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440" r:id="rId3"/>
    <p:sldId id="1936" r:id="rId4"/>
    <p:sldId id="5635" r:id="rId5"/>
    <p:sldId id="5636" r:id="rId6"/>
    <p:sldId id="5663" r:id="rId7"/>
    <p:sldId id="5668" r:id="rId8"/>
    <p:sldId id="5670" r:id="rId9"/>
    <p:sldId id="5665" r:id="rId10"/>
    <p:sldId id="5666" r:id="rId11"/>
    <p:sldId id="5639" r:id="rId12"/>
    <p:sldId id="5640" r:id="rId13"/>
    <p:sldId id="5641" r:id="rId14"/>
    <p:sldId id="5642" r:id="rId15"/>
    <p:sldId id="5643" r:id="rId16"/>
    <p:sldId id="5644" r:id="rId17"/>
    <p:sldId id="5645" r:id="rId18"/>
    <p:sldId id="5646" r:id="rId19"/>
    <p:sldId id="5647" r:id="rId20"/>
    <p:sldId id="5648" r:id="rId21"/>
    <p:sldId id="5649" r:id="rId22"/>
    <p:sldId id="5650" r:id="rId23"/>
    <p:sldId id="5651" r:id="rId24"/>
    <p:sldId id="5652" r:id="rId25"/>
    <p:sldId id="5653" r:id="rId26"/>
    <p:sldId id="5654" r:id="rId27"/>
    <p:sldId id="5655" r:id="rId28"/>
    <p:sldId id="5656" r:id="rId29"/>
    <p:sldId id="5657" r:id="rId30"/>
    <p:sldId id="5658" r:id="rId31"/>
    <p:sldId id="5659" r:id="rId32"/>
    <p:sldId id="5628" r:id="rId33"/>
    <p:sldId id="5613" r:id="rId34"/>
    <p:sldId id="5614" r:id="rId35"/>
    <p:sldId id="5674" r:id="rId36"/>
    <p:sldId id="5629" r:id="rId37"/>
    <p:sldId id="1945" r:id="rId38"/>
    <p:sldId id="1946" r:id="rId39"/>
    <p:sldId id="5677" r:id="rId40"/>
    <p:sldId id="2160" r:id="rId41"/>
    <p:sldId id="2161" r:id="rId42"/>
    <p:sldId id="5630" r:id="rId43"/>
    <p:sldId id="1748" r:id="rId44"/>
    <p:sldId id="5631" r:id="rId45"/>
    <p:sldId id="5675" r:id="rId46"/>
    <p:sldId id="1753" r:id="rId47"/>
    <p:sldId id="2177" r:id="rId48"/>
    <p:sldId id="5660" r:id="rId49"/>
    <p:sldId id="5661" r:id="rId50"/>
    <p:sldId id="1757" r:id="rId51"/>
    <p:sldId id="5632" r:id="rId52"/>
  </p:sldIdLst>
  <p:sldSz cx="10693400" cy="7561263"/>
  <p:notesSz cx="6769100" cy="9906000"/>
  <p:defaultTextStyle>
    <a:defPPr>
      <a:defRPr lang="pt-BR"/>
    </a:defPPr>
    <a:lvl1pPr marL="0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4445" userDrawn="1">
          <p15:clr>
            <a:srgbClr val="A4A3A4"/>
          </p15:clr>
        </p15:guide>
        <p15:guide id="4" orient="horz" pos="5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 Facure Giaretta" initials="EFG" lastIdx="1" clrIdx="0">
    <p:extLst>
      <p:ext uri="{19B8F6BF-5375-455C-9EA6-DF929625EA0E}">
        <p15:presenceInfo xmlns:p15="http://schemas.microsoft.com/office/powerpoint/2012/main" userId="S-1-5-21-644298985-196292860-1916815836-76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FFCCCC"/>
    <a:srgbClr val="5C590A"/>
    <a:srgbClr val="366092"/>
    <a:srgbClr val="D8E4BC"/>
    <a:srgbClr val="538DD5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056" autoAdjust="0"/>
  </p:normalViewPr>
  <p:slideViewPr>
    <p:cSldViewPr snapToGrid="0">
      <p:cViewPr varScale="1">
        <p:scale>
          <a:sx n="96" d="100"/>
          <a:sy n="96" d="100"/>
        </p:scale>
        <p:origin x="1578" y="90"/>
      </p:cViewPr>
      <p:guideLst>
        <p:guide orient="horz" pos="2381"/>
        <p:guide pos="3368"/>
        <p:guide orient="horz" pos="4445"/>
        <p:guide orient="horz" pos="5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o-arq-01\_gpo2\PMOs\2020\P01_2020\Anexos\Apresenta&#231;&#245;es\Oferta%20hidrot&#233;rmica%20DMSE_Jan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rio-arq-01\_gpo2\PMOs\2020\P01_2020\Anexos\Apresenta&#231;&#245;es\Oferta%20hidrot&#233;rmica%20DMSE_Jan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StepCharts!$C$3</c:f>
              <c:strCache>
                <c:ptCount val="1"/>
                <c:pt idx="0">
                  <c:v>PMO Dez/2019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StepCharts!$B$4:$B$122</c:f>
              <c:numCache>
                <c:formatCode>mmm\-yy</c:formatCode>
                <c:ptCount val="119"/>
                <c:pt idx="0">
                  <c:v>43831</c:v>
                </c:pt>
                <c:pt idx="1">
                  <c:v>43862</c:v>
                </c:pt>
                <c:pt idx="2">
                  <c:v>43862</c:v>
                </c:pt>
                <c:pt idx="3">
                  <c:v>43891</c:v>
                </c:pt>
                <c:pt idx="4">
                  <c:v>43891</c:v>
                </c:pt>
                <c:pt idx="5">
                  <c:v>43922</c:v>
                </c:pt>
                <c:pt idx="6">
                  <c:v>43922</c:v>
                </c:pt>
                <c:pt idx="7">
                  <c:v>43952</c:v>
                </c:pt>
                <c:pt idx="8">
                  <c:v>43952</c:v>
                </c:pt>
                <c:pt idx="9">
                  <c:v>43983</c:v>
                </c:pt>
                <c:pt idx="10">
                  <c:v>43983</c:v>
                </c:pt>
                <c:pt idx="11">
                  <c:v>44013</c:v>
                </c:pt>
                <c:pt idx="12">
                  <c:v>44013</c:v>
                </c:pt>
                <c:pt idx="13">
                  <c:v>44044</c:v>
                </c:pt>
                <c:pt idx="14">
                  <c:v>44044</c:v>
                </c:pt>
                <c:pt idx="15">
                  <c:v>44075</c:v>
                </c:pt>
                <c:pt idx="16">
                  <c:v>44075</c:v>
                </c:pt>
                <c:pt idx="17">
                  <c:v>44105</c:v>
                </c:pt>
                <c:pt idx="18">
                  <c:v>44105</c:v>
                </c:pt>
                <c:pt idx="19">
                  <c:v>44136</c:v>
                </c:pt>
                <c:pt idx="20">
                  <c:v>44136</c:v>
                </c:pt>
                <c:pt idx="21">
                  <c:v>44166</c:v>
                </c:pt>
                <c:pt idx="22">
                  <c:v>44166</c:v>
                </c:pt>
                <c:pt idx="23">
                  <c:v>44197</c:v>
                </c:pt>
                <c:pt idx="24">
                  <c:v>44197</c:v>
                </c:pt>
                <c:pt idx="25">
                  <c:v>44228</c:v>
                </c:pt>
                <c:pt idx="26">
                  <c:v>44228</c:v>
                </c:pt>
                <c:pt idx="27">
                  <c:v>44256</c:v>
                </c:pt>
                <c:pt idx="28">
                  <c:v>44256</c:v>
                </c:pt>
                <c:pt idx="29">
                  <c:v>44287</c:v>
                </c:pt>
                <c:pt idx="30">
                  <c:v>44287</c:v>
                </c:pt>
                <c:pt idx="31">
                  <c:v>44317</c:v>
                </c:pt>
                <c:pt idx="32">
                  <c:v>44317</c:v>
                </c:pt>
                <c:pt idx="33">
                  <c:v>44348</c:v>
                </c:pt>
                <c:pt idx="34">
                  <c:v>44348</c:v>
                </c:pt>
                <c:pt idx="35">
                  <c:v>44378</c:v>
                </c:pt>
                <c:pt idx="36">
                  <c:v>44378</c:v>
                </c:pt>
                <c:pt idx="37">
                  <c:v>44409</c:v>
                </c:pt>
                <c:pt idx="38">
                  <c:v>44409</c:v>
                </c:pt>
                <c:pt idx="39">
                  <c:v>44440</c:v>
                </c:pt>
                <c:pt idx="40">
                  <c:v>44440</c:v>
                </c:pt>
                <c:pt idx="41">
                  <c:v>44470</c:v>
                </c:pt>
                <c:pt idx="42">
                  <c:v>44470</c:v>
                </c:pt>
                <c:pt idx="43">
                  <c:v>44501</c:v>
                </c:pt>
                <c:pt idx="44">
                  <c:v>44501</c:v>
                </c:pt>
                <c:pt idx="45">
                  <c:v>44531</c:v>
                </c:pt>
                <c:pt idx="46">
                  <c:v>44531</c:v>
                </c:pt>
                <c:pt idx="47">
                  <c:v>44562</c:v>
                </c:pt>
                <c:pt idx="48">
                  <c:v>44562</c:v>
                </c:pt>
                <c:pt idx="49">
                  <c:v>44593</c:v>
                </c:pt>
                <c:pt idx="50">
                  <c:v>44593</c:v>
                </c:pt>
                <c:pt idx="51">
                  <c:v>44621</c:v>
                </c:pt>
                <c:pt idx="52">
                  <c:v>44621</c:v>
                </c:pt>
                <c:pt idx="53">
                  <c:v>44652</c:v>
                </c:pt>
                <c:pt idx="54">
                  <c:v>44652</c:v>
                </c:pt>
                <c:pt idx="55">
                  <c:v>44682</c:v>
                </c:pt>
                <c:pt idx="56">
                  <c:v>44682</c:v>
                </c:pt>
                <c:pt idx="57">
                  <c:v>44713</c:v>
                </c:pt>
                <c:pt idx="58">
                  <c:v>44713</c:v>
                </c:pt>
                <c:pt idx="59">
                  <c:v>44743</c:v>
                </c:pt>
                <c:pt idx="60">
                  <c:v>44743</c:v>
                </c:pt>
                <c:pt idx="61">
                  <c:v>44774</c:v>
                </c:pt>
                <c:pt idx="62">
                  <c:v>44774</c:v>
                </c:pt>
                <c:pt idx="63">
                  <c:v>44805</c:v>
                </c:pt>
                <c:pt idx="64">
                  <c:v>44805</c:v>
                </c:pt>
                <c:pt idx="65">
                  <c:v>44835</c:v>
                </c:pt>
                <c:pt idx="66">
                  <c:v>44835</c:v>
                </c:pt>
                <c:pt idx="67">
                  <c:v>44866</c:v>
                </c:pt>
                <c:pt idx="68">
                  <c:v>44866</c:v>
                </c:pt>
                <c:pt idx="69">
                  <c:v>44896</c:v>
                </c:pt>
                <c:pt idx="70">
                  <c:v>44896</c:v>
                </c:pt>
                <c:pt idx="71">
                  <c:v>44927</c:v>
                </c:pt>
                <c:pt idx="72">
                  <c:v>44927</c:v>
                </c:pt>
                <c:pt idx="73">
                  <c:v>44958</c:v>
                </c:pt>
                <c:pt idx="74">
                  <c:v>44958</c:v>
                </c:pt>
                <c:pt idx="75">
                  <c:v>44986</c:v>
                </c:pt>
                <c:pt idx="76">
                  <c:v>44986</c:v>
                </c:pt>
                <c:pt idx="77">
                  <c:v>45017</c:v>
                </c:pt>
                <c:pt idx="78">
                  <c:v>45017</c:v>
                </c:pt>
                <c:pt idx="79">
                  <c:v>45047</c:v>
                </c:pt>
                <c:pt idx="80">
                  <c:v>45047</c:v>
                </c:pt>
                <c:pt idx="81">
                  <c:v>45078</c:v>
                </c:pt>
                <c:pt idx="82">
                  <c:v>45078</c:v>
                </c:pt>
                <c:pt idx="83">
                  <c:v>45108</c:v>
                </c:pt>
                <c:pt idx="84">
                  <c:v>45108</c:v>
                </c:pt>
                <c:pt idx="85">
                  <c:v>45139</c:v>
                </c:pt>
                <c:pt idx="86">
                  <c:v>45139</c:v>
                </c:pt>
                <c:pt idx="87">
                  <c:v>45170</c:v>
                </c:pt>
                <c:pt idx="88">
                  <c:v>45170</c:v>
                </c:pt>
                <c:pt idx="89">
                  <c:v>45200</c:v>
                </c:pt>
                <c:pt idx="90">
                  <c:v>45200</c:v>
                </c:pt>
                <c:pt idx="91">
                  <c:v>45231</c:v>
                </c:pt>
                <c:pt idx="92">
                  <c:v>45231</c:v>
                </c:pt>
                <c:pt idx="93">
                  <c:v>45261</c:v>
                </c:pt>
                <c:pt idx="94">
                  <c:v>45261</c:v>
                </c:pt>
                <c:pt idx="95">
                  <c:v>45292</c:v>
                </c:pt>
                <c:pt idx="96">
                  <c:v>45292</c:v>
                </c:pt>
                <c:pt idx="97">
                  <c:v>45323</c:v>
                </c:pt>
                <c:pt idx="98">
                  <c:v>45323</c:v>
                </c:pt>
                <c:pt idx="99">
                  <c:v>45352</c:v>
                </c:pt>
                <c:pt idx="100">
                  <c:v>45352</c:v>
                </c:pt>
                <c:pt idx="101">
                  <c:v>45383</c:v>
                </c:pt>
                <c:pt idx="102">
                  <c:v>45383</c:v>
                </c:pt>
                <c:pt idx="103">
                  <c:v>45413</c:v>
                </c:pt>
                <c:pt idx="104">
                  <c:v>45413</c:v>
                </c:pt>
                <c:pt idx="105">
                  <c:v>45444</c:v>
                </c:pt>
                <c:pt idx="106">
                  <c:v>45444</c:v>
                </c:pt>
                <c:pt idx="107">
                  <c:v>45474</c:v>
                </c:pt>
                <c:pt idx="108">
                  <c:v>45474</c:v>
                </c:pt>
                <c:pt idx="109">
                  <c:v>45505</c:v>
                </c:pt>
                <c:pt idx="110">
                  <c:v>45505</c:v>
                </c:pt>
                <c:pt idx="111">
                  <c:v>45536</c:v>
                </c:pt>
                <c:pt idx="112">
                  <c:v>45536</c:v>
                </c:pt>
                <c:pt idx="113">
                  <c:v>45566</c:v>
                </c:pt>
                <c:pt idx="114">
                  <c:v>45566</c:v>
                </c:pt>
                <c:pt idx="115">
                  <c:v>45597</c:v>
                </c:pt>
                <c:pt idx="116">
                  <c:v>45597</c:v>
                </c:pt>
                <c:pt idx="117">
                  <c:v>45627</c:v>
                </c:pt>
                <c:pt idx="118">
                  <c:v>45627</c:v>
                </c:pt>
              </c:numCache>
            </c:numRef>
          </c:cat>
          <c:val>
            <c:numRef>
              <c:f>StepCharts!$C$4:$C$99</c:f>
              <c:numCache>
                <c:formatCode>#,##0</c:formatCode>
                <c:ptCount val="96"/>
                <c:pt idx="0">
                  <c:v>107915</c:v>
                </c:pt>
                <c:pt idx="1">
                  <c:v>107915</c:v>
                </c:pt>
                <c:pt idx="2">
                  <c:v>108015</c:v>
                </c:pt>
                <c:pt idx="3">
                  <c:v>108015</c:v>
                </c:pt>
                <c:pt idx="4">
                  <c:v>108015</c:v>
                </c:pt>
                <c:pt idx="5">
                  <c:v>108015</c:v>
                </c:pt>
                <c:pt idx="6">
                  <c:v>108015</c:v>
                </c:pt>
                <c:pt idx="7">
                  <c:v>108015</c:v>
                </c:pt>
                <c:pt idx="8">
                  <c:v>108015</c:v>
                </c:pt>
                <c:pt idx="9">
                  <c:v>108015</c:v>
                </c:pt>
                <c:pt idx="10">
                  <c:v>108015</c:v>
                </c:pt>
                <c:pt idx="11">
                  <c:v>108015</c:v>
                </c:pt>
                <c:pt idx="12">
                  <c:v>108015</c:v>
                </c:pt>
                <c:pt idx="13">
                  <c:v>108015</c:v>
                </c:pt>
                <c:pt idx="14">
                  <c:v>108015</c:v>
                </c:pt>
                <c:pt idx="15">
                  <c:v>108015</c:v>
                </c:pt>
                <c:pt idx="16">
                  <c:v>108015</c:v>
                </c:pt>
                <c:pt idx="17">
                  <c:v>108015</c:v>
                </c:pt>
                <c:pt idx="18">
                  <c:v>108015</c:v>
                </c:pt>
                <c:pt idx="19">
                  <c:v>108015</c:v>
                </c:pt>
                <c:pt idx="20">
                  <c:v>108015</c:v>
                </c:pt>
                <c:pt idx="21">
                  <c:v>108015</c:v>
                </c:pt>
                <c:pt idx="22">
                  <c:v>108015</c:v>
                </c:pt>
                <c:pt idx="23">
                  <c:v>108015</c:v>
                </c:pt>
                <c:pt idx="24">
                  <c:v>108015</c:v>
                </c:pt>
                <c:pt idx="25">
                  <c:v>108015</c:v>
                </c:pt>
                <c:pt idx="26">
                  <c:v>108015</c:v>
                </c:pt>
                <c:pt idx="27">
                  <c:v>108015</c:v>
                </c:pt>
                <c:pt idx="28">
                  <c:v>108015</c:v>
                </c:pt>
                <c:pt idx="29">
                  <c:v>108015</c:v>
                </c:pt>
                <c:pt idx="30">
                  <c:v>108015</c:v>
                </c:pt>
                <c:pt idx="31">
                  <c:v>108015</c:v>
                </c:pt>
                <c:pt idx="32">
                  <c:v>108015</c:v>
                </c:pt>
                <c:pt idx="33">
                  <c:v>108015</c:v>
                </c:pt>
                <c:pt idx="34">
                  <c:v>108015</c:v>
                </c:pt>
                <c:pt idx="35">
                  <c:v>108015</c:v>
                </c:pt>
                <c:pt idx="36">
                  <c:v>108015</c:v>
                </c:pt>
                <c:pt idx="37">
                  <c:v>108015</c:v>
                </c:pt>
                <c:pt idx="38">
                  <c:v>108015</c:v>
                </c:pt>
                <c:pt idx="39">
                  <c:v>108015</c:v>
                </c:pt>
                <c:pt idx="40">
                  <c:v>108015</c:v>
                </c:pt>
                <c:pt idx="41">
                  <c:v>108015</c:v>
                </c:pt>
                <c:pt idx="42">
                  <c:v>108015</c:v>
                </c:pt>
                <c:pt idx="43">
                  <c:v>108015</c:v>
                </c:pt>
                <c:pt idx="44">
                  <c:v>108015</c:v>
                </c:pt>
                <c:pt idx="45">
                  <c:v>108015</c:v>
                </c:pt>
                <c:pt idx="46">
                  <c:v>108015</c:v>
                </c:pt>
                <c:pt idx="47">
                  <c:v>108015</c:v>
                </c:pt>
                <c:pt idx="48">
                  <c:v>108015</c:v>
                </c:pt>
                <c:pt idx="49">
                  <c:v>108015</c:v>
                </c:pt>
                <c:pt idx="50">
                  <c:v>108015</c:v>
                </c:pt>
                <c:pt idx="51">
                  <c:v>108015</c:v>
                </c:pt>
                <c:pt idx="52">
                  <c:v>108015</c:v>
                </c:pt>
                <c:pt idx="53">
                  <c:v>108015</c:v>
                </c:pt>
                <c:pt idx="54">
                  <c:v>108015</c:v>
                </c:pt>
                <c:pt idx="55">
                  <c:v>108015</c:v>
                </c:pt>
                <c:pt idx="56">
                  <c:v>108015</c:v>
                </c:pt>
                <c:pt idx="57">
                  <c:v>108015</c:v>
                </c:pt>
                <c:pt idx="58">
                  <c:v>108015</c:v>
                </c:pt>
                <c:pt idx="59">
                  <c:v>108015</c:v>
                </c:pt>
                <c:pt idx="60">
                  <c:v>108015</c:v>
                </c:pt>
                <c:pt idx="61">
                  <c:v>108015</c:v>
                </c:pt>
                <c:pt idx="62">
                  <c:v>108015</c:v>
                </c:pt>
                <c:pt idx="63">
                  <c:v>108015</c:v>
                </c:pt>
                <c:pt idx="64">
                  <c:v>108015</c:v>
                </c:pt>
                <c:pt idx="65">
                  <c:v>108015</c:v>
                </c:pt>
                <c:pt idx="66">
                  <c:v>108015</c:v>
                </c:pt>
                <c:pt idx="67">
                  <c:v>108015</c:v>
                </c:pt>
                <c:pt idx="68">
                  <c:v>108015</c:v>
                </c:pt>
                <c:pt idx="69">
                  <c:v>108015</c:v>
                </c:pt>
                <c:pt idx="70">
                  <c:v>108015</c:v>
                </c:pt>
                <c:pt idx="71">
                  <c:v>108015</c:v>
                </c:pt>
                <c:pt idx="72">
                  <c:v>108015</c:v>
                </c:pt>
                <c:pt idx="73">
                  <c:v>108015</c:v>
                </c:pt>
                <c:pt idx="74">
                  <c:v>108015</c:v>
                </c:pt>
                <c:pt idx="75">
                  <c:v>108015</c:v>
                </c:pt>
                <c:pt idx="76">
                  <c:v>108015</c:v>
                </c:pt>
                <c:pt idx="77">
                  <c:v>108015</c:v>
                </c:pt>
                <c:pt idx="78">
                  <c:v>108015</c:v>
                </c:pt>
                <c:pt idx="79">
                  <c:v>108015</c:v>
                </c:pt>
                <c:pt idx="80">
                  <c:v>108077</c:v>
                </c:pt>
                <c:pt idx="81">
                  <c:v>108077</c:v>
                </c:pt>
                <c:pt idx="82">
                  <c:v>108077</c:v>
                </c:pt>
                <c:pt idx="83">
                  <c:v>108077</c:v>
                </c:pt>
                <c:pt idx="84">
                  <c:v>108077</c:v>
                </c:pt>
                <c:pt idx="85">
                  <c:v>108077</c:v>
                </c:pt>
                <c:pt idx="86">
                  <c:v>108077</c:v>
                </c:pt>
                <c:pt idx="87">
                  <c:v>108077</c:v>
                </c:pt>
                <c:pt idx="88">
                  <c:v>108077</c:v>
                </c:pt>
                <c:pt idx="89">
                  <c:v>108077</c:v>
                </c:pt>
                <c:pt idx="90">
                  <c:v>108077</c:v>
                </c:pt>
                <c:pt idx="91">
                  <c:v>108077</c:v>
                </c:pt>
                <c:pt idx="92">
                  <c:v>108077</c:v>
                </c:pt>
                <c:pt idx="93">
                  <c:v>108077</c:v>
                </c:pt>
                <c:pt idx="94">
                  <c:v>108077</c:v>
                </c:pt>
                <c:pt idx="95">
                  <c:v>108077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EB-45B5-B28E-748613C991A1}"/>
            </c:ext>
          </c:extLst>
        </c:ser>
        <c:ser>
          <c:idx val="1"/>
          <c:order val="1"/>
          <c:tx>
            <c:strRef>
              <c:f>StepCharts!$D$3</c:f>
              <c:strCache>
                <c:ptCount val="1"/>
                <c:pt idx="0">
                  <c:v>PMO Jan/2020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StepCharts!$B$4:$B$122</c:f>
              <c:numCache>
                <c:formatCode>mmm\-yy</c:formatCode>
                <c:ptCount val="119"/>
                <c:pt idx="0">
                  <c:v>43831</c:v>
                </c:pt>
                <c:pt idx="1">
                  <c:v>43862</c:v>
                </c:pt>
                <c:pt idx="2">
                  <c:v>43862</c:v>
                </c:pt>
                <c:pt idx="3">
                  <c:v>43891</c:v>
                </c:pt>
                <c:pt idx="4">
                  <c:v>43891</c:v>
                </c:pt>
                <c:pt idx="5">
                  <c:v>43922</c:v>
                </c:pt>
                <c:pt idx="6">
                  <c:v>43922</c:v>
                </c:pt>
                <c:pt idx="7">
                  <c:v>43952</c:v>
                </c:pt>
                <c:pt idx="8">
                  <c:v>43952</c:v>
                </c:pt>
                <c:pt idx="9">
                  <c:v>43983</c:v>
                </c:pt>
                <c:pt idx="10">
                  <c:v>43983</c:v>
                </c:pt>
                <c:pt idx="11">
                  <c:v>44013</c:v>
                </c:pt>
                <c:pt idx="12">
                  <c:v>44013</c:v>
                </c:pt>
                <c:pt idx="13">
                  <c:v>44044</c:v>
                </c:pt>
                <c:pt idx="14">
                  <c:v>44044</c:v>
                </c:pt>
                <c:pt idx="15">
                  <c:v>44075</c:v>
                </c:pt>
                <c:pt idx="16">
                  <c:v>44075</c:v>
                </c:pt>
                <c:pt idx="17">
                  <c:v>44105</c:v>
                </c:pt>
                <c:pt idx="18">
                  <c:v>44105</c:v>
                </c:pt>
                <c:pt idx="19">
                  <c:v>44136</c:v>
                </c:pt>
                <c:pt idx="20">
                  <c:v>44136</c:v>
                </c:pt>
                <c:pt idx="21">
                  <c:v>44166</c:v>
                </c:pt>
                <c:pt idx="22">
                  <c:v>44166</c:v>
                </c:pt>
                <c:pt idx="23">
                  <c:v>44197</c:v>
                </c:pt>
                <c:pt idx="24">
                  <c:v>44197</c:v>
                </c:pt>
                <c:pt idx="25">
                  <c:v>44228</c:v>
                </c:pt>
                <c:pt idx="26">
                  <c:v>44228</c:v>
                </c:pt>
                <c:pt idx="27">
                  <c:v>44256</c:v>
                </c:pt>
                <c:pt idx="28">
                  <c:v>44256</c:v>
                </c:pt>
                <c:pt idx="29">
                  <c:v>44287</c:v>
                </c:pt>
                <c:pt idx="30">
                  <c:v>44287</c:v>
                </c:pt>
                <c:pt idx="31">
                  <c:v>44317</c:v>
                </c:pt>
                <c:pt idx="32">
                  <c:v>44317</c:v>
                </c:pt>
                <c:pt idx="33">
                  <c:v>44348</c:v>
                </c:pt>
                <c:pt idx="34">
                  <c:v>44348</c:v>
                </c:pt>
                <c:pt idx="35">
                  <c:v>44378</c:v>
                </c:pt>
                <c:pt idx="36">
                  <c:v>44378</c:v>
                </c:pt>
                <c:pt idx="37">
                  <c:v>44409</c:v>
                </c:pt>
                <c:pt idx="38">
                  <c:v>44409</c:v>
                </c:pt>
                <c:pt idx="39">
                  <c:v>44440</c:v>
                </c:pt>
                <c:pt idx="40">
                  <c:v>44440</c:v>
                </c:pt>
                <c:pt idx="41">
                  <c:v>44470</c:v>
                </c:pt>
                <c:pt idx="42">
                  <c:v>44470</c:v>
                </c:pt>
                <c:pt idx="43">
                  <c:v>44501</c:v>
                </c:pt>
                <c:pt idx="44">
                  <c:v>44501</c:v>
                </c:pt>
                <c:pt idx="45">
                  <c:v>44531</c:v>
                </c:pt>
                <c:pt idx="46">
                  <c:v>44531</c:v>
                </c:pt>
                <c:pt idx="47">
                  <c:v>44562</c:v>
                </c:pt>
                <c:pt idx="48">
                  <c:v>44562</c:v>
                </c:pt>
                <c:pt idx="49">
                  <c:v>44593</c:v>
                </c:pt>
                <c:pt idx="50">
                  <c:v>44593</c:v>
                </c:pt>
                <c:pt idx="51">
                  <c:v>44621</c:v>
                </c:pt>
                <c:pt idx="52">
                  <c:v>44621</c:v>
                </c:pt>
                <c:pt idx="53">
                  <c:v>44652</c:v>
                </c:pt>
                <c:pt idx="54">
                  <c:v>44652</c:v>
                </c:pt>
                <c:pt idx="55">
                  <c:v>44682</c:v>
                </c:pt>
                <c:pt idx="56">
                  <c:v>44682</c:v>
                </c:pt>
                <c:pt idx="57">
                  <c:v>44713</c:v>
                </c:pt>
                <c:pt idx="58">
                  <c:v>44713</c:v>
                </c:pt>
                <c:pt idx="59">
                  <c:v>44743</c:v>
                </c:pt>
                <c:pt idx="60">
                  <c:v>44743</c:v>
                </c:pt>
                <c:pt idx="61">
                  <c:v>44774</c:v>
                </c:pt>
                <c:pt idx="62">
                  <c:v>44774</c:v>
                </c:pt>
                <c:pt idx="63">
                  <c:v>44805</c:v>
                </c:pt>
                <c:pt idx="64">
                  <c:v>44805</c:v>
                </c:pt>
                <c:pt idx="65">
                  <c:v>44835</c:v>
                </c:pt>
                <c:pt idx="66">
                  <c:v>44835</c:v>
                </c:pt>
                <c:pt idx="67">
                  <c:v>44866</c:v>
                </c:pt>
                <c:pt idx="68">
                  <c:v>44866</c:v>
                </c:pt>
                <c:pt idx="69">
                  <c:v>44896</c:v>
                </c:pt>
                <c:pt idx="70">
                  <c:v>44896</c:v>
                </c:pt>
                <c:pt idx="71">
                  <c:v>44927</c:v>
                </c:pt>
                <c:pt idx="72">
                  <c:v>44927</c:v>
                </c:pt>
                <c:pt idx="73">
                  <c:v>44958</c:v>
                </c:pt>
                <c:pt idx="74">
                  <c:v>44958</c:v>
                </c:pt>
                <c:pt idx="75">
                  <c:v>44986</c:v>
                </c:pt>
                <c:pt idx="76">
                  <c:v>44986</c:v>
                </c:pt>
                <c:pt idx="77">
                  <c:v>45017</c:v>
                </c:pt>
                <c:pt idx="78">
                  <c:v>45017</c:v>
                </c:pt>
                <c:pt idx="79">
                  <c:v>45047</c:v>
                </c:pt>
                <c:pt idx="80">
                  <c:v>45047</c:v>
                </c:pt>
                <c:pt idx="81">
                  <c:v>45078</c:v>
                </c:pt>
                <c:pt idx="82">
                  <c:v>45078</c:v>
                </c:pt>
                <c:pt idx="83">
                  <c:v>45108</c:v>
                </c:pt>
                <c:pt idx="84">
                  <c:v>45108</c:v>
                </c:pt>
                <c:pt idx="85">
                  <c:v>45139</c:v>
                </c:pt>
                <c:pt idx="86">
                  <c:v>45139</c:v>
                </c:pt>
                <c:pt idx="87">
                  <c:v>45170</c:v>
                </c:pt>
                <c:pt idx="88">
                  <c:v>45170</c:v>
                </c:pt>
                <c:pt idx="89">
                  <c:v>45200</c:v>
                </c:pt>
                <c:pt idx="90">
                  <c:v>45200</c:v>
                </c:pt>
                <c:pt idx="91">
                  <c:v>45231</c:v>
                </c:pt>
                <c:pt idx="92">
                  <c:v>45231</c:v>
                </c:pt>
                <c:pt idx="93">
                  <c:v>45261</c:v>
                </c:pt>
                <c:pt idx="94">
                  <c:v>45261</c:v>
                </c:pt>
                <c:pt idx="95">
                  <c:v>45292</c:v>
                </c:pt>
                <c:pt idx="96">
                  <c:v>45292</c:v>
                </c:pt>
                <c:pt idx="97">
                  <c:v>45323</c:v>
                </c:pt>
                <c:pt idx="98">
                  <c:v>45323</c:v>
                </c:pt>
                <c:pt idx="99">
                  <c:v>45352</c:v>
                </c:pt>
                <c:pt idx="100">
                  <c:v>45352</c:v>
                </c:pt>
                <c:pt idx="101">
                  <c:v>45383</c:v>
                </c:pt>
                <c:pt idx="102">
                  <c:v>45383</c:v>
                </c:pt>
                <c:pt idx="103">
                  <c:v>45413</c:v>
                </c:pt>
                <c:pt idx="104">
                  <c:v>45413</c:v>
                </c:pt>
                <c:pt idx="105">
                  <c:v>45444</c:v>
                </c:pt>
                <c:pt idx="106">
                  <c:v>45444</c:v>
                </c:pt>
                <c:pt idx="107">
                  <c:v>45474</c:v>
                </c:pt>
                <c:pt idx="108">
                  <c:v>45474</c:v>
                </c:pt>
                <c:pt idx="109">
                  <c:v>45505</c:v>
                </c:pt>
                <c:pt idx="110">
                  <c:v>45505</c:v>
                </c:pt>
                <c:pt idx="111">
                  <c:v>45536</c:v>
                </c:pt>
                <c:pt idx="112">
                  <c:v>45536</c:v>
                </c:pt>
                <c:pt idx="113">
                  <c:v>45566</c:v>
                </c:pt>
                <c:pt idx="114">
                  <c:v>45566</c:v>
                </c:pt>
                <c:pt idx="115">
                  <c:v>45597</c:v>
                </c:pt>
                <c:pt idx="116">
                  <c:v>45597</c:v>
                </c:pt>
                <c:pt idx="117">
                  <c:v>45627</c:v>
                </c:pt>
                <c:pt idx="118">
                  <c:v>45627</c:v>
                </c:pt>
              </c:numCache>
            </c:numRef>
          </c:cat>
          <c:val>
            <c:numRef>
              <c:f>StepCharts!$D$4:$D$122</c:f>
              <c:numCache>
                <c:formatCode>#,##0</c:formatCode>
                <c:ptCount val="119"/>
                <c:pt idx="0">
                  <c:v>108015</c:v>
                </c:pt>
                <c:pt idx="1">
                  <c:v>108015</c:v>
                </c:pt>
                <c:pt idx="2">
                  <c:v>108015</c:v>
                </c:pt>
                <c:pt idx="3">
                  <c:v>108015</c:v>
                </c:pt>
                <c:pt idx="4">
                  <c:v>108015</c:v>
                </c:pt>
                <c:pt idx="5">
                  <c:v>108015</c:v>
                </c:pt>
                <c:pt idx="6">
                  <c:v>108015</c:v>
                </c:pt>
                <c:pt idx="7">
                  <c:v>108015</c:v>
                </c:pt>
                <c:pt idx="8">
                  <c:v>108015</c:v>
                </c:pt>
                <c:pt idx="9">
                  <c:v>108015</c:v>
                </c:pt>
                <c:pt idx="10">
                  <c:v>108015</c:v>
                </c:pt>
                <c:pt idx="11">
                  <c:v>108015</c:v>
                </c:pt>
                <c:pt idx="12">
                  <c:v>108015</c:v>
                </c:pt>
                <c:pt idx="13">
                  <c:v>108015</c:v>
                </c:pt>
                <c:pt idx="14">
                  <c:v>108015</c:v>
                </c:pt>
                <c:pt idx="15">
                  <c:v>108015</c:v>
                </c:pt>
                <c:pt idx="16">
                  <c:v>108015</c:v>
                </c:pt>
                <c:pt idx="17">
                  <c:v>108015</c:v>
                </c:pt>
                <c:pt idx="18">
                  <c:v>108015</c:v>
                </c:pt>
                <c:pt idx="19">
                  <c:v>108015</c:v>
                </c:pt>
                <c:pt idx="20">
                  <c:v>108015</c:v>
                </c:pt>
                <c:pt idx="21">
                  <c:v>108015</c:v>
                </c:pt>
                <c:pt idx="22">
                  <c:v>108015</c:v>
                </c:pt>
                <c:pt idx="23">
                  <c:v>108015</c:v>
                </c:pt>
                <c:pt idx="24">
                  <c:v>108015</c:v>
                </c:pt>
                <c:pt idx="25">
                  <c:v>108015</c:v>
                </c:pt>
                <c:pt idx="26">
                  <c:v>108015</c:v>
                </c:pt>
                <c:pt idx="27">
                  <c:v>108015</c:v>
                </c:pt>
                <c:pt idx="28">
                  <c:v>108015</c:v>
                </c:pt>
                <c:pt idx="29">
                  <c:v>108015</c:v>
                </c:pt>
                <c:pt idx="30">
                  <c:v>108015</c:v>
                </c:pt>
                <c:pt idx="31">
                  <c:v>108015</c:v>
                </c:pt>
                <c:pt idx="32">
                  <c:v>108015</c:v>
                </c:pt>
                <c:pt idx="33">
                  <c:v>108015</c:v>
                </c:pt>
                <c:pt idx="34">
                  <c:v>108015</c:v>
                </c:pt>
                <c:pt idx="35">
                  <c:v>108015</c:v>
                </c:pt>
                <c:pt idx="36">
                  <c:v>108015</c:v>
                </c:pt>
                <c:pt idx="37">
                  <c:v>108015</c:v>
                </c:pt>
                <c:pt idx="38">
                  <c:v>108015</c:v>
                </c:pt>
                <c:pt idx="39">
                  <c:v>108015</c:v>
                </c:pt>
                <c:pt idx="40">
                  <c:v>108015</c:v>
                </c:pt>
                <c:pt idx="41">
                  <c:v>108015</c:v>
                </c:pt>
                <c:pt idx="42">
                  <c:v>108015</c:v>
                </c:pt>
                <c:pt idx="43">
                  <c:v>108015</c:v>
                </c:pt>
                <c:pt idx="44">
                  <c:v>108015</c:v>
                </c:pt>
                <c:pt idx="45">
                  <c:v>108015</c:v>
                </c:pt>
                <c:pt idx="46">
                  <c:v>108015</c:v>
                </c:pt>
                <c:pt idx="47">
                  <c:v>108015</c:v>
                </c:pt>
                <c:pt idx="48">
                  <c:v>108015</c:v>
                </c:pt>
                <c:pt idx="49">
                  <c:v>108015</c:v>
                </c:pt>
                <c:pt idx="50">
                  <c:v>108015</c:v>
                </c:pt>
                <c:pt idx="51">
                  <c:v>108015</c:v>
                </c:pt>
                <c:pt idx="52">
                  <c:v>108015</c:v>
                </c:pt>
                <c:pt idx="53">
                  <c:v>108015</c:v>
                </c:pt>
                <c:pt idx="54">
                  <c:v>108015</c:v>
                </c:pt>
                <c:pt idx="55">
                  <c:v>108015</c:v>
                </c:pt>
                <c:pt idx="56">
                  <c:v>108015</c:v>
                </c:pt>
                <c:pt idx="57">
                  <c:v>108015</c:v>
                </c:pt>
                <c:pt idx="58">
                  <c:v>108015</c:v>
                </c:pt>
                <c:pt idx="59">
                  <c:v>108015</c:v>
                </c:pt>
                <c:pt idx="60">
                  <c:v>108015</c:v>
                </c:pt>
                <c:pt idx="61">
                  <c:v>108015</c:v>
                </c:pt>
                <c:pt idx="62">
                  <c:v>108015</c:v>
                </c:pt>
                <c:pt idx="63">
                  <c:v>108015</c:v>
                </c:pt>
                <c:pt idx="64">
                  <c:v>108015</c:v>
                </c:pt>
                <c:pt idx="65">
                  <c:v>108015</c:v>
                </c:pt>
                <c:pt idx="66">
                  <c:v>108015</c:v>
                </c:pt>
                <c:pt idx="67">
                  <c:v>108015</c:v>
                </c:pt>
                <c:pt idx="68">
                  <c:v>108015</c:v>
                </c:pt>
                <c:pt idx="69">
                  <c:v>108015</c:v>
                </c:pt>
                <c:pt idx="70">
                  <c:v>108015</c:v>
                </c:pt>
                <c:pt idx="71">
                  <c:v>108015</c:v>
                </c:pt>
                <c:pt idx="72">
                  <c:v>108015</c:v>
                </c:pt>
                <c:pt idx="73">
                  <c:v>108015</c:v>
                </c:pt>
                <c:pt idx="74">
                  <c:v>108015</c:v>
                </c:pt>
                <c:pt idx="75">
                  <c:v>108015</c:v>
                </c:pt>
                <c:pt idx="76">
                  <c:v>108015</c:v>
                </c:pt>
                <c:pt idx="77">
                  <c:v>108015</c:v>
                </c:pt>
                <c:pt idx="78">
                  <c:v>108015</c:v>
                </c:pt>
                <c:pt idx="79">
                  <c:v>108015</c:v>
                </c:pt>
                <c:pt idx="80">
                  <c:v>108077</c:v>
                </c:pt>
                <c:pt idx="81">
                  <c:v>108077</c:v>
                </c:pt>
                <c:pt idx="82">
                  <c:v>108077</c:v>
                </c:pt>
                <c:pt idx="83">
                  <c:v>108077</c:v>
                </c:pt>
                <c:pt idx="84">
                  <c:v>108077</c:v>
                </c:pt>
                <c:pt idx="85">
                  <c:v>108077</c:v>
                </c:pt>
                <c:pt idx="86">
                  <c:v>108077</c:v>
                </c:pt>
                <c:pt idx="87">
                  <c:v>108077</c:v>
                </c:pt>
                <c:pt idx="88">
                  <c:v>108077</c:v>
                </c:pt>
                <c:pt idx="89">
                  <c:v>108077</c:v>
                </c:pt>
                <c:pt idx="90">
                  <c:v>108077</c:v>
                </c:pt>
                <c:pt idx="91">
                  <c:v>108077</c:v>
                </c:pt>
                <c:pt idx="92">
                  <c:v>108077</c:v>
                </c:pt>
                <c:pt idx="93">
                  <c:v>108077</c:v>
                </c:pt>
                <c:pt idx="94">
                  <c:v>108077</c:v>
                </c:pt>
                <c:pt idx="95">
                  <c:v>108077</c:v>
                </c:pt>
                <c:pt idx="96">
                  <c:v>108077</c:v>
                </c:pt>
                <c:pt idx="97">
                  <c:v>108077</c:v>
                </c:pt>
                <c:pt idx="98">
                  <c:v>108077</c:v>
                </c:pt>
                <c:pt idx="99">
                  <c:v>108077</c:v>
                </c:pt>
                <c:pt idx="100">
                  <c:v>108077</c:v>
                </c:pt>
                <c:pt idx="101">
                  <c:v>108077</c:v>
                </c:pt>
                <c:pt idx="102">
                  <c:v>108077</c:v>
                </c:pt>
                <c:pt idx="103">
                  <c:v>108077</c:v>
                </c:pt>
                <c:pt idx="104">
                  <c:v>108077</c:v>
                </c:pt>
                <c:pt idx="105">
                  <c:v>108077</c:v>
                </c:pt>
                <c:pt idx="106">
                  <c:v>108077</c:v>
                </c:pt>
                <c:pt idx="107">
                  <c:v>108077</c:v>
                </c:pt>
                <c:pt idx="108">
                  <c:v>108077</c:v>
                </c:pt>
                <c:pt idx="109">
                  <c:v>108077</c:v>
                </c:pt>
                <c:pt idx="110">
                  <c:v>108077</c:v>
                </c:pt>
                <c:pt idx="111">
                  <c:v>108077</c:v>
                </c:pt>
                <c:pt idx="112">
                  <c:v>108077</c:v>
                </c:pt>
                <c:pt idx="113">
                  <c:v>108077</c:v>
                </c:pt>
                <c:pt idx="114">
                  <c:v>108077</c:v>
                </c:pt>
                <c:pt idx="115">
                  <c:v>108077</c:v>
                </c:pt>
                <c:pt idx="116">
                  <c:v>108077</c:v>
                </c:pt>
                <c:pt idx="117">
                  <c:v>108077</c:v>
                </c:pt>
                <c:pt idx="118">
                  <c:v>108077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EB-45B5-B28E-748613C99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67552"/>
        <c:axId val="297761280"/>
      </c:lineChart>
      <c:dateAx>
        <c:axId val="29776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761280"/>
        <c:crosses val="autoZero"/>
        <c:auto val="1"/>
        <c:lblOffset val="100"/>
        <c:baseTimeUnit val="days"/>
        <c:majorUnit val="3"/>
        <c:majorTimeUnit val="months"/>
      </c:dateAx>
      <c:valAx>
        <c:axId val="297761280"/>
        <c:scaling>
          <c:orientation val="minMax"/>
          <c:max val="11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>
                    <a:solidFill>
                      <a:sysClr val="windowText" lastClr="000000"/>
                    </a:solidFill>
                  </a:rPr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767552"/>
        <c:crosses val="autoZero"/>
        <c:crossBetween val="between"/>
        <c:min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StepCharts!$G$3</c:f>
              <c:strCache>
                <c:ptCount val="1"/>
                <c:pt idx="0">
                  <c:v>PMO Dez/2019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StepCharts!$F$4:$F$122</c:f>
              <c:numCache>
                <c:formatCode>mmm\-yy</c:formatCode>
                <c:ptCount val="119"/>
                <c:pt idx="0">
                  <c:v>43831</c:v>
                </c:pt>
                <c:pt idx="1">
                  <c:v>43862</c:v>
                </c:pt>
                <c:pt idx="2">
                  <c:v>43862</c:v>
                </c:pt>
                <c:pt idx="3">
                  <c:v>43891</c:v>
                </c:pt>
                <c:pt idx="4">
                  <c:v>43891</c:v>
                </c:pt>
                <c:pt idx="5">
                  <c:v>43922</c:v>
                </c:pt>
                <c:pt idx="6">
                  <c:v>43922</c:v>
                </c:pt>
                <c:pt idx="7">
                  <c:v>43952</c:v>
                </c:pt>
                <c:pt idx="8">
                  <c:v>43952</c:v>
                </c:pt>
                <c:pt idx="9">
                  <c:v>43983</c:v>
                </c:pt>
                <c:pt idx="10">
                  <c:v>43983</c:v>
                </c:pt>
                <c:pt idx="11">
                  <c:v>44013</c:v>
                </c:pt>
                <c:pt idx="12">
                  <c:v>44013</c:v>
                </c:pt>
                <c:pt idx="13">
                  <c:v>44044</c:v>
                </c:pt>
                <c:pt idx="14">
                  <c:v>44044</c:v>
                </c:pt>
                <c:pt idx="15">
                  <c:v>44075</c:v>
                </c:pt>
                <c:pt idx="16">
                  <c:v>44075</c:v>
                </c:pt>
                <c:pt idx="17">
                  <c:v>44105</c:v>
                </c:pt>
                <c:pt idx="18">
                  <c:v>44105</c:v>
                </c:pt>
                <c:pt idx="19">
                  <c:v>44136</c:v>
                </c:pt>
                <c:pt idx="20">
                  <c:v>44136</c:v>
                </c:pt>
                <c:pt idx="21">
                  <c:v>44166</c:v>
                </c:pt>
                <c:pt idx="22">
                  <c:v>44166</c:v>
                </c:pt>
                <c:pt idx="23">
                  <c:v>44197</c:v>
                </c:pt>
                <c:pt idx="24">
                  <c:v>44197</c:v>
                </c:pt>
                <c:pt idx="25">
                  <c:v>44228</c:v>
                </c:pt>
                <c:pt idx="26">
                  <c:v>44228</c:v>
                </c:pt>
                <c:pt idx="27">
                  <c:v>44256</c:v>
                </c:pt>
                <c:pt idx="28">
                  <c:v>44256</c:v>
                </c:pt>
                <c:pt idx="29">
                  <c:v>44287</c:v>
                </c:pt>
                <c:pt idx="30">
                  <c:v>44287</c:v>
                </c:pt>
                <c:pt idx="31">
                  <c:v>44317</c:v>
                </c:pt>
                <c:pt idx="32">
                  <c:v>44317</c:v>
                </c:pt>
                <c:pt idx="33">
                  <c:v>44348</c:v>
                </c:pt>
                <c:pt idx="34">
                  <c:v>44348</c:v>
                </c:pt>
                <c:pt idx="35">
                  <c:v>44378</c:v>
                </c:pt>
                <c:pt idx="36">
                  <c:v>44378</c:v>
                </c:pt>
                <c:pt idx="37">
                  <c:v>44409</c:v>
                </c:pt>
                <c:pt idx="38">
                  <c:v>44409</c:v>
                </c:pt>
                <c:pt idx="39">
                  <c:v>44440</c:v>
                </c:pt>
                <c:pt idx="40">
                  <c:v>44440</c:v>
                </c:pt>
                <c:pt idx="41">
                  <c:v>44470</c:v>
                </c:pt>
                <c:pt idx="42">
                  <c:v>44470</c:v>
                </c:pt>
                <c:pt idx="43">
                  <c:v>44501</c:v>
                </c:pt>
                <c:pt idx="44">
                  <c:v>44501</c:v>
                </c:pt>
                <c:pt idx="45">
                  <c:v>44531</c:v>
                </c:pt>
                <c:pt idx="46">
                  <c:v>44531</c:v>
                </c:pt>
                <c:pt idx="47">
                  <c:v>44562</c:v>
                </c:pt>
                <c:pt idx="48">
                  <c:v>44562</c:v>
                </c:pt>
                <c:pt idx="49">
                  <c:v>44593</c:v>
                </c:pt>
                <c:pt idx="50">
                  <c:v>44593</c:v>
                </c:pt>
                <c:pt idx="51">
                  <c:v>44621</c:v>
                </c:pt>
                <c:pt idx="52">
                  <c:v>44621</c:v>
                </c:pt>
                <c:pt idx="53">
                  <c:v>44652</c:v>
                </c:pt>
                <c:pt idx="54">
                  <c:v>44652</c:v>
                </c:pt>
                <c:pt idx="55">
                  <c:v>44682</c:v>
                </c:pt>
                <c:pt idx="56">
                  <c:v>44682</c:v>
                </c:pt>
                <c:pt idx="57">
                  <c:v>44713</c:v>
                </c:pt>
                <c:pt idx="58">
                  <c:v>44713</c:v>
                </c:pt>
                <c:pt idx="59">
                  <c:v>44743</c:v>
                </c:pt>
                <c:pt idx="60">
                  <c:v>44743</c:v>
                </c:pt>
                <c:pt idx="61">
                  <c:v>44774</c:v>
                </c:pt>
                <c:pt idx="62">
                  <c:v>44774</c:v>
                </c:pt>
                <c:pt idx="63">
                  <c:v>44805</c:v>
                </c:pt>
                <c:pt idx="64">
                  <c:v>44805</c:v>
                </c:pt>
                <c:pt idx="65">
                  <c:v>44835</c:v>
                </c:pt>
                <c:pt idx="66">
                  <c:v>44835</c:v>
                </c:pt>
                <c:pt idx="67">
                  <c:v>44866</c:v>
                </c:pt>
                <c:pt idx="68">
                  <c:v>44866</c:v>
                </c:pt>
                <c:pt idx="69">
                  <c:v>44896</c:v>
                </c:pt>
                <c:pt idx="70">
                  <c:v>44896</c:v>
                </c:pt>
                <c:pt idx="71">
                  <c:v>44927</c:v>
                </c:pt>
                <c:pt idx="72">
                  <c:v>44927</c:v>
                </c:pt>
                <c:pt idx="73">
                  <c:v>44958</c:v>
                </c:pt>
                <c:pt idx="74">
                  <c:v>44958</c:v>
                </c:pt>
                <c:pt idx="75">
                  <c:v>44986</c:v>
                </c:pt>
                <c:pt idx="76">
                  <c:v>44986</c:v>
                </c:pt>
                <c:pt idx="77">
                  <c:v>45017</c:v>
                </c:pt>
                <c:pt idx="78">
                  <c:v>45017</c:v>
                </c:pt>
                <c:pt idx="79">
                  <c:v>45047</c:v>
                </c:pt>
                <c:pt idx="80">
                  <c:v>45047</c:v>
                </c:pt>
                <c:pt idx="81">
                  <c:v>45078</c:v>
                </c:pt>
                <c:pt idx="82">
                  <c:v>45078</c:v>
                </c:pt>
                <c:pt idx="83">
                  <c:v>45108</c:v>
                </c:pt>
                <c:pt idx="84">
                  <c:v>45108</c:v>
                </c:pt>
                <c:pt idx="85">
                  <c:v>45139</c:v>
                </c:pt>
                <c:pt idx="86">
                  <c:v>45139</c:v>
                </c:pt>
                <c:pt idx="87">
                  <c:v>45170</c:v>
                </c:pt>
                <c:pt idx="88">
                  <c:v>45170</c:v>
                </c:pt>
                <c:pt idx="89">
                  <c:v>45200</c:v>
                </c:pt>
                <c:pt idx="90">
                  <c:v>45200</c:v>
                </c:pt>
                <c:pt idx="91">
                  <c:v>45231</c:v>
                </c:pt>
                <c:pt idx="92">
                  <c:v>45231</c:v>
                </c:pt>
                <c:pt idx="93">
                  <c:v>45261</c:v>
                </c:pt>
                <c:pt idx="94">
                  <c:v>45261</c:v>
                </c:pt>
                <c:pt idx="95">
                  <c:v>45292</c:v>
                </c:pt>
                <c:pt idx="96">
                  <c:v>45292</c:v>
                </c:pt>
                <c:pt idx="97">
                  <c:v>45323</c:v>
                </c:pt>
                <c:pt idx="98">
                  <c:v>45323</c:v>
                </c:pt>
                <c:pt idx="99">
                  <c:v>45352</c:v>
                </c:pt>
                <c:pt idx="100">
                  <c:v>45352</c:v>
                </c:pt>
                <c:pt idx="101">
                  <c:v>45383</c:v>
                </c:pt>
                <c:pt idx="102">
                  <c:v>45383</c:v>
                </c:pt>
                <c:pt idx="103">
                  <c:v>45413</c:v>
                </c:pt>
                <c:pt idx="104">
                  <c:v>45413</c:v>
                </c:pt>
                <c:pt idx="105">
                  <c:v>45444</c:v>
                </c:pt>
                <c:pt idx="106">
                  <c:v>45444</c:v>
                </c:pt>
                <c:pt idx="107">
                  <c:v>45474</c:v>
                </c:pt>
                <c:pt idx="108">
                  <c:v>45474</c:v>
                </c:pt>
                <c:pt idx="109">
                  <c:v>45505</c:v>
                </c:pt>
                <c:pt idx="110">
                  <c:v>45505</c:v>
                </c:pt>
                <c:pt idx="111">
                  <c:v>45536</c:v>
                </c:pt>
                <c:pt idx="112">
                  <c:v>45536</c:v>
                </c:pt>
                <c:pt idx="113">
                  <c:v>45566</c:v>
                </c:pt>
                <c:pt idx="114">
                  <c:v>45566</c:v>
                </c:pt>
                <c:pt idx="115">
                  <c:v>45597</c:v>
                </c:pt>
                <c:pt idx="116">
                  <c:v>45597</c:v>
                </c:pt>
                <c:pt idx="117">
                  <c:v>45627</c:v>
                </c:pt>
                <c:pt idx="118">
                  <c:v>45627</c:v>
                </c:pt>
              </c:numCache>
            </c:numRef>
          </c:cat>
          <c:val>
            <c:numRef>
              <c:f>StepCharts!$G$4:$G$99</c:f>
              <c:numCache>
                <c:formatCode>#,##0</c:formatCode>
                <c:ptCount val="96"/>
                <c:pt idx="0">
                  <c:v>22307.200000000001</c:v>
                </c:pt>
                <c:pt idx="1">
                  <c:v>22307.200000000001</c:v>
                </c:pt>
                <c:pt idx="2">
                  <c:v>22244.2</c:v>
                </c:pt>
                <c:pt idx="3">
                  <c:v>22244.2</c:v>
                </c:pt>
                <c:pt idx="4">
                  <c:v>23760.2</c:v>
                </c:pt>
                <c:pt idx="5">
                  <c:v>23760.2</c:v>
                </c:pt>
                <c:pt idx="6">
                  <c:v>23760.2</c:v>
                </c:pt>
                <c:pt idx="7">
                  <c:v>23760.2</c:v>
                </c:pt>
                <c:pt idx="8">
                  <c:v>23760.2</c:v>
                </c:pt>
                <c:pt idx="9">
                  <c:v>23760.2</c:v>
                </c:pt>
                <c:pt idx="10">
                  <c:v>23760.2</c:v>
                </c:pt>
                <c:pt idx="11">
                  <c:v>23760.2</c:v>
                </c:pt>
                <c:pt idx="12">
                  <c:v>23760.2</c:v>
                </c:pt>
                <c:pt idx="13">
                  <c:v>23760.2</c:v>
                </c:pt>
                <c:pt idx="14">
                  <c:v>23760.2</c:v>
                </c:pt>
                <c:pt idx="15">
                  <c:v>23760.2</c:v>
                </c:pt>
                <c:pt idx="16">
                  <c:v>23760.2</c:v>
                </c:pt>
                <c:pt idx="17">
                  <c:v>23760.2</c:v>
                </c:pt>
                <c:pt idx="18">
                  <c:v>23760.2</c:v>
                </c:pt>
                <c:pt idx="19">
                  <c:v>23760.2</c:v>
                </c:pt>
                <c:pt idx="20">
                  <c:v>23810.2</c:v>
                </c:pt>
                <c:pt idx="21">
                  <c:v>23810.2</c:v>
                </c:pt>
                <c:pt idx="22">
                  <c:v>23810.2</c:v>
                </c:pt>
                <c:pt idx="23">
                  <c:v>23810.2</c:v>
                </c:pt>
                <c:pt idx="24">
                  <c:v>25153.200000000001</c:v>
                </c:pt>
                <c:pt idx="25">
                  <c:v>25153.200000000001</c:v>
                </c:pt>
                <c:pt idx="26">
                  <c:v>25153.200000000001</c:v>
                </c:pt>
                <c:pt idx="27">
                  <c:v>25153.200000000001</c:v>
                </c:pt>
                <c:pt idx="28">
                  <c:v>25153.200000000001</c:v>
                </c:pt>
                <c:pt idx="29">
                  <c:v>25153.200000000001</c:v>
                </c:pt>
                <c:pt idx="30">
                  <c:v>25153.200000000001</c:v>
                </c:pt>
                <c:pt idx="31">
                  <c:v>25153.200000000001</c:v>
                </c:pt>
                <c:pt idx="32">
                  <c:v>25153.200000000001</c:v>
                </c:pt>
                <c:pt idx="33">
                  <c:v>25153.200000000001</c:v>
                </c:pt>
                <c:pt idx="34">
                  <c:v>25439.200000000001</c:v>
                </c:pt>
                <c:pt idx="35">
                  <c:v>25439.200000000001</c:v>
                </c:pt>
                <c:pt idx="36">
                  <c:v>25439.200000000001</c:v>
                </c:pt>
                <c:pt idx="37">
                  <c:v>25439.200000000001</c:v>
                </c:pt>
                <c:pt idx="38">
                  <c:v>25439.200000000001</c:v>
                </c:pt>
                <c:pt idx="39">
                  <c:v>25439.200000000001</c:v>
                </c:pt>
                <c:pt idx="40">
                  <c:v>25439.200000000001</c:v>
                </c:pt>
                <c:pt idx="41">
                  <c:v>25439.200000000001</c:v>
                </c:pt>
                <c:pt idx="42">
                  <c:v>25439.200000000001</c:v>
                </c:pt>
                <c:pt idx="43">
                  <c:v>25439.200000000001</c:v>
                </c:pt>
                <c:pt idx="44">
                  <c:v>25439.200000000001</c:v>
                </c:pt>
                <c:pt idx="45">
                  <c:v>25439.200000000001</c:v>
                </c:pt>
                <c:pt idx="46">
                  <c:v>25439.200000000001</c:v>
                </c:pt>
                <c:pt idx="47">
                  <c:v>25439.200000000001</c:v>
                </c:pt>
                <c:pt idx="48">
                  <c:v>25439.200000000001</c:v>
                </c:pt>
                <c:pt idx="49">
                  <c:v>25439.200000000001</c:v>
                </c:pt>
                <c:pt idx="50">
                  <c:v>25444.2</c:v>
                </c:pt>
                <c:pt idx="51">
                  <c:v>25444.2</c:v>
                </c:pt>
                <c:pt idx="52">
                  <c:v>25444.2</c:v>
                </c:pt>
                <c:pt idx="53">
                  <c:v>25444.2</c:v>
                </c:pt>
                <c:pt idx="54">
                  <c:v>25494.2</c:v>
                </c:pt>
                <c:pt idx="55">
                  <c:v>25494.2</c:v>
                </c:pt>
                <c:pt idx="56">
                  <c:v>25494.2</c:v>
                </c:pt>
                <c:pt idx="57">
                  <c:v>25494.2</c:v>
                </c:pt>
                <c:pt idx="58">
                  <c:v>25494.2</c:v>
                </c:pt>
                <c:pt idx="59">
                  <c:v>25494.2</c:v>
                </c:pt>
                <c:pt idx="60">
                  <c:v>25494.2</c:v>
                </c:pt>
                <c:pt idx="61">
                  <c:v>25494.2</c:v>
                </c:pt>
                <c:pt idx="62">
                  <c:v>25494.2</c:v>
                </c:pt>
                <c:pt idx="63">
                  <c:v>25494.2</c:v>
                </c:pt>
                <c:pt idx="64">
                  <c:v>25494.2</c:v>
                </c:pt>
                <c:pt idx="65">
                  <c:v>25494.2</c:v>
                </c:pt>
                <c:pt idx="66">
                  <c:v>25494.2</c:v>
                </c:pt>
                <c:pt idx="67">
                  <c:v>25494.2</c:v>
                </c:pt>
                <c:pt idx="68">
                  <c:v>25494.2</c:v>
                </c:pt>
                <c:pt idx="69">
                  <c:v>25494.2</c:v>
                </c:pt>
                <c:pt idx="70">
                  <c:v>25494.2</c:v>
                </c:pt>
                <c:pt idx="71">
                  <c:v>25494.2</c:v>
                </c:pt>
                <c:pt idx="72">
                  <c:v>26059.200000000001</c:v>
                </c:pt>
                <c:pt idx="73">
                  <c:v>26059.200000000001</c:v>
                </c:pt>
                <c:pt idx="74">
                  <c:v>26059.200000000001</c:v>
                </c:pt>
                <c:pt idx="75">
                  <c:v>26059.200000000001</c:v>
                </c:pt>
                <c:pt idx="76">
                  <c:v>26059.200000000001</c:v>
                </c:pt>
                <c:pt idx="77">
                  <c:v>26059.200000000001</c:v>
                </c:pt>
                <c:pt idx="78">
                  <c:v>26059.200000000001</c:v>
                </c:pt>
                <c:pt idx="79">
                  <c:v>26059.200000000001</c:v>
                </c:pt>
                <c:pt idx="80">
                  <c:v>26059.200000000001</c:v>
                </c:pt>
                <c:pt idx="81">
                  <c:v>26059.200000000001</c:v>
                </c:pt>
                <c:pt idx="82">
                  <c:v>26059.200000000001</c:v>
                </c:pt>
                <c:pt idx="83">
                  <c:v>26059.200000000001</c:v>
                </c:pt>
                <c:pt idx="84">
                  <c:v>26059.200000000001</c:v>
                </c:pt>
                <c:pt idx="85">
                  <c:v>26059.200000000001</c:v>
                </c:pt>
                <c:pt idx="86">
                  <c:v>26059.200000000001</c:v>
                </c:pt>
                <c:pt idx="87">
                  <c:v>26059.200000000001</c:v>
                </c:pt>
                <c:pt idx="88">
                  <c:v>26059.200000000001</c:v>
                </c:pt>
                <c:pt idx="89">
                  <c:v>26059.200000000001</c:v>
                </c:pt>
                <c:pt idx="90">
                  <c:v>26059.200000000001</c:v>
                </c:pt>
                <c:pt idx="91">
                  <c:v>26059.200000000001</c:v>
                </c:pt>
                <c:pt idx="92">
                  <c:v>26059.200000000001</c:v>
                </c:pt>
                <c:pt idx="93">
                  <c:v>26059.200000000001</c:v>
                </c:pt>
                <c:pt idx="94">
                  <c:v>26059.200000000001</c:v>
                </c:pt>
                <c:pt idx="95">
                  <c:v>26059.200000000001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92-47F8-A0D8-016C0DB57D98}"/>
            </c:ext>
          </c:extLst>
        </c:ser>
        <c:ser>
          <c:idx val="1"/>
          <c:order val="1"/>
          <c:tx>
            <c:strRef>
              <c:f>StepCharts!$H$3</c:f>
              <c:strCache>
                <c:ptCount val="1"/>
                <c:pt idx="0">
                  <c:v>PMO Jan/2020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StepCharts!$F$4:$F$122</c:f>
              <c:numCache>
                <c:formatCode>mmm\-yy</c:formatCode>
                <c:ptCount val="119"/>
                <c:pt idx="0">
                  <c:v>43831</c:v>
                </c:pt>
                <c:pt idx="1">
                  <c:v>43862</c:v>
                </c:pt>
                <c:pt idx="2">
                  <c:v>43862</c:v>
                </c:pt>
                <c:pt idx="3">
                  <c:v>43891</c:v>
                </c:pt>
                <c:pt idx="4">
                  <c:v>43891</c:v>
                </c:pt>
                <c:pt idx="5">
                  <c:v>43922</c:v>
                </c:pt>
                <c:pt idx="6">
                  <c:v>43922</c:v>
                </c:pt>
                <c:pt idx="7">
                  <c:v>43952</c:v>
                </c:pt>
                <c:pt idx="8">
                  <c:v>43952</c:v>
                </c:pt>
                <c:pt idx="9">
                  <c:v>43983</c:v>
                </c:pt>
                <c:pt idx="10">
                  <c:v>43983</c:v>
                </c:pt>
                <c:pt idx="11">
                  <c:v>44013</c:v>
                </c:pt>
                <c:pt idx="12">
                  <c:v>44013</c:v>
                </c:pt>
                <c:pt idx="13">
                  <c:v>44044</c:v>
                </c:pt>
                <c:pt idx="14">
                  <c:v>44044</c:v>
                </c:pt>
                <c:pt idx="15">
                  <c:v>44075</c:v>
                </c:pt>
                <c:pt idx="16">
                  <c:v>44075</c:v>
                </c:pt>
                <c:pt idx="17">
                  <c:v>44105</c:v>
                </c:pt>
                <c:pt idx="18">
                  <c:v>44105</c:v>
                </c:pt>
                <c:pt idx="19">
                  <c:v>44136</c:v>
                </c:pt>
                <c:pt idx="20">
                  <c:v>44136</c:v>
                </c:pt>
                <c:pt idx="21">
                  <c:v>44166</c:v>
                </c:pt>
                <c:pt idx="22">
                  <c:v>44166</c:v>
                </c:pt>
                <c:pt idx="23">
                  <c:v>44197</c:v>
                </c:pt>
                <c:pt idx="24">
                  <c:v>44197</c:v>
                </c:pt>
                <c:pt idx="25">
                  <c:v>44228</c:v>
                </c:pt>
                <c:pt idx="26">
                  <c:v>44228</c:v>
                </c:pt>
                <c:pt idx="27">
                  <c:v>44256</c:v>
                </c:pt>
                <c:pt idx="28">
                  <c:v>44256</c:v>
                </c:pt>
                <c:pt idx="29">
                  <c:v>44287</c:v>
                </c:pt>
                <c:pt idx="30">
                  <c:v>44287</c:v>
                </c:pt>
                <c:pt idx="31">
                  <c:v>44317</c:v>
                </c:pt>
                <c:pt idx="32">
                  <c:v>44317</c:v>
                </c:pt>
                <c:pt idx="33">
                  <c:v>44348</c:v>
                </c:pt>
                <c:pt idx="34">
                  <c:v>44348</c:v>
                </c:pt>
                <c:pt idx="35">
                  <c:v>44378</c:v>
                </c:pt>
                <c:pt idx="36">
                  <c:v>44378</c:v>
                </c:pt>
                <c:pt idx="37">
                  <c:v>44409</c:v>
                </c:pt>
                <c:pt idx="38">
                  <c:v>44409</c:v>
                </c:pt>
                <c:pt idx="39">
                  <c:v>44440</c:v>
                </c:pt>
                <c:pt idx="40">
                  <c:v>44440</c:v>
                </c:pt>
                <c:pt idx="41">
                  <c:v>44470</c:v>
                </c:pt>
                <c:pt idx="42">
                  <c:v>44470</c:v>
                </c:pt>
                <c:pt idx="43">
                  <c:v>44501</c:v>
                </c:pt>
                <c:pt idx="44">
                  <c:v>44501</c:v>
                </c:pt>
                <c:pt idx="45">
                  <c:v>44531</c:v>
                </c:pt>
                <c:pt idx="46">
                  <c:v>44531</c:v>
                </c:pt>
                <c:pt idx="47">
                  <c:v>44562</c:v>
                </c:pt>
                <c:pt idx="48">
                  <c:v>44562</c:v>
                </c:pt>
                <c:pt idx="49">
                  <c:v>44593</c:v>
                </c:pt>
                <c:pt idx="50">
                  <c:v>44593</c:v>
                </c:pt>
                <c:pt idx="51">
                  <c:v>44621</c:v>
                </c:pt>
                <c:pt idx="52">
                  <c:v>44621</c:v>
                </c:pt>
                <c:pt idx="53">
                  <c:v>44652</c:v>
                </c:pt>
                <c:pt idx="54">
                  <c:v>44652</c:v>
                </c:pt>
                <c:pt idx="55">
                  <c:v>44682</c:v>
                </c:pt>
                <c:pt idx="56">
                  <c:v>44682</c:v>
                </c:pt>
                <c:pt idx="57">
                  <c:v>44713</c:v>
                </c:pt>
                <c:pt idx="58">
                  <c:v>44713</c:v>
                </c:pt>
                <c:pt idx="59">
                  <c:v>44743</c:v>
                </c:pt>
                <c:pt idx="60">
                  <c:v>44743</c:v>
                </c:pt>
                <c:pt idx="61">
                  <c:v>44774</c:v>
                </c:pt>
                <c:pt idx="62">
                  <c:v>44774</c:v>
                </c:pt>
                <c:pt idx="63">
                  <c:v>44805</c:v>
                </c:pt>
                <c:pt idx="64">
                  <c:v>44805</c:v>
                </c:pt>
                <c:pt idx="65">
                  <c:v>44835</c:v>
                </c:pt>
                <c:pt idx="66">
                  <c:v>44835</c:v>
                </c:pt>
                <c:pt idx="67">
                  <c:v>44866</c:v>
                </c:pt>
                <c:pt idx="68">
                  <c:v>44866</c:v>
                </c:pt>
                <c:pt idx="69">
                  <c:v>44896</c:v>
                </c:pt>
                <c:pt idx="70">
                  <c:v>44896</c:v>
                </c:pt>
                <c:pt idx="71">
                  <c:v>44927</c:v>
                </c:pt>
                <c:pt idx="72">
                  <c:v>44927</c:v>
                </c:pt>
                <c:pt idx="73">
                  <c:v>44958</c:v>
                </c:pt>
                <c:pt idx="74">
                  <c:v>44958</c:v>
                </c:pt>
                <c:pt idx="75">
                  <c:v>44986</c:v>
                </c:pt>
                <c:pt idx="76">
                  <c:v>44986</c:v>
                </c:pt>
                <c:pt idx="77">
                  <c:v>45017</c:v>
                </c:pt>
                <c:pt idx="78">
                  <c:v>45017</c:v>
                </c:pt>
                <c:pt idx="79">
                  <c:v>45047</c:v>
                </c:pt>
                <c:pt idx="80">
                  <c:v>45047</c:v>
                </c:pt>
                <c:pt idx="81">
                  <c:v>45078</c:v>
                </c:pt>
                <c:pt idx="82">
                  <c:v>45078</c:v>
                </c:pt>
                <c:pt idx="83">
                  <c:v>45108</c:v>
                </c:pt>
                <c:pt idx="84">
                  <c:v>45108</c:v>
                </c:pt>
                <c:pt idx="85">
                  <c:v>45139</c:v>
                </c:pt>
                <c:pt idx="86">
                  <c:v>45139</c:v>
                </c:pt>
                <c:pt idx="87">
                  <c:v>45170</c:v>
                </c:pt>
                <c:pt idx="88">
                  <c:v>45170</c:v>
                </c:pt>
                <c:pt idx="89">
                  <c:v>45200</c:v>
                </c:pt>
                <c:pt idx="90">
                  <c:v>45200</c:v>
                </c:pt>
                <c:pt idx="91">
                  <c:v>45231</c:v>
                </c:pt>
                <c:pt idx="92">
                  <c:v>45231</c:v>
                </c:pt>
                <c:pt idx="93">
                  <c:v>45261</c:v>
                </c:pt>
                <c:pt idx="94">
                  <c:v>45261</c:v>
                </c:pt>
                <c:pt idx="95">
                  <c:v>45292</c:v>
                </c:pt>
                <c:pt idx="96">
                  <c:v>45292</c:v>
                </c:pt>
                <c:pt idx="97">
                  <c:v>45323</c:v>
                </c:pt>
                <c:pt idx="98">
                  <c:v>45323</c:v>
                </c:pt>
                <c:pt idx="99">
                  <c:v>45352</c:v>
                </c:pt>
                <c:pt idx="100">
                  <c:v>45352</c:v>
                </c:pt>
                <c:pt idx="101">
                  <c:v>45383</c:v>
                </c:pt>
                <c:pt idx="102">
                  <c:v>45383</c:v>
                </c:pt>
                <c:pt idx="103">
                  <c:v>45413</c:v>
                </c:pt>
                <c:pt idx="104">
                  <c:v>45413</c:v>
                </c:pt>
                <c:pt idx="105">
                  <c:v>45444</c:v>
                </c:pt>
                <c:pt idx="106">
                  <c:v>45444</c:v>
                </c:pt>
                <c:pt idx="107">
                  <c:v>45474</c:v>
                </c:pt>
                <c:pt idx="108">
                  <c:v>45474</c:v>
                </c:pt>
                <c:pt idx="109">
                  <c:v>45505</c:v>
                </c:pt>
                <c:pt idx="110">
                  <c:v>45505</c:v>
                </c:pt>
                <c:pt idx="111">
                  <c:v>45536</c:v>
                </c:pt>
                <c:pt idx="112">
                  <c:v>45536</c:v>
                </c:pt>
                <c:pt idx="113">
                  <c:v>45566</c:v>
                </c:pt>
                <c:pt idx="114">
                  <c:v>45566</c:v>
                </c:pt>
                <c:pt idx="115">
                  <c:v>45597</c:v>
                </c:pt>
                <c:pt idx="116">
                  <c:v>45597</c:v>
                </c:pt>
                <c:pt idx="117">
                  <c:v>45627</c:v>
                </c:pt>
                <c:pt idx="118">
                  <c:v>45627</c:v>
                </c:pt>
              </c:numCache>
            </c:numRef>
          </c:cat>
          <c:val>
            <c:numRef>
              <c:f>StepCharts!$H$4:$H$122</c:f>
              <c:numCache>
                <c:formatCode>#,##0</c:formatCode>
                <c:ptCount val="119"/>
                <c:pt idx="0">
                  <c:v>22307.200000000001</c:v>
                </c:pt>
                <c:pt idx="1">
                  <c:v>22307.200000000001</c:v>
                </c:pt>
                <c:pt idx="2">
                  <c:v>22244.2</c:v>
                </c:pt>
                <c:pt idx="3">
                  <c:v>22244.2</c:v>
                </c:pt>
                <c:pt idx="4">
                  <c:v>23760.2</c:v>
                </c:pt>
                <c:pt idx="5">
                  <c:v>23760.2</c:v>
                </c:pt>
                <c:pt idx="6">
                  <c:v>23760.2</c:v>
                </c:pt>
                <c:pt idx="7">
                  <c:v>23760.2</c:v>
                </c:pt>
                <c:pt idx="8">
                  <c:v>23760.2</c:v>
                </c:pt>
                <c:pt idx="9">
                  <c:v>23760.2</c:v>
                </c:pt>
                <c:pt idx="10">
                  <c:v>23760.2</c:v>
                </c:pt>
                <c:pt idx="11">
                  <c:v>23760.2</c:v>
                </c:pt>
                <c:pt idx="12">
                  <c:v>23760.2</c:v>
                </c:pt>
                <c:pt idx="13">
                  <c:v>23760.2</c:v>
                </c:pt>
                <c:pt idx="14">
                  <c:v>23760.2</c:v>
                </c:pt>
                <c:pt idx="15">
                  <c:v>23760.2</c:v>
                </c:pt>
                <c:pt idx="16">
                  <c:v>23760.2</c:v>
                </c:pt>
                <c:pt idx="17">
                  <c:v>23760.2</c:v>
                </c:pt>
                <c:pt idx="18">
                  <c:v>23760.2</c:v>
                </c:pt>
                <c:pt idx="19">
                  <c:v>23760.2</c:v>
                </c:pt>
                <c:pt idx="20">
                  <c:v>23810.2</c:v>
                </c:pt>
                <c:pt idx="21">
                  <c:v>23810.2</c:v>
                </c:pt>
                <c:pt idx="22">
                  <c:v>23810.2</c:v>
                </c:pt>
                <c:pt idx="23">
                  <c:v>23810.2</c:v>
                </c:pt>
                <c:pt idx="24">
                  <c:v>25153.200000000001</c:v>
                </c:pt>
                <c:pt idx="25">
                  <c:v>25153.200000000001</c:v>
                </c:pt>
                <c:pt idx="26">
                  <c:v>25153.200000000001</c:v>
                </c:pt>
                <c:pt idx="27">
                  <c:v>25153.200000000001</c:v>
                </c:pt>
                <c:pt idx="28">
                  <c:v>25153.200000000001</c:v>
                </c:pt>
                <c:pt idx="29">
                  <c:v>25153.200000000001</c:v>
                </c:pt>
                <c:pt idx="30">
                  <c:v>25153.200000000001</c:v>
                </c:pt>
                <c:pt idx="31">
                  <c:v>25153.200000000001</c:v>
                </c:pt>
                <c:pt idx="32">
                  <c:v>25153.200000000001</c:v>
                </c:pt>
                <c:pt idx="33">
                  <c:v>25153.200000000001</c:v>
                </c:pt>
                <c:pt idx="34">
                  <c:v>25439.200000000001</c:v>
                </c:pt>
                <c:pt idx="35">
                  <c:v>25439.200000000001</c:v>
                </c:pt>
                <c:pt idx="36">
                  <c:v>25439.200000000001</c:v>
                </c:pt>
                <c:pt idx="37">
                  <c:v>25439.200000000001</c:v>
                </c:pt>
                <c:pt idx="38">
                  <c:v>25439.200000000001</c:v>
                </c:pt>
                <c:pt idx="39">
                  <c:v>25439.200000000001</c:v>
                </c:pt>
                <c:pt idx="40">
                  <c:v>25439.200000000001</c:v>
                </c:pt>
                <c:pt idx="41">
                  <c:v>25439.200000000001</c:v>
                </c:pt>
                <c:pt idx="42">
                  <c:v>25439.200000000001</c:v>
                </c:pt>
                <c:pt idx="43">
                  <c:v>25439.200000000001</c:v>
                </c:pt>
                <c:pt idx="44">
                  <c:v>25439.200000000001</c:v>
                </c:pt>
                <c:pt idx="45">
                  <c:v>25439.200000000001</c:v>
                </c:pt>
                <c:pt idx="46">
                  <c:v>25439.200000000001</c:v>
                </c:pt>
                <c:pt idx="47">
                  <c:v>25439.200000000001</c:v>
                </c:pt>
                <c:pt idx="48">
                  <c:v>25439.200000000001</c:v>
                </c:pt>
                <c:pt idx="49">
                  <c:v>25439.200000000001</c:v>
                </c:pt>
                <c:pt idx="50">
                  <c:v>25444.2</c:v>
                </c:pt>
                <c:pt idx="51">
                  <c:v>25444.2</c:v>
                </c:pt>
                <c:pt idx="52">
                  <c:v>25444.2</c:v>
                </c:pt>
                <c:pt idx="53">
                  <c:v>25444.2</c:v>
                </c:pt>
                <c:pt idx="54">
                  <c:v>25494.2</c:v>
                </c:pt>
                <c:pt idx="55">
                  <c:v>25494.2</c:v>
                </c:pt>
                <c:pt idx="56">
                  <c:v>25494.2</c:v>
                </c:pt>
                <c:pt idx="57">
                  <c:v>25494.2</c:v>
                </c:pt>
                <c:pt idx="58">
                  <c:v>25494.2</c:v>
                </c:pt>
                <c:pt idx="59">
                  <c:v>25494.2</c:v>
                </c:pt>
                <c:pt idx="60">
                  <c:v>25494.2</c:v>
                </c:pt>
                <c:pt idx="61">
                  <c:v>25494.2</c:v>
                </c:pt>
                <c:pt idx="62">
                  <c:v>25494.2</c:v>
                </c:pt>
                <c:pt idx="63">
                  <c:v>25494.2</c:v>
                </c:pt>
                <c:pt idx="64">
                  <c:v>25494.2</c:v>
                </c:pt>
                <c:pt idx="65">
                  <c:v>25494.2</c:v>
                </c:pt>
                <c:pt idx="66">
                  <c:v>25494.2</c:v>
                </c:pt>
                <c:pt idx="67">
                  <c:v>25494.2</c:v>
                </c:pt>
                <c:pt idx="68">
                  <c:v>25494.2</c:v>
                </c:pt>
                <c:pt idx="69">
                  <c:v>25494.2</c:v>
                </c:pt>
                <c:pt idx="70">
                  <c:v>25494.2</c:v>
                </c:pt>
                <c:pt idx="71">
                  <c:v>25494.2</c:v>
                </c:pt>
                <c:pt idx="72">
                  <c:v>26059.200000000001</c:v>
                </c:pt>
                <c:pt idx="73">
                  <c:v>26059.200000000001</c:v>
                </c:pt>
                <c:pt idx="74">
                  <c:v>26059.200000000001</c:v>
                </c:pt>
                <c:pt idx="75">
                  <c:v>26059.200000000001</c:v>
                </c:pt>
                <c:pt idx="76">
                  <c:v>26059.200000000001</c:v>
                </c:pt>
                <c:pt idx="77">
                  <c:v>26059.200000000001</c:v>
                </c:pt>
                <c:pt idx="78">
                  <c:v>26059.200000000001</c:v>
                </c:pt>
                <c:pt idx="79">
                  <c:v>26059.200000000001</c:v>
                </c:pt>
                <c:pt idx="80">
                  <c:v>26059.200000000001</c:v>
                </c:pt>
                <c:pt idx="81">
                  <c:v>26059.200000000001</c:v>
                </c:pt>
                <c:pt idx="82">
                  <c:v>26059.200000000001</c:v>
                </c:pt>
                <c:pt idx="83">
                  <c:v>26059.200000000001</c:v>
                </c:pt>
                <c:pt idx="84">
                  <c:v>26059.200000000001</c:v>
                </c:pt>
                <c:pt idx="85">
                  <c:v>26059.200000000001</c:v>
                </c:pt>
                <c:pt idx="86">
                  <c:v>26059.200000000001</c:v>
                </c:pt>
                <c:pt idx="87">
                  <c:v>26059.200000000001</c:v>
                </c:pt>
                <c:pt idx="88">
                  <c:v>26059.200000000001</c:v>
                </c:pt>
                <c:pt idx="89">
                  <c:v>26059.200000000001</c:v>
                </c:pt>
                <c:pt idx="90">
                  <c:v>26059.200000000001</c:v>
                </c:pt>
                <c:pt idx="91">
                  <c:v>26059.200000000001</c:v>
                </c:pt>
                <c:pt idx="92">
                  <c:v>26059.200000000001</c:v>
                </c:pt>
                <c:pt idx="93">
                  <c:v>26059.200000000001</c:v>
                </c:pt>
                <c:pt idx="94">
                  <c:v>26059.200000000001</c:v>
                </c:pt>
                <c:pt idx="95">
                  <c:v>26059.200000000001</c:v>
                </c:pt>
                <c:pt idx="96">
                  <c:v>26473.200000000001</c:v>
                </c:pt>
                <c:pt idx="97">
                  <c:v>26473.200000000001</c:v>
                </c:pt>
                <c:pt idx="98">
                  <c:v>26473.200000000001</c:v>
                </c:pt>
                <c:pt idx="99">
                  <c:v>26473.200000000001</c:v>
                </c:pt>
                <c:pt idx="100">
                  <c:v>28146.2</c:v>
                </c:pt>
                <c:pt idx="101">
                  <c:v>28146.2</c:v>
                </c:pt>
                <c:pt idx="102">
                  <c:v>28146.2</c:v>
                </c:pt>
                <c:pt idx="103">
                  <c:v>28146.2</c:v>
                </c:pt>
                <c:pt idx="104">
                  <c:v>28146.2</c:v>
                </c:pt>
                <c:pt idx="105">
                  <c:v>28146.2</c:v>
                </c:pt>
                <c:pt idx="106">
                  <c:v>28146.2</c:v>
                </c:pt>
                <c:pt idx="107">
                  <c:v>28146.2</c:v>
                </c:pt>
                <c:pt idx="108">
                  <c:v>28146.2</c:v>
                </c:pt>
                <c:pt idx="109">
                  <c:v>28146.2</c:v>
                </c:pt>
                <c:pt idx="110">
                  <c:v>28146.2</c:v>
                </c:pt>
                <c:pt idx="111">
                  <c:v>28146.2</c:v>
                </c:pt>
                <c:pt idx="112">
                  <c:v>28146.2</c:v>
                </c:pt>
                <c:pt idx="113">
                  <c:v>28146.2</c:v>
                </c:pt>
                <c:pt idx="114">
                  <c:v>28146.2</c:v>
                </c:pt>
                <c:pt idx="115">
                  <c:v>28146.2</c:v>
                </c:pt>
                <c:pt idx="116">
                  <c:v>28146.2</c:v>
                </c:pt>
                <c:pt idx="117">
                  <c:v>28146.2</c:v>
                </c:pt>
                <c:pt idx="118">
                  <c:v>28146.2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92-47F8-A0D8-016C0DB57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65200"/>
        <c:axId val="297762456"/>
      </c:lineChart>
      <c:dateAx>
        <c:axId val="29776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762456"/>
        <c:crosses val="autoZero"/>
        <c:auto val="1"/>
        <c:lblOffset val="100"/>
        <c:baseTimeUnit val="days"/>
        <c:majorUnit val="3"/>
        <c:majorTimeUnit val="months"/>
      </c:dateAx>
      <c:valAx>
        <c:axId val="297762456"/>
        <c:scaling>
          <c:orientation val="minMax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765200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0.1838</cdr:x>
      <cdr:y>0.27671</cdr:y>
    </cdr:from>
    <cdr:to>
      <cdr:x>0.44445</cdr:x>
      <cdr:y>0.37163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888611" y="1737666"/>
          <a:ext cx="2678309" cy="596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Antecipação da UHE Colíder:</a:t>
          </a:r>
        </a:p>
        <a:p xmlns:a="http://schemas.openxmlformats.org/drawingml/2006/main">
          <a:pPr marL="0" indent="0" algn="ctr"/>
          <a: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UG3: </a:t>
          </a:r>
          <a:r>
            <a:rPr lang="pt-BR" sz="1600" b="1" baseline="0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jan</a:t>
          </a:r>
          <a: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/20 (- 1 mês)</a:t>
          </a:r>
        </a:p>
        <a:p xmlns:a="http://schemas.openxmlformats.org/drawingml/2006/main">
          <a:pPr marL="0" indent="0" algn="ctr"/>
          <a:endParaRPr lang="pt-BR" sz="1600" b="1" baseline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indent="0" algn="ctr"/>
          <a:endParaRPr lang="pt-BR" sz="1600" b="1" baseline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indent="0" algn="ctr"/>
          <a: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/>
          </a:r>
          <a:b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</a:p>
      </cdr:txBody>
    </cdr:sp>
  </cdr:relSizeAnchor>
  <cdr:relSizeAnchor xmlns:cdr="http://schemas.openxmlformats.org/drawingml/2006/chartDrawing">
    <cdr:from>
      <cdr:x>0.60084</cdr:x>
      <cdr:y>0.04258</cdr:y>
    </cdr:from>
    <cdr:to>
      <cdr:x>0.98729</cdr:x>
      <cdr:y>0.10645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749488" y="256007"/>
          <a:ext cx="3697941" cy="3839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B0695BB-2CFA-4F57-94B2-F8FC60C073C4}" type="TxLink">
            <a:rPr lang="en-US" sz="2000" b="1" i="0" u="none" strike="noStrike">
              <a:solidFill>
                <a:srgbClr val="000000"/>
              </a:solidFill>
              <a:latin typeface="Calibri"/>
              <a:cs typeface="Calibri"/>
            </a:rPr>
            <a:pPr/>
            <a:t>Maior diferença de 100 MW</a:t>
          </a:fld>
          <a:endParaRPr lang="pt-BR" sz="2000" b="1"/>
        </a:p>
      </cdr:txBody>
    </cdr:sp>
  </cdr:relSizeAnchor>
  <cdr:relSizeAnchor xmlns:cdr="http://schemas.openxmlformats.org/drawingml/2006/chartDrawing">
    <cdr:from>
      <cdr:x>0.16479</cdr:x>
      <cdr:y>0.20118</cdr:y>
    </cdr:from>
    <cdr:to>
      <cdr:x>0.2092</cdr:x>
      <cdr:y>0.26045</cdr:y>
    </cdr:to>
    <cdr:sp macro="" textlink="">
      <cdr:nvSpPr>
        <cdr:cNvPr id="8" name="Seta para cima 6">
          <a:extLst xmlns:a="http://schemas.openxmlformats.org/drawingml/2006/main">
            <a:ext uri="{FF2B5EF4-FFF2-40B4-BE49-F238E27FC236}">
              <a16:creationId xmlns:a16="http://schemas.microsoft.com/office/drawing/2014/main" xmlns="" id="{1169B19E-1EF4-44AF-899E-50B90706A417}"/>
            </a:ext>
          </a:extLst>
        </cdr:cNvPr>
        <cdr:cNvSpPr/>
      </cdr:nvSpPr>
      <cdr:spPr>
        <a:xfrm xmlns:a="http://schemas.openxmlformats.org/drawingml/2006/main" rot="18747955" flipH="1">
          <a:off x="1624599" y="1173614"/>
          <a:ext cx="356331" cy="428148"/>
        </a:xfrm>
        <a:prstGeom xmlns:a="http://schemas.openxmlformats.org/drawingml/2006/main" prst="upArrow">
          <a:avLst>
            <a:gd name="adj1" fmla="val 51332"/>
            <a:gd name="adj2" fmla="val 50000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28575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0.15741</cdr:x>
      <cdr:y>0.0605</cdr:y>
    </cdr:from>
    <cdr:to>
      <cdr:x>0.50509</cdr:x>
      <cdr:y>0.1199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506273" y="363745"/>
          <a:ext cx="3326979" cy="3571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10AF13A-DB65-4816-90FF-43F57832D03A}" type="TxLink">
            <a:rPr lang="en-US" sz="2000" b="1" i="0" u="none" strike="noStrike">
              <a:solidFill>
                <a:srgbClr val="000000"/>
              </a:solidFill>
              <a:latin typeface="Calibri"/>
              <a:ea typeface="+mn-ea"/>
              <a:cs typeface="Calibri"/>
            </a:rPr>
            <a:pPr/>
            <a:t>Maior diferença de 0,0 MW</a:t>
          </a:fld>
          <a:endParaRPr lang="pt-BR" sz="7200" b="1" i="0" u="none" strike="noStrike">
            <a:solidFill>
              <a:srgbClr val="000000"/>
            </a:solidFill>
            <a:latin typeface="Calibri"/>
            <a:ea typeface="+mn-ea"/>
            <a:cs typeface="Calibri"/>
          </a:endParaRPr>
        </a:p>
      </cdr:txBody>
    </cdr:sp>
  </cdr:relSizeAnchor>
  <cdr:relSizeAnchor xmlns:cdr="http://schemas.openxmlformats.org/drawingml/2006/chartDrawing">
    <cdr:from>
      <cdr:x>0.15835</cdr:x>
      <cdr:y>0.15864</cdr:y>
    </cdr:from>
    <cdr:to>
      <cdr:x>0.50389</cdr:x>
      <cdr:y>0.25723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21237A75-C8AC-4236-BA15-AFD4AA3D01A8}"/>
            </a:ext>
          </a:extLst>
        </cdr:cNvPr>
        <cdr:cNvSpPr txBox="1"/>
      </cdr:nvSpPr>
      <cdr:spPr>
        <a:xfrm xmlns:a="http://schemas.openxmlformats.org/drawingml/2006/main">
          <a:off x="1526652" y="953761"/>
          <a:ext cx="3331282" cy="5927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l"/>
          <a:r>
            <a:rPr lang="pt-BR" sz="1600" b="1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Sem diferenças de cronograma no horizonte 2020-2023</a:t>
          </a:r>
          <a:endParaRPr lang="en-GB" sz="1600" b="1" baseline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indent="0" algn="l"/>
          <a:r>
            <a:rPr lang="pt-BR" sz="1600" b="1" baseline="0" dirty="0">
              <a:solidFill>
                <a:sysClr val="windowText" lastClr="000000"/>
              </a:solidFill>
            </a:rPr>
            <a:t/>
          </a:r>
          <a:br>
            <a:rPr lang="pt-BR" sz="1600" b="1" baseline="0" dirty="0">
              <a:solidFill>
                <a:sysClr val="windowText" lastClr="000000"/>
              </a:solidFill>
            </a:rPr>
          </a:br>
          <a:endParaRPr lang="pt-BR" sz="1600" b="1" baseline="0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1FF6765F-DCAD-4AD8-B55E-4CDE37332F4E}" type="datetimeFigureOut">
              <a:rPr lang="pt-BR" smtClean="0"/>
              <a:t>26/12/2019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3505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CAB0077A-214E-4C74-9EFD-7A4DEBADF1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6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43614312-701A-4160-8B4F-145AEFE58D21}" type="datetimeFigureOut">
              <a:rPr lang="pt-BR" smtClean="0"/>
              <a:t>26/12/2019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1238250"/>
            <a:ext cx="4727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594" y="4766857"/>
            <a:ext cx="5415912" cy="3900299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505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96836746-BEB3-4740-B855-45C7DE19EF4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0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00F4-1A88-4628-BCE3-C7421804FE9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20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98" indent="-275692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766" indent="-220553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873" indent="-220553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980" indent="-220553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6086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7193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8299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406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1A2F53-05F9-482C-B37E-26FAECC97B32}" type="slidenum">
              <a:rPr lang="en-US" altLang="pt-BR" sz="1200" b="0"/>
              <a:pPr/>
              <a:t>17</a:t>
            </a:fld>
            <a:endParaRPr lang="en-US" altLang="pt-BR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57225"/>
            <a:ext cx="4662488" cy="32972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03" y="4165575"/>
            <a:ext cx="4976327" cy="3948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90" tIns="43445" rIns="86890" bIns="43445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631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09625" y="703263"/>
            <a:ext cx="4965700" cy="35115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59AA-9734-4208-A2FE-01763C49067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4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59AA-9734-4208-A2FE-01763C49067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55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36746-BEB3-4740-B855-45C7DE19EF42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92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218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0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7829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36746-BEB3-4740-B855-45C7DE19EF42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2325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9475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07218-3DFC-4394-BCF7-B56FF4458C1E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0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9342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36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87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98" indent="-275692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766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873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980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608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7193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8299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40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6F1979-BAC7-4413-87FE-25CD531ACA7F}" type="slidenum">
              <a:rPr lang="en-US" altLang="pt-BR" sz="1300" b="0"/>
              <a:pPr/>
              <a:t>12</a:t>
            </a:fld>
            <a:endParaRPr lang="en-US" altLang="pt-BR" sz="13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23900"/>
            <a:ext cx="5130800" cy="36274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069" y="4586476"/>
            <a:ext cx="5040914" cy="4345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0" tIns="46179" rIns="92360" bIns="46179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524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98" indent="-275692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766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873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980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608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7193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8299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40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9F8A99-288B-470E-BDB0-3EBCC6435D60}" type="slidenum">
              <a:rPr lang="en-US" altLang="pt-BR" sz="1300" b="0"/>
              <a:pPr/>
              <a:t>13</a:t>
            </a:fld>
            <a:endParaRPr lang="en-US" altLang="pt-BR" sz="13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23900"/>
            <a:ext cx="5130800" cy="36274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069" y="4586476"/>
            <a:ext cx="5040914" cy="4345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0" tIns="46179" rIns="92360" bIns="46179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07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98" indent="-275692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766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873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980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608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7193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8299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40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1C3AFF-18C0-40AD-9FF3-DB0150631887}" type="slidenum">
              <a:rPr lang="en-US" altLang="pt-BR" sz="1300" b="0"/>
              <a:pPr/>
              <a:t>14</a:t>
            </a:fld>
            <a:endParaRPr lang="en-US" altLang="pt-BR" sz="13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23900"/>
            <a:ext cx="5130800" cy="36274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069" y="4586476"/>
            <a:ext cx="5040914" cy="4345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0" tIns="46179" rIns="92360" bIns="46179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121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98" indent="-275692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766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873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980" indent="-220553" defTabSz="922035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608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7193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8299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406" indent="-220553" defTabSz="922035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46D95-1A4E-4389-B72F-CBB631462660}" type="slidenum">
              <a:rPr lang="en-US" altLang="pt-BR" sz="1300" b="0"/>
              <a:pPr/>
              <a:t>15</a:t>
            </a:fld>
            <a:endParaRPr lang="en-US" altLang="pt-BR" sz="13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23900"/>
            <a:ext cx="5130800" cy="36274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069" y="4586476"/>
            <a:ext cx="5040914" cy="4345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0" tIns="46179" rIns="92360" bIns="46179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517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98" indent="-275692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766" indent="-220553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873" indent="-220553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980" indent="-220553" defTabSz="866897"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6086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7193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8299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406" indent="-220553" defTabSz="86689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0B0CBA-7C72-4584-B753-F46C217368AF}" type="slidenum">
              <a:rPr lang="en-US" altLang="pt-BR" sz="1200" b="0"/>
              <a:pPr/>
              <a:t>16</a:t>
            </a:fld>
            <a:endParaRPr lang="en-US" altLang="pt-BR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57225"/>
            <a:ext cx="4662488" cy="32972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03" y="4165575"/>
            <a:ext cx="4976327" cy="3948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90" tIns="43445" rIns="86890" bIns="43445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71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3028" y="4256989"/>
            <a:ext cx="5557816" cy="796602"/>
          </a:xfrm>
        </p:spPr>
        <p:txBody>
          <a:bodyPr>
            <a:noAutofit/>
          </a:bodyPr>
          <a:lstStyle>
            <a:lvl1pPr algn="l">
              <a:defRPr sz="3084" b="1">
                <a:solidFill>
                  <a:srgbClr val="63626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3028" y="5606651"/>
            <a:ext cx="5557816" cy="952706"/>
          </a:xfrm>
        </p:spPr>
        <p:txBody>
          <a:bodyPr>
            <a:normAutofit/>
          </a:bodyPr>
          <a:lstStyle>
            <a:lvl1pPr marL="0" indent="0" algn="l">
              <a:buNone/>
              <a:defRPr sz="2631">
                <a:solidFill>
                  <a:srgbClr val="636266"/>
                </a:solidFill>
              </a:defRPr>
            </a:lvl1pPr>
            <a:lvl2pPr marL="47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18857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9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96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3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12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62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702182" cy="30798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15" y="-1"/>
            <a:ext cx="2683702" cy="30798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566" y="-1"/>
            <a:ext cx="2684406" cy="307988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566" y="-1"/>
            <a:ext cx="2661833" cy="30798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16353"/>
            <a:ext cx="10693400" cy="246472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4740956" y="3780632"/>
            <a:ext cx="5557817" cy="8449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99" b="1">
                <a:solidFill>
                  <a:srgbClr val="6362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758172" y="5729325"/>
            <a:ext cx="5557817" cy="101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  <a:latin typeface="Arial" pitchFamily="34" charset="0"/>
                <a:cs typeface="Arial" pitchFamily="34" charset="0"/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759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34670" y="302804"/>
            <a:ext cx="9624060" cy="6451578"/>
          </a:xfrm>
          <a:prstGeom prst="rect">
            <a:avLst/>
          </a:prstGeom>
        </p:spPr>
        <p:txBody>
          <a:bodyPr lIns="104269" tIns="52135" rIns="104269" bIns="52135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0903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1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902" y="69536"/>
            <a:ext cx="9624060" cy="619713"/>
          </a:xfrm>
        </p:spPr>
        <p:txBody>
          <a:bodyPr>
            <a:noAutofit/>
          </a:bodyPr>
          <a:lstStyle>
            <a:lvl1pPr algn="l">
              <a:defRPr sz="2800" b="1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298" y="839756"/>
            <a:ext cx="10382664" cy="6204856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82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633"/>
            <a:ext cx="10693400" cy="16836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026" y="4066707"/>
            <a:ext cx="5726236" cy="1111490"/>
          </a:xfrm>
        </p:spPr>
        <p:txBody>
          <a:bodyPr anchor="t">
            <a:normAutofit/>
          </a:bodyPr>
          <a:lstStyle>
            <a:lvl1pPr algn="l">
              <a:defRPr sz="3084" b="0" cap="none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0658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240086"/>
            <a:ext cx="4722918" cy="5514296"/>
          </a:xfrm>
        </p:spPr>
        <p:txBody>
          <a:bodyPr/>
          <a:lstStyle>
            <a:lvl1pPr>
              <a:defRPr sz="2903"/>
            </a:lvl1pPr>
            <a:lvl2pPr>
              <a:defRPr sz="2449"/>
            </a:lvl2pPr>
            <a:lvl3pPr>
              <a:defRPr sz="2087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546767" y="1240086"/>
            <a:ext cx="4722918" cy="5514296"/>
          </a:xfrm>
        </p:spPr>
        <p:txBody>
          <a:bodyPr/>
          <a:lstStyle>
            <a:lvl1pPr>
              <a:defRPr sz="2903"/>
            </a:lvl1pPr>
            <a:lvl2pPr>
              <a:defRPr sz="2449"/>
            </a:lvl2pPr>
            <a:lvl3pPr>
              <a:defRPr sz="2087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187922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8071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1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8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356"/>
            </a:lvl1pPr>
            <a:lvl2pPr marL="473015" indent="0">
              <a:buNone/>
              <a:defRPr sz="2903"/>
            </a:lvl2pPr>
            <a:lvl3pPr marL="946028" indent="0">
              <a:buNone/>
              <a:defRPr sz="2449"/>
            </a:lvl3pPr>
            <a:lvl4pPr marL="1419043" indent="0">
              <a:buNone/>
              <a:defRPr sz="2087"/>
            </a:lvl4pPr>
            <a:lvl5pPr marL="1892057" indent="0">
              <a:buNone/>
              <a:defRPr sz="2087"/>
            </a:lvl5pPr>
            <a:lvl6pPr marL="2365070" indent="0">
              <a:buNone/>
              <a:defRPr sz="2087"/>
            </a:lvl6pPr>
            <a:lvl7pPr marL="2838084" indent="0">
              <a:buNone/>
              <a:defRPr sz="2087"/>
            </a:lvl7pPr>
            <a:lvl8pPr marL="3311099" indent="0">
              <a:buNone/>
              <a:defRPr sz="2087"/>
            </a:lvl8pPr>
            <a:lvl9pPr marL="3784112" indent="0">
              <a:buNone/>
              <a:defRPr sz="2087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51"/>
            </a:lvl1pPr>
            <a:lvl2pPr marL="473015" indent="0">
              <a:buNone/>
              <a:defRPr sz="1271"/>
            </a:lvl2pPr>
            <a:lvl3pPr marL="946028" indent="0">
              <a:buNone/>
              <a:defRPr sz="999"/>
            </a:lvl3pPr>
            <a:lvl4pPr marL="1419043" indent="0">
              <a:buNone/>
              <a:defRPr sz="907"/>
            </a:lvl4pPr>
            <a:lvl5pPr marL="1892057" indent="0">
              <a:buNone/>
              <a:defRPr sz="907"/>
            </a:lvl5pPr>
            <a:lvl6pPr marL="2365070" indent="0">
              <a:buNone/>
              <a:defRPr sz="907"/>
            </a:lvl6pPr>
            <a:lvl7pPr marL="2838084" indent="0">
              <a:buNone/>
              <a:defRPr sz="907"/>
            </a:lvl7pPr>
            <a:lvl8pPr marL="3311099" indent="0">
              <a:buNone/>
              <a:defRPr sz="907"/>
            </a:lvl8pPr>
            <a:lvl9pPr marL="3784112" indent="0">
              <a:buNone/>
              <a:defRPr sz="90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70104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8018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6197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6767" y="1240082"/>
            <a:ext cx="9624060" cy="5319275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/>
          <a:stretch/>
        </p:blipFill>
        <p:spPr>
          <a:xfrm>
            <a:off x="66169" y="7036770"/>
            <a:ext cx="10501513" cy="37851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694051" y="7108469"/>
            <a:ext cx="2442071" cy="235120"/>
          </a:xfrm>
          <a:prstGeom prst="rect">
            <a:avLst/>
          </a:prstGeom>
          <a:noFill/>
        </p:spPr>
        <p:txBody>
          <a:bodyPr wrap="square" lIns="94605" tIns="47303" rIns="94605" bIns="47303" rtlCol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B83693D-6057-462C-9B97-1388E0AADA6A}" type="slidenum">
              <a:rPr lang="pt-BR" sz="907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907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3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89" y="31754"/>
            <a:ext cx="80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2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46028" rtl="0" eaLnBrk="1" latinLnBrk="0" hangingPunct="1">
        <a:spcBef>
          <a:spcPct val="0"/>
        </a:spcBef>
        <a:buNone/>
        <a:defRPr sz="3356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54760" indent="-354760" algn="l" defTabSz="946028" rtl="0" eaLnBrk="1" latinLnBrk="0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68647" indent="-295634" algn="l" defTabSz="946028" rtl="0" eaLnBrk="1" latinLnBrk="0" hangingPunct="1">
        <a:spcBef>
          <a:spcPct val="20000"/>
        </a:spcBef>
        <a:buFont typeface="Arial" pitchFamily="34" charset="0"/>
        <a:buChar char="–"/>
        <a:defRPr sz="263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82536" indent="-236507" algn="l" defTabSz="946028" rtl="0" eaLnBrk="1" latinLnBrk="0" hangingPunct="1">
        <a:spcBef>
          <a:spcPct val="20000"/>
        </a:spcBef>
        <a:buFont typeface="Arial" pitchFamily="34" charset="0"/>
        <a:buChar char="•"/>
        <a:defRPr sz="235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55549" indent="-236507" algn="l" defTabSz="946028" rtl="0" eaLnBrk="1" latinLnBrk="0" hangingPunct="1">
        <a:spcBef>
          <a:spcPct val="20000"/>
        </a:spcBef>
        <a:buFont typeface="Arial" pitchFamily="34" charset="0"/>
        <a:buChar char="–"/>
        <a:defRPr sz="208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28564" indent="-236507" algn="l" defTabSz="946028" rtl="0" eaLnBrk="1" latinLnBrk="0" hangingPunct="1">
        <a:spcBef>
          <a:spcPct val="20000"/>
        </a:spcBef>
        <a:buFont typeface="Arial" pitchFamily="34" charset="0"/>
        <a:buChar char="»"/>
        <a:defRPr sz="208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601578" indent="-236507" algn="l" defTabSz="946028" rtl="0" eaLnBrk="1" latinLnBrk="0" hangingPunct="1">
        <a:spcBef>
          <a:spcPct val="20000"/>
        </a:spcBef>
        <a:buFont typeface="Arial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6pPr>
      <a:lvl7pPr marL="3074591" indent="-236507" algn="l" defTabSz="946028" rtl="0" eaLnBrk="1" latinLnBrk="0" hangingPunct="1">
        <a:spcBef>
          <a:spcPct val="20000"/>
        </a:spcBef>
        <a:buFont typeface="Arial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7pPr>
      <a:lvl8pPr marL="3547606" indent="-236507" algn="l" defTabSz="946028" rtl="0" eaLnBrk="1" latinLnBrk="0" hangingPunct="1">
        <a:spcBef>
          <a:spcPct val="20000"/>
        </a:spcBef>
        <a:buFont typeface="Arial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8pPr>
      <a:lvl9pPr marL="4020619" indent="-236507" algn="l" defTabSz="946028" rtl="0" eaLnBrk="1" latinLnBrk="0" hangingPunct="1">
        <a:spcBef>
          <a:spcPct val="20000"/>
        </a:spcBef>
        <a:buFont typeface="Arial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15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28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43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057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070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084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099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112" algn="l" defTabSz="94602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ntegre.ons.org.br/sites/8/43/92/paginas/servicos/produtos-pasta.aspx?RootFolder=/sites/8/43/92/Produtos/504/15-10-2019_1630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594368" y="4277645"/>
            <a:ext cx="5557818" cy="796553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pt-BR" altLang="pt-BR" sz="3200" dirty="0"/>
              <a:t>PMO de janeiro de 2020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46700" y="6571999"/>
            <a:ext cx="4969613" cy="723876"/>
          </a:xfrm>
          <a:prstGeom prst="rect">
            <a:avLst/>
          </a:prstGeom>
        </p:spPr>
        <p:txBody>
          <a:bodyPr lIns="91054" tIns="45527" rIns="91054" bIns="45527"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Nota Executiva PE/PEE/059/2019</a:t>
            </a:r>
          </a:p>
          <a:p>
            <a:pPr algn="r"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Rio de Janeiro, 26/12/2019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839A894-B213-46BD-A5FF-26570EFF2781}"/>
              </a:ext>
            </a:extLst>
          </p:cNvPr>
          <p:cNvSpPr/>
          <p:nvPr/>
        </p:nvSpPr>
        <p:spPr>
          <a:xfrm>
            <a:off x="0" y="1008037"/>
            <a:ext cx="10694988" cy="126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160">
              <a:spcAft>
                <a:spcPts val="2400"/>
              </a:spcAft>
              <a:defRPr/>
            </a:pPr>
            <a:r>
              <a:rPr lang="pt-BR" sz="2800" b="1" dirty="0">
                <a:solidFill>
                  <a:srgbClr val="636266"/>
                </a:solidFill>
                <a:latin typeface="Arial" pitchFamily="34" charset="0"/>
                <a:ea typeface="+mj-ea"/>
                <a:cs typeface="Arial" pitchFamily="34" charset="0"/>
              </a:rPr>
              <a:t>Planejamento Anual da Operação</a:t>
            </a:r>
          </a:p>
          <a:p>
            <a:pPr algn="ctr" defTabSz="1043160">
              <a:spcAft>
                <a:spcPts val="2400"/>
              </a:spcAft>
              <a:defRPr/>
            </a:pPr>
            <a:r>
              <a:rPr lang="pt-BR" sz="2800" dirty="0">
                <a:solidFill>
                  <a:srgbClr val="636266"/>
                </a:solidFill>
                <a:latin typeface="Arial" pitchFamily="34" charset="0"/>
                <a:ea typeface="+mj-ea"/>
                <a:cs typeface="Arial" pitchFamily="34" charset="0"/>
              </a:rPr>
              <a:t>Construção da Função de Custo Futuro: Deck do NEWAVE </a:t>
            </a:r>
          </a:p>
        </p:txBody>
      </p:sp>
    </p:spTree>
    <p:extLst>
      <p:ext uri="{BB962C8B-B14F-4D97-AF65-F5344CB8AC3E}">
        <p14:creationId xmlns:p14="http://schemas.microsoft.com/office/powerpoint/2010/main" val="29850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aixaDeTexto 340"/>
          <p:cNvSpPr txBox="1"/>
          <p:nvPr/>
        </p:nvSpPr>
        <p:spPr>
          <a:xfrm>
            <a:off x="491613" y="906104"/>
            <a:ext cx="9943509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Despacho SRG/ANEEL nº 3.328, de 28/11/2019, autoriza a atualização dos dados cadastrais utilizados para o cálculo da produtibilidade de usinas hidrelétricas no âmbito do planejamento e da programação da operação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eletroenergética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 na formação do preço de curto prazo a partir do Programa Mensal de Operação (PMO) de janeiro de 2020, conforme proposta apresentada pelo Operador Nacional do Sistema Elétrico - ONS na Carta ONS - 0605/DPL/2019.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1613" y="3976564"/>
            <a:ext cx="994350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dados*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são os seguintes:</a:t>
            </a: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Rendimentos e Perdas Hidráulicas;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Polinômios de Níveis de Jusante;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Nível de Montante de Usinas a Fio D’água e volume de referência associado;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Nível Médio de Canal de Fuga.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4212" y="6487"/>
            <a:ext cx="9955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dos Dados Cadastrais das Usinas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Hidrelétricas/GTDP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6CC20DFE-2724-49A6-9029-7500120D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07" y="6568800"/>
            <a:ext cx="10461386" cy="4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 Link para acesso aos arquivos: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https://sintegre.ons.org.br/sites/8/43/92/paginas/servicos/produtos-pasta.aspx?RootFolder=/sites/8/43/92/Produtos/504/15-10-2019_163043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56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Carga Própria de Energia</a:t>
            </a:r>
            <a:br>
              <a:rPr lang="pt-BR" sz="3600" dirty="0"/>
            </a:br>
            <a:r>
              <a:rPr lang="pt-BR" sz="3600" dirty="0"/>
              <a:t>2020/2024</a:t>
            </a:r>
          </a:p>
        </p:txBody>
      </p:sp>
    </p:spTree>
    <p:extLst>
      <p:ext uri="{BB962C8B-B14F-4D97-AF65-F5344CB8AC3E}">
        <p14:creationId xmlns:p14="http://schemas.microsoft.com/office/powerpoint/2010/main" val="54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1DD0345-5951-4285-9E64-3BA13D8B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9" y="568242"/>
            <a:ext cx="10090502" cy="6506058"/>
          </a:xfrm>
          <a:prstGeom prst="rect">
            <a:avLst/>
          </a:prstGeom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831850" y="126212"/>
            <a:ext cx="9861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Previsão da Carga Própria de Energia 2020/2024 </a:t>
            </a:r>
          </a:p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SUDESTE/CENTRO OESTE</a:t>
            </a:r>
          </a:p>
        </p:txBody>
      </p:sp>
      <p:sp>
        <p:nvSpPr>
          <p:cNvPr id="26628" name="Imagem 3"/>
          <p:cNvSpPr>
            <a:spLocks noChangeAspect="1"/>
          </p:cNvSpPr>
          <p:nvPr/>
        </p:nvSpPr>
        <p:spPr bwMode="auto">
          <a:xfrm>
            <a:off x="696913" y="1270000"/>
            <a:ext cx="92995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49736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D1DE190-10AB-423E-8DAE-D22A18119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9" y="568242"/>
            <a:ext cx="10090502" cy="6506058"/>
          </a:xfrm>
          <a:prstGeom prst="rect">
            <a:avLst/>
          </a:prstGeom>
        </p:spPr>
      </p:pic>
      <p:sp>
        <p:nvSpPr>
          <p:cNvPr id="28676" name="Imagem 3"/>
          <p:cNvSpPr>
            <a:spLocks noChangeAspect="1"/>
          </p:cNvSpPr>
          <p:nvPr/>
        </p:nvSpPr>
        <p:spPr bwMode="auto">
          <a:xfrm>
            <a:off x="696913" y="1284288"/>
            <a:ext cx="92995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1850" y="126212"/>
            <a:ext cx="9861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Previsão da Carga Própria de Energia 2020/2024  </a:t>
            </a:r>
          </a:p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SUL</a:t>
            </a:r>
          </a:p>
        </p:txBody>
      </p:sp>
    </p:spTree>
    <p:extLst>
      <p:ext uri="{BB962C8B-B14F-4D97-AF65-F5344CB8AC3E}">
        <p14:creationId xmlns:p14="http://schemas.microsoft.com/office/powerpoint/2010/main" val="13093850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7E3F527-3D72-4F9E-9A83-0C1A0C51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9" y="568242"/>
            <a:ext cx="10090502" cy="6506058"/>
          </a:xfrm>
          <a:prstGeom prst="rect">
            <a:avLst/>
          </a:prstGeom>
        </p:spPr>
      </p:pic>
      <p:sp>
        <p:nvSpPr>
          <p:cNvPr id="30722" name="Imagem 2"/>
          <p:cNvSpPr>
            <a:spLocks noChangeAspect="1"/>
          </p:cNvSpPr>
          <p:nvPr/>
        </p:nvSpPr>
        <p:spPr bwMode="auto">
          <a:xfrm>
            <a:off x="763588" y="1284288"/>
            <a:ext cx="9166225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1850" y="126212"/>
            <a:ext cx="9861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Previsão da Carga Própria de Energia 2020/2024 </a:t>
            </a:r>
          </a:p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NORDESTE</a:t>
            </a:r>
          </a:p>
        </p:txBody>
      </p:sp>
    </p:spTree>
    <p:extLst>
      <p:ext uri="{BB962C8B-B14F-4D97-AF65-F5344CB8AC3E}">
        <p14:creationId xmlns:p14="http://schemas.microsoft.com/office/powerpoint/2010/main" val="266681479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DC4F31B-393F-4D4C-B4C9-D4D18654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9" y="568242"/>
            <a:ext cx="10090502" cy="6506058"/>
          </a:xfrm>
          <a:prstGeom prst="rect">
            <a:avLst/>
          </a:prstGeom>
        </p:spPr>
      </p:pic>
      <p:sp>
        <p:nvSpPr>
          <p:cNvPr id="32770" name="Imagem 2"/>
          <p:cNvSpPr>
            <a:spLocks noChangeAspect="1"/>
          </p:cNvSpPr>
          <p:nvPr/>
        </p:nvSpPr>
        <p:spPr bwMode="auto">
          <a:xfrm>
            <a:off x="738188" y="1336562"/>
            <a:ext cx="92995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1850" y="126212"/>
            <a:ext cx="9861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Previsão da Carga Própria de Energia 2020/2024 </a:t>
            </a:r>
          </a:p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NORTE</a:t>
            </a: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30572" y="7284264"/>
            <a:ext cx="10441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panose="020B0604020202020204" pitchFamily="34" charset="0"/>
                <a:cs typeface="Arial" panose="020B0604020202020204" pitchFamily="34" charset="0"/>
              </a:rPr>
              <a:t>OBS: Para os </a:t>
            </a:r>
            <a:r>
              <a:rPr lang="pt-BR" altLang="pt-B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PMOs</a:t>
            </a:r>
            <a:r>
              <a:rPr lang="pt-BR" altLang="pt-BR" sz="1200" b="0" dirty="0">
                <a:latin typeface="Arial" panose="020B0604020202020204" pitchFamily="34" charset="0"/>
                <a:cs typeface="Arial" panose="020B0604020202020204" pitchFamily="34" charset="0"/>
              </a:rPr>
              <a:t> pode ocorrer pequena variação de valores em função de atualização das datas de integração de sistemas isolados.</a:t>
            </a:r>
          </a:p>
        </p:txBody>
      </p:sp>
    </p:spTree>
    <p:extLst>
      <p:ext uri="{BB962C8B-B14F-4D97-AF65-F5344CB8AC3E}">
        <p14:creationId xmlns:p14="http://schemas.microsoft.com/office/powerpoint/2010/main" val="171409843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850" y="126212"/>
            <a:ext cx="9861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Previsão da Carga Própria de Energia 2020/2024 - SIN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3B5EB68-7744-4E38-90BA-022DCD134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" y="845349"/>
            <a:ext cx="10546080" cy="62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959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8830073-E9D7-443D-BB1A-A910E5DFF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00" b="4040"/>
          <a:stretch/>
        </p:blipFill>
        <p:spPr>
          <a:xfrm>
            <a:off x="1489949" y="657180"/>
            <a:ext cx="7877498" cy="4437167"/>
          </a:xfrm>
          <a:prstGeom prst="rect">
            <a:avLst/>
          </a:prstGeom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14" y="6904080"/>
            <a:ext cx="9938977" cy="2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Obs.: O mercado a ser utilizado nas simulações inclui as parcelas do mercado ANDE e o consumo da UHE Itaipu (50Hz)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850" y="0"/>
            <a:ext cx="9861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Previsão da Carga Própria de Energia 2020/2024 - SIN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A6282AE-6E68-49A7-9B0E-29787B8CE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803" y="5156303"/>
            <a:ext cx="2819790" cy="16858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E1ABC9C-F9DA-4278-93BD-E1DEF4336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042" y="5156303"/>
            <a:ext cx="2819788" cy="16858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9080E58-77F9-4281-B550-B13055D0C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" y="5156303"/>
            <a:ext cx="2819791" cy="16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4012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2604" y="3924647"/>
            <a:ext cx="5904656" cy="1440160"/>
          </a:xfrm>
        </p:spPr>
        <p:txBody>
          <a:bodyPr>
            <a:noAutofit/>
          </a:bodyPr>
          <a:lstStyle/>
          <a:p>
            <a:r>
              <a:rPr lang="pt-BR" sz="3600" dirty="0"/>
              <a:t>Limites de Intercâmbio</a:t>
            </a:r>
            <a:br>
              <a:rPr lang="pt-BR" sz="3600" dirty="0"/>
            </a:br>
            <a:r>
              <a:rPr lang="pt-BR" sz="2400" dirty="0"/>
              <a:t>(</a:t>
            </a:r>
            <a:r>
              <a:rPr lang="pt-BR" sz="2400" dirty="0" err="1"/>
              <a:t>ref</a:t>
            </a:r>
            <a:r>
              <a:rPr lang="pt-BR" sz="2400" dirty="0"/>
              <a:t>: DPL – REL - 313 - 2019 V.2 - Limites e GT - Janeiro de 20 a Dezembro de 24)</a:t>
            </a:r>
          </a:p>
        </p:txBody>
      </p:sp>
    </p:spTree>
    <p:extLst>
      <p:ext uri="{BB962C8B-B14F-4D97-AF65-F5344CB8AC3E}">
        <p14:creationId xmlns:p14="http://schemas.microsoft.com/office/powerpoint/2010/main" val="399982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954212" y="-35793"/>
            <a:ext cx="6318425" cy="6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21" tIns="43111" rIns="86221" bIns="43111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Limites de intercâmbio -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MWmed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0433" y="726643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 err="1"/>
              <a:t>Obs</a:t>
            </a:r>
            <a:r>
              <a:rPr lang="pt-BR" sz="1400" b="0" dirty="0"/>
              <a:t>: Limites de curto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prazo conforme </a:t>
            </a:r>
            <a:r>
              <a:rPr lang="pt-BR" alt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NT ONS 0367/2019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xmlns="" id="{0DAE3816-F9DD-454E-BA37-9AB9B14465C0}"/>
              </a:ext>
            </a:extLst>
          </p:cNvPr>
          <p:cNvSpPr>
            <a:spLocks noEditPoints="1"/>
          </p:cNvSpPr>
          <p:nvPr/>
        </p:nvSpPr>
        <p:spPr bwMode="auto">
          <a:xfrm>
            <a:off x="4017816" y="756588"/>
            <a:ext cx="2178051" cy="2168527"/>
          </a:xfrm>
          <a:custGeom>
            <a:avLst/>
            <a:gdLst>
              <a:gd name="T0" fmla="*/ 7 w 230"/>
              <a:gd name="T1" fmla="*/ 24 h 229"/>
              <a:gd name="T2" fmla="*/ 12 w 230"/>
              <a:gd name="T3" fmla="*/ 19 h 229"/>
              <a:gd name="T4" fmla="*/ 18 w 230"/>
              <a:gd name="T5" fmla="*/ 17 h 229"/>
              <a:gd name="T6" fmla="*/ 25 w 230"/>
              <a:gd name="T7" fmla="*/ 16 h 229"/>
              <a:gd name="T8" fmla="*/ 31 w 230"/>
              <a:gd name="T9" fmla="*/ 11 h 229"/>
              <a:gd name="T10" fmla="*/ 38 w 230"/>
              <a:gd name="T11" fmla="*/ 13 h 229"/>
              <a:gd name="T12" fmla="*/ 49 w 230"/>
              <a:gd name="T13" fmla="*/ 13 h 229"/>
              <a:gd name="T14" fmla="*/ 53 w 230"/>
              <a:gd name="T15" fmla="*/ 9 h 229"/>
              <a:gd name="T16" fmla="*/ 51 w 230"/>
              <a:gd name="T17" fmla="*/ 5 h 229"/>
              <a:gd name="T18" fmla="*/ 58 w 230"/>
              <a:gd name="T19" fmla="*/ 3 h 229"/>
              <a:gd name="T20" fmla="*/ 73 w 230"/>
              <a:gd name="T21" fmla="*/ 8 h 229"/>
              <a:gd name="T22" fmla="*/ 77 w 230"/>
              <a:gd name="T23" fmla="*/ 15 h 229"/>
              <a:gd name="T24" fmla="*/ 84 w 230"/>
              <a:gd name="T25" fmla="*/ 18 h 229"/>
              <a:gd name="T26" fmla="*/ 89 w 230"/>
              <a:gd name="T27" fmla="*/ 21 h 229"/>
              <a:gd name="T28" fmla="*/ 94 w 230"/>
              <a:gd name="T29" fmla="*/ 23 h 229"/>
              <a:gd name="T30" fmla="*/ 98 w 230"/>
              <a:gd name="T31" fmla="*/ 30 h 229"/>
              <a:gd name="T32" fmla="*/ 105 w 230"/>
              <a:gd name="T33" fmla="*/ 46 h 229"/>
              <a:gd name="T34" fmla="*/ 114 w 230"/>
              <a:gd name="T35" fmla="*/ 61 h 229"/>
              <a:gd name="T36" fmla="*/ 122 w 230"/>
              <a:gd name="T37" fmla="*/ 71 h 229"/>
              <a:gd name="T38" fmla="*/ 135 w 230"/>
              <a:gd name="T39" fmla="*/ 54 h 229"/>
              <a:gd name="T40" fmla="*/ 158 w 230"/>
              <a:gd name="T41" fmla="*/ 37 h 229"/>
              <a:gd name="T42" fmla="*/ 169 w 230"/>
              <a:gd name="T43" fmla="*/ 47 h 229"/>
              <a:gd name="T44" fmla="*/ 188 w 230"/>
              <a:gd name="T45" fmla="*/ 53 h 229"/>
              <a:gd name="T46" fmla="*/ 197 w 230"/>
              <a:gd name="T47" fmla="*/ 60 h 229"/>
              <a:gd name="T48" fmla="*/ 202 w 230"/>
              <a:gd name="T49" fmla="*/ 59 h 229"/>
              <a:gd name="T50" fmla="*/ 205 w 230"/>
              <a:gd name="T51" fmla="*/ 60 h 229"/>
              <a:gd name="T52" fmla="*/ 209 w 230"/>
              <a:gd name="T53" fmla="*/ 61 h 229"/>
              <a:gd name="T54" fmla="*/ 212 w 230"/>
              <a:gd name="T55" fmla="*/ 62 h 229"/>
              <a:gd name="T56" fmla="*/ 214 w 230"/>
              <a:gd name="T57" fmla="*/ 62 h 229"/>
              <a:gd name="T58" fmla="*/ 216 w 230"/>
              <a:gd name="T59" fmla="*/ 63 h 229"/>
              <a:gd name="T60" fmla="*/ 217 w 230"/>
              <a:gd name="T61" fmla="*/ 65 h 229"/>
              <a:gd name="T62" fmla="*/ 219 w 230"/>
              <a:gd name="T63" fmla="*/ 64 h 229"/>
              <a:gd name="T64" fmla="*/ 222 w 230"/>
              <a:gd name="T65" fmla="*/ 64 h 229"/>
              <a:gd name="T66" fmla="*/ 222 w 230"/>
              <a:gd name="T67" fmla="*/ 67 h 229"/>
              <a:gd name="T68" fmla="*/ 225 w 230"/>
              <a:gd name="T69" fmla="*/ 67 h 229"/>
              <a:gd name="T70" fmla="*/ 227 w 230"/>
              <a:gd name="T71" fmla="*/ 66 h 229"/>
              <a:gd name="T72" fmla="*/ 228 w 230"/>
              <a:gd name="T73" fmla="*/ 68 h 229"/>
              <a:gd name="T74" fmla="*/ 228 w 230"/>
              <a:gd name="T75" fmla="*/ 76 h 229"/>
              <a:gd name="T76" fmla="*/ 225 w 230"/>
              <a:gd name="T77" fmla="*/ 87 h 229"/>
              <a:gd name="T78" fmla="*/ 222 w 230"/>
              <a:gd name="T79" fmla="*/ 96 h 229"/>
              <a:gd name="T80" fmla="*/ 220 w 230"/>
              <a:gd name="T81" fmla="*/ 100 h 229"/>
              <a:gd name="T82" fmla="*/ 218 w 230"/>
              <a:gd name="T83" fmla="*/ 106 h 229"/>
              <a:gd name="T84" fmla="*/ 215 w 230"/>
              <a:gd name="T85" fmla="*/ 110 h 229"/>
              <a:gd name="T86" fmla="*/ 212 w 230"/>
              <a:gd name="T87" fmla="*/ 115 h 229"/>
              <a:gd name="T88" fmla="*/ 208 w 230"/>
              <a:gd name="T89" fmla="*/ 122 h 229"/>
              <a:gd name="T90" fmla="*/ 204 w 230"/>
              <a:gd name="T91" fmla="*/ 129 h 229"/>
              <a:gd name="T92" fmla="*/ 186 w 230"/>
              <a:gd name="T93" fmla="*/ 148 h 229"/>
              <a:gd name="T94" fmla="*/ 191 w 230"/>
              <a:gd name="T95" fmla="*/ 157 h 229"/>
              <a:gd name="T96" fmla="*/ 183 w 230"/>
              <a:gd name="T97" fmla="*/ 170 h 229"/>
              <a:gd name="T98" fmla="*/ 171 w 230"/>
              <a:gd name="T99" fmla="*/ 188 h 229"/>
              <a:gd name="T100" fmla="*/ 168 w 230"/>
              <a:gd name="T101" fmla="*/ 208 h 229"/>
              <a:gd name="T102" fmla="*/ 156 w 230"/>
              <a:gd name="T103" fmla="*/ 227 h 229"/>
              <a:gd name="T104" fmla="*/ 33 w 230"/>
              <a:gd name="T105" fmla="*/ 217 h 229"/>
              <a:gd name="T106" fmla="*/ 22 w 230"/>
              <a:gd name="T107" fmla="*/ 203 h 229"/>
              <a:gd name="T108" fmla="*/ 11 w 230"/>
              <a:gd name="T109" fmla="*/ 179 h 229"/>
              <a:gd name="T110" fmla="*/ 44 w 230"/>
              <a:gd name="T111" fmla="*/ 92 h 229"/>
              <a:gd name="T112" fmla="*/ 41 w 230"/>
              <a:gd name="T113" fmla="*/ 89 h 229"/>
              <a:gd name="T114" fmla="*/ 31 w 230"/>
              <a:gd name="T115" fmla="*/ 80 h 229"/>
              <a:gd name="T116" fmla="*/ 23 w 230"/>
              <a:gd name="T117" fmla="*/ 77 h 229"/>
              <a:gd name="T118" fmla="*/ 17 w 230"/>
              <a:gd name="T119" fmla="*/ 70 h 229"/>
              <a:gd name="T120" fmla="*/ 8 w 230"/>
              <a:gd name="T121" fmla="*/ 64 h 229"/>
              <a:gd name="T122" fmla="*/ 2 w 230"/>
              <a:gd name="T123" fmla="*/ 55 h 229"/>
              <a:gd name="T124" fmla="*/ 225 w 230"/>
              <a:gd name="T125" fmla="*/ 6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" h="229">
                <a:moveTo>
                  <a:pt x="0" y="25"/>
                </a:moveTo>
                <a:lnTo>
                  <a:pt x="0" y="25"/>
                </a:lnTo>
                <a:lnTo>
                  <a:pt x="0" y="25"/>
                </a:lnTo>
                <a:lnTo>
                  <a:pt x="0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5"/>
                </a:lnTo>
                <a:lnTo>
                  <a:pt x="5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5"/>
                </a:lnTo>
                <a:lnTo>
                  <a:pt x="6" y="24"/>
                </a:lnTo>
                <a:lnTo>
                  <a:pt x="7" y="25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9" y="21"/>
                </a:lnTo>
                <a:lnTo>
                  <a:pt x="9" y="21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8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1" y="19"/>
                </a:lnTo>
                <a:lnTo>
                  <a:pt x="11" y="19"/>
                </a:lnTo>
                <a:lnTo>
                  <a:pt x="11" y="19"/>
                </a:lnTo>
                <a:lnTo>
                  <a:pt x="11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3" y="20"/>
                </a:lnTo>
                <a:lnTo>
                  <a:pt x="13" y="20"/>
                </a:lnTo>
                <a:lnTo>
                  <a:pt x="13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7" y="17"/>
                </a:lnTo>
                <a:lnTo>
                  <a:pt x="17" y="17"/>
                </a:lnTo>
                <a:lnTo>
                  <a:pt x="17" y="18"/>
                </a:lnTo>
                <a:lnTo>
                  <a:pt x="17" y="18"/>
                </a:lnTo>
                <a:lnTo>
                  <a:pt x="18" y="18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lnTo>
                  <a:pt x="19" y="17"/>
                </a:lnTo>
                <a:lnTo>
                  <a:pt x="19" y="17"/>
                </a:lnTo>
                <a:lnTo>
                  <a:pt x="19" y="17"/>
                </a:lnTo>
                <a:lnTo>
                  <a:pt x="19" y="17"/>
                </a:lnTo>
                <a:lnTo>
                  <a:pt x="19" y="17"/>
                </a:lnTo>
                <a:lnTo>
                  <a:pt x="19" y="17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19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3" y="17"/>
                </a:lnTo>
                <a:lnTo>
                  <a:pt x="23" y="17"/>
                </a:lnTo>
                <a:lnTo>
                  <a:pt x="23" y="17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3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5" y="16"/>
                </a:lnTo>
                <a:lnTo>
                  <a:pt x="25" y="16"/>
                </a:lnTo>
                <a:lnTo>
                  <a:pt x="25" y="16"/>
                </a:lnTo>
                <a:lnTo>
                  <a:pt x="25" y="15"/>
                </a:lnTo>
                <a:lnTo>
                  <a:pt x="25" y="15"/>
                </a:lnTo>
                <a:lnTo>
                  <a:pt x="25" y="15"/>
                </a:lnTo>
                <a:lnTo>
                  <a:pt x="25" y="15"/>
                </a:lnTo>
                <a:lnTo>
                  <a:pt x="25" y="15"/>
                </a:lnTo>
                <a:lnTo>
                  <a:pt x="25" y="15"/>
                </a:lnTo>
                <a:lnTo>
                  <a:pt x="25" y="15"/>
                </a:lnTo>
                <a:lnTo>
                  <a:pt x="25" y="15"/>
                </a:lnTo>
                <a:lnTo>
                  <a:pt x="26" y="15"/>
                </a:lnTo>
                <a:lnTo>
                  <a:pt x="26" y="15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7" y="13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7" y="12"/>
                </a:lnTo>
                <a:lnTo>
                  <a:pt x="28" y="11"/>
                </a:lnTo>
                <a:lnTo>
                  <a:pt x="28" y="11"/>
                </a:lnTo>
                <a:lnTo>
                  <a:pt x="28" y="11"/>
                </a:lnTo>
                <a:lnTo>
                  <a:pt x="28" y="11"/>
                </a:lnTo>
                <a:lnTo>
                  <a:pt x="28" y="11"/>
                </a:lnTo>
                <a:lnTo>
                  <a:pt x="29" y="11"/>
                </a:lnTo>
                <a:lnTo>
                  <a:pt x="29" y="11"/>
                </a:lnTo>
                <a:lnTo>
                  <a:pt x="29" y="11"/>
                </a:lnTo>
                <a:lnTo>
                  <a:pt x="29" y="12"/>
                </a:lnTo>
                <a:lnTo>
                  <a:pt x="29" y="12"/>
                </a:lnTo>
                <a:lnTo>
                  <a:pt x="29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3" y="11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4" y="13"/>
                </a:lnTo>
                <a:lnTo>
                  <a:pt x="34" y="13"/>
                </a:lnTo>
                <a:lnTo>
                  <a:pt x="34" y="13"/>
                </a:lnTo>
                <a:lnTo>
                  <a:pt x="34" y="13"/>
                </a:lnTo>
                <a:lnTo>
                  <a:pt x="34" y="13"/>
                </a:lnTo>
                <a:lnTo>
                  <a:pt x="34" y="13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4"/>
                </a:lnTo>
                <a:lnTo>
                  <a:pt x="37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3"/>
                </a:lnTo>
                <a:lnTo>
                  <a:pt x="38" y="13"/>
                </a:lnTo>
                <a:lnTo>
                  <a:pt x="38" y="13"/>
                </a:lnTo>
                <a:lnTo>
                  <a:pt x="38" y="13"/>
                </a:lnTo>
                <a:lnTo>
                  <a:pt x="38" y="13"/>
                </a:lnTo>
                <a:lnTo>
                  <a:pt x="39" y="13"/>
                </a:lnTo>
                <a:lnTo>
                  <a:pt x="39" y="13"/>
                </a:lnTo>
                <a:lnTo>
                  <a:pt x="39" y="13"/>
                </a:lnTo>
                <a:lnTo>
                  <a:pt x="39" y="12"/>
                </a:lnTo>
                <a:lnTo>
                  <a:pt x="39" y="12"/>
                </a:lnTo>
                <a:lnTo>
                  <a:pt x="40" y="13"/>
                </a:lnTo>
                <a:lnTo>
                  <a:pt x="40" y="12"/>
                </a:lnTo>
                <a:lnTo>
                  <a:pt x="40" y="13"/>
                </a:lnTo>
                <a:lnTo>
                  <a:pt x="40" y="13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1" y="12"/>
                </a:lnTo>
                <a:lnTo>
                  <a:pt x="41" y="12"/>
                </a:lnTo>
                <a:lnTo>
                  <a:pt x="41" y="12"/>
                </a:lnTo>
                <a:lnTo>
                  <a:pt x="41" y="12"/>
                </a:lnTo>
                <a:lnTo>
                  <a:pt x="41" y="13"/>
                </a:lnTo>
                <a:lnTo>
                  <a:pt x="42" y="13"/>
                </a:lnTo>
                <a:lnTo>
                  <a:pt x="42" y="13"/>
                </a:lnTo>
                <a:lnTo>
                  <a:pt x="42" y="13"/>
                </a:lnTo>
                <a:lnTo>
                  <a:pt x="42" y="12"/>
                </a:lnTo>
                <a:lnTo>
                  <a:pt x="42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3"/>
                </a:lnTo>
                <a:lnTo>
                  <a:pt x="46" y="13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8" y="13"/>
                </a:lnTo>
                <a:lnTo>
                  <a:pt x="48" y="13"/>
                </a:lnTo>
                <a:lnTo>
                  <a:pt x="48" y="13"/>
                </a:lnTo>
                <a:lnTo>
                  <a:pt x="48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3" y="14"/>
                </a:lnTo>
                <a:lnTo>
                  <a:pt x="53" y="13"/>
                </a:lnTo>
                <a:lnTo>
                  <a:pt x="53" y="13"/>
                </a:lnTo>
                <a:lnTo>
                  <a:pt x="53" y="13"/>
                </a:lnTo>
                <a:lnTo>
                  <a:pt x="53" y="13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3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0" y="6"/>
                </a:lnTo>
                <a:lnTo>
                  <a:pt x="50" y="7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1" y="4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2" y="4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2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5" y="2"/>
                </a:lnTo>
                <a:lnTo>
                  <a:pt x="56" y="3"/>
                </a:lnTo>
                <a:lnTo>
                  <a:pt x="56" y="2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7" y="4"/>
                </a:lnTo>
                <a:lnTo>
                  <a:pt x="57" y="4"/>
                </a:lnTo>
                <a:lnTo>
                  <a:pt x="57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1" y="3"/>
                </a:lnTo>
                <a:lnTo>
                  <a:pt x="61" y="3"/>
                </a:lnTo>
                <a:lnTo>
                  <a:pt x="62" y="3"/>
                </a:lnTo>
                <a:lnTo>
                  <a:pt x="63" y="3"/>
                </a:lnTo>
                <a:lnTo>
                  <a:pt x="63" y="3"/>
                </a:lnTo>
                <a:lnTo>
                  <a:pt x="63" y="2"/>
                </a:lnTo>
                <a:lnTo>
                  <a:pt x="64" y="2"/>
                </a:lnTo>
                <a:lnTo>
                  <a:pt x="65" y="2"/>
                </a:lnTo>
                <a:lnTo>
                  <a:pt x="65" y="2"/>
                </a:lnTo>
                <a:lnTo>
                  <a:pt x="66" y="1"/>
                </a:lnTo>
                <a:lnTo>
                  <a:pt x="67" y="1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0"/>
                </a:lnTo>
                <a:lnTo>
                  <a:pt x="71" y="0"/>
                </a:lnTo>
                <a:lnTo>
                  <a:pt x="71" y="1"/>
                </a:lnTo>
                <a:lnTo>
                  <a:pt x="71" y="2"/>
                </a:lnTo>
                <a:lnTo>
                  <a:pt x="72" y="3"/>
                </a:lnTo>
                <a:lnTo>
                  <a:pt x="72" y="3"/>
                </a:lnTo>
                <a:lnTo>
                  <a:pt x="72" y="3"/>
                </a:lnTo>
                <a:lnTo>
                  <a:pt x="72" y="3"/>
                </a:lnTo>
                <a:lnTo>
                  <a:pt x="72" y="4"/>
                </a:lnTo>
                <a:lnTo>
                  <a:pt x="73" y="5"/>
                </a:lnTo>
                <a:lnTo>
                  <a:pt x="73" y="5"/>
                </a:lnTo>
                <a:lnTo>
                  <a:pt x="73" y="5"/>
                </a:lnTo>
                <a:lnTo>
                  <a:pt x="73" y="5"/>
                </a:lnTo>
                <a:lnTo>
                  <a:pt x="73" y="6"/>
                </a:lnTo>
                <a:lnTo>
                  <a:pt x="73" y="6"/>
                </a:lnTo>
                <a:lnTo>
                  <a:pt x="73" y="6"/>
                </a:lnTo>
                <a:lnTo>
                  <a:pt x="73" y="6"/>
                </a:lnTo>
                <a:lnTo>
                  <a:pt x="73" y="6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4" y="11"/>
                </a:lnTo>
                <a:lnTo>
                  <a:pt x="74" y="11"/>
                </a:lnTo>
                <a:lnTo>
                  <a:pt x="74" y="11"/>
                </a:lnTo>
                <a:lnTo>
                  <a:pt x="74" y="11"/>
                </a:lnTo>
                <a:lnTo>
                  <a:pt x="74" y="11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6" y="15"/>
                </a:lnTo>
                <a:lnTo>
                  <a:pt x="76" y="15"/>
                </a:lnTo>
                <a:lnTo>
                  <a:pt x="76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6"/>
                </a:lnTo>
                <a:lnTo>
                  <a:pt x="79" y="16"/>
                </a:lnTo>
                <a:lnTo>
                  <a:pt x="79" y="16"/>
                </a:lnTo>
                <a:lnTo>
                  <a:pt x="79" y="16"/>
                </a:lnTo>
                <a:lnTo>
                  <a:pt x="79" y="15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80" y="16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1" y="16"/>
                </a:lnTo>
                <a:lnTo>
                  <a:pt x="81" y="15"/>
                </a:lnTo>
                <a:lnTo>
                  <a:pt x="81" y="16"/>
                </a:lnTo>
                <a:lnTo>
                  <a:pt x="81" y="16"/>
                </a:lnTo>
                <a:lnTo>
                  <a:pt x="81" y="16"/>
                </a:lnTo>
                <a:lnTo>
                  <a:pt x="81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3" y="16"/>
                </a:lnTo>
                <a:lnTo>
                  <a:pt x="82" y="16"/>
                </a:lnTo>
                <a:lnTo>
                  <a:pt x="82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4" y="17"/>
                </a:lnTo>
                <a:lnTo>
                  <a:pt x="84" y="17"/>
                </a:lnTo>
                <a:lnTo>
                  <a:pt x="84" y="18"/>
                </a:lnTo>
                <a:lnTo>
                  <a:pt x="84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8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6" y="19"/>
                </a:lnTo>
                <a:lnTo>
                  <a:pt x="86" y="19"/>
                </a:lnTo>
                <a:lnTo>
                  <a:pt x="86" y="19"/>
                </a:lnTo>
                <a:lnTo>
                  <a:pt x="86" y="19"/>
                </a:lnTo>
                <a:lnTo>
                  <a:pt x="85" y="19"/>
                </a:lnTo>
                <a:lnTo>
                  <a:pt x="85" y="19"/>
                </a:lnTo>
                <a:lnTo>
                  <a:pt x="86" y="19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8" y="20"/>
                </a:lnTo>
                <a:lnTo>
                  <a:pt x="88" y="20"/>
                </a:lnTo>
                <a:lnTo>
                  <a:pt x="88" y="21"/>
                </a:lnTo>
                <a:lnTo>
                  <a:pt x="88" y="21"/>
                </a:lnTo>
                <a:lnTo>
                  <a:pt x="88" y="21"/>
                </a:lnTo>
                <a:lnTo>
                  <a:pt x="88" y="20"/>
                </a:lnTo>
                <a:lnTo>
                  <a:pt x="88" y="21"/>
                </a:lnTo>
                <a:lnTo>
                  <a:pt x="88" y="21"/>
                </a:lnTo>
                <a:lnTo>
                  <a:pt x="88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89" y="21"/>
                </a:lnTo>
                <a:lnTo>
                  <a:pt x="90" y="21"/>
                </a:lnTo>
                <a:lnTo>
                  <a:pt x="90" y="21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3"/>
                </a:lnTo>
                <a:lnTo>
                  <a:pt x="93" y="22"/>
                </a:lnTo>
                <a:lnTo>
                  <a:pt x="93" y="22"/>
                </a:lnTo>
                <a:lnTo>
                  <a:pt x="93" y="23"/>
                </a:lnTo>
                <a:lnTo>
                  <a:pt x="93" y="23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6" y="23"/>
                </a:lnTo>
                <a:lnTo>
                  <a:pt x="96" y="23"/>
                </a:lnTo>
                <a:lnTo>
                  <a:pt x="96" y="24"/>
                </a:lnTo>
                <a:lnTo>
                  <a:pt x="96" y="24"/>
                </a:lnTo>
                <a:lnTo>
                  <a:pt x="95" y="24"/>
                </a:lnTo>
                <a:lnTo>
                  <a:pt x="95" y="24"/>
                </a:lnTo>
                <a:lnTo>
                  <a:pt x="96" y="24"/>
                </a:lnTo>
                <a:lnTo>
                  <a:pt x="96" y="24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6"/>
                </a:lnTo>
                <a:lnTo>
                  <a:pt x="96" y="26"/>
                </a:lnTo>
                <a:lnTo>
                  <a:pt x="97" y="25"/>
                </a:lnTo>
                <a:lnTo>
                  <a:pt x="98" y="25"/>
                </a:lnTo>
                <a:lnTo>
                  <a:pt x="98" y="25"/>
                </a:lnTo>
                <a:lnTo>
                  <a:pt x="98" y="25"/>
                </a:lnTo>
                <a:lnTo>
                  <a:pt x="98" y="25"/>
                </a:lnTo>
                <a:lnTo>
                  <a:pt x="98" y="25"/>
                </a:lnTo>
                <a:lnTo>
                  <a:pt x="98" y="26"/>
                </a:lnTo>
                <a:lnTo>
                  <a:pt x="98" y="26"/>
                </a:lnTo>
                <a:lnTo>
                  <a:pt x="98" y="26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8"/>
                </a:lnTo>
                <a:lnTo>
                  <a:pt x="97" y="28"/>
                </a:lnTo>
                <a:lnTo>
                  <a:pt x="98" y="28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8" y="31"/>
                </a:lnTo>
                <a:lnTo>
                  <a:pt x="99" y="31"/>
                </a:lnTo>
                <a:lnTo>
                  <a:pt x="99" y="32"/>
                </a:lnTo>
                <a:lnTo>
                  <a:pt x="100" y="32"/>
                </a:lnTo>
                <a:lnTo>
                  <a:pt x="100" y="32"/>
                </a:lnTo>
                <a:lnTo>
                  <a:pt x="101" y="33"/>
                </a:lnTo>
                <a:lnTo>
                  <a:pt x="101" y="33"/>
                </a:lnTo>
                <a:lnTo>
                  <a:pt x="102" y="33"/>
                </a:lnTo>
                <a:lnTo>
                  <a:pt x="102" y="34"/>
                </a:lnTo>
                <a:lnTo>
                  <a:pt x="102" y="34"/>
                </a:lnTo>
                <a:lnTo>
                  <a:pt x="102" y="34"/>
                </a:lnTo>
                <a:lnTo>
                  <a:pt x="102" y="34"/>
                </a:lnTo>
                <a:lnTo>
                  <a:pt x="103" y="34"/>
                </a:lnTo>
                <a:lnTo>
                  <a:pt x="103" y="35"/>
                </a:lnTo>
                <a:lnTo>
                  <a:pt x="103" y="35"/>
                </a:lnTo>
                <a:lnTo>
                  <a:pt x="103" y="35"/>
                </a:lnTo>
                <a:lnTo>
                  <a:pt x="103" y="35"/>
                </a:lnTo>
                <a:lnTo>
                  <a:pt x="104" y="35"/>
                </a:lnTo>
                <a:lnTo>
                  <a:pt x="104" y="35"/>
                </a:lnTo>
                <a:lnTo>
                  <a:pt x="103" y="36"/>
                </a:lnTo>
                <a:lnTo>
                  <a:pt x="103" y="36"/>
                </a:lnTo>
                <a:lnTo>
                  <a:pt x="103" y="37"/>
                </a:lnTo>
                <a:lnTo>
                  <a:pt x="103" y="37"/>
                </a:lnTo>
                <a:lnTo>
                  <a:pt x="103" y="37"/>
                </a:lnTo>
                <a:lnTo>
                  <a:pt x="103" y="38"/>
                </a:lnTo>
                <a:lnTo>
                  <a:pt x="103" y="38"/>
                </a:lnTo>
                <a:lnTo>
                  <a:pt x="103" y="38"/>
                </a:lnTo>
                <a:lnTo>
                  <a:pt x="102" y="38"/>
                </a:lnTo>
                <a:lnTo>
                  <a:pt x="103" y="38"/>
                </a:lnTo>
                <a:lnTo>
                  <a:pt x="102" y="39"/>
                </a:lnTo>
                <a:lnTo>
                  <a:pt x="103" y="39"/>
                </a:lnTo>
                <a:lnTo>
                  <a:pt x="103" y="39"/>
                </a:lnTo>
                <a:lnTo>
                  <a:pt x="102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1"/>
                </a:lnTo>
                <a:lnTo>
                  <a:pt x="102" y="41"/>
                </a:lnTo>
                <a:lnTo>
                  <a:pt x="102" y="41"/>
                </a:lnTo>
                <a:lnTo>
                  <a:pt x="103" y="41"/>
                </a:lnTo>
                <a:lnTo>
                  <a:pt x="103" y="42"/>
                </a:lnTo>
                <a:lnTo>
                  <a:pt x="103" y="42"/>
                </a:lnTo>
                <a:lnTo>
                  <a:pt x="103" y="43"/>
                </a:lnTo>
                <a:lnTo>
                  <a:pt x="104" y="43"/>
                </a:lnTo>
                <a:lnTo>
                  <a:pt x="104" y="43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5"/>
                </a:lnTo>
                <a:lnTo>
                  <a:pt x="105" y="45"/>
                </a:lnTo>
                <a:lnTo>
                  <a:pt x="105" y="45"/>
                </a:lnTo>
                <a:lnTo>
                  <a:pt x="105" y="45"/>
                </a:lnTo>
                <a:lnTo>
                  <a:pt x="105" y="46"/>
                </a:lnTo>
                <a:lnTo>
                  <a:pt x="105" y="46"/>
                </a:lnTo>
                <a:lnTo>
                  <a:pt x="105" y="46"/>
                </a:lnTo>
                <a:lnTo>
                  <a:pt x="105" y="47"/>
                </a:lnTo>
                <a:lnTo>
                  <a:pt x="105" y="47"/>
                </a:lnTo>
                <a:lnTo>
                  <a:pt x="106" y="47"/>
                </a:lnTo>
                <a:lnTo>
                  <a:pt x="106" y="47"/>
                </a:lnTo>
                <a:lnTo>
                  <a:pt x="106" y="48"/>
                </a:lnTo>
                <a:lnTo>
                  <a:pt x="106" y="49"/>
                </a:lnTo>
                <a:lnTo>
                  <a:pt x="106" y="49"/>
                </a:lnTo>
                <a:lnTo>
                  <a:pt x="107" y="50"/>
                </a:lnTo>
                <a:lnTo>
                  <a:pt x="107" y="51"/>
                </a:lnTo>
                <a:lnTo>
                  <a:pt x="107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10" y="52"/>
                </a:lnTo>
                <a:lnTo>
                  <a:pt x="110" y="53"/>
                </a:lnTo>
                <a:lnTo>
                  <a:pt x="110" y="53"/>
                </a:lnTo>
                <a:lnTo>
                  <a:pt x="110" y="53"/>
                </a:lnTo>
                <a:lnTo>
                  <a:pt x="111" y="53"/>
                </a:lnTo>
                <a:lnTo>
                  <a:pt x="111" y="54"/>
                </a:lnTo>
                <a:lnTo>
                  <a:pt x="111" y="54"/>
                </a:lnTo>
                <a:lnTo>
                  <a:pt x="111" y="54"/>
                </a:lnTo>
                <a:lnTo>
                  <a:pt x="111" y="55"/>
                </a:lnTo>
                <a:lnTo>
                  <a:pt x="111" y="55"/>
                </a:lnTo>
                <a:lnTo>
                  <a:pt x="111" y="56"/>
                </a:lnTo>
                <a:lnTo>
                  <a:pt x="111" y="56"/>
                </a:lnTo>
                <a:lnTo>
                  <a:pt x="111" y="56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2" y="59"/>
                </a:lnTo>
                <a:lnTo>
                  <a:pt x="112" y="59"/>
                </a:lnTo>
                <a:lnTo>
                  <a:pt x="112" y="59"/>
                </a:lnTo>
                <a:lnTo>
                  <a:pt x="113" y="59"/>
                </a:lnTo>
                <a:lnTo>
                  <a:pt x="113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60"/>
                </a:lnTo>
                <a:lnTo>
                  <a:pt x="114" y="60"/>
                </a:lnTo>
                <a:lnTo>
                  <a:pt x="114" y="60"/>
                </a:lnTo>
                <a:lnTo>
                  <a:pt x="114" y="60"/>
                </a:lnTo>
                <a:lnTo>
                  <a:pt x="114" y="61"/>
                </a:lnTo>
                <a:lnTo>
                  <a:pt x="114" y="61"/>
                </a:lnTo>
                <a:lnTo>
                  <a:pt x="114" y="61"/>
                </a:lnTo>
                <a:lnTo>
                  <a:pt x="114" y="61"/>
                </a:lnTo>
                <a:lnTo>
                  <a:pt x="114" y="61"/>
                </a:lnTo>
                <a:lnTo>
                  <a:pt x="114" y="62"/>
                </a:lnTo>
                <a:lnTo>
                  <a:pt x="114" y="62"/>
                </a:lnTo>
                <a:lnTo>
                  <a:pt x="114" y="63"/>
                </a:lnTo>
                <a:lnTo>
                  <a:pt x="114" y="63"/>
                </a:lnTo>
                <a:lnTo>
                  <a:pt x="114" y="63"/>
                </a:lnTo>
                <a:lnTo>
                  <a:pt x="114" y="63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5" y="64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6" y="64"/>
                </a:lnTo>
                <a:lnTo>
                  <a:pt x="116" y="64"/>
                </a:lnTo>
                <a:lnTo>
                  <a:pt x="116" y="64"/>
                </a:lnTo>
                <a:lnTo>
                  <a:pt x="116" y="64"/>
                </a:lnTo>
                <a:lnTo>
                  <a:pt x="116" y="65"/>
                </a:lnTo>
                <a:lnTo>
                  <a:pt x="116" y="65"/>
                </a:lnTo>
                <a:lnTo>
                  <a:pt x="116" y="65"/>
                </a:lnTo>
                <a:lnTo>
                  <a:pt x="116" y="65"/>
                </a:lnTo>
                <a:lnTo>
                  <a:pt x="115" y="65"/>
                </a:lnTo>
                <a:lnTo>
                  <a:pt x="115" y="65"/>
                </a:lnTo>
                <a:lnTo>
                  <a:pt x="115" y="65"/>
                </a:lnTo>
                <a:lnTo>
                  <a:pt x="116" y="66"/>
                </a:lnTo>
                <a:lnTo>
                  <a:pt x="116" y="66"/>
                </a:lnTo>
                <a:lnTo>
                  <a:pt x="116" y="67"/>
                </a:lnTo>
                <a:lnTo>
                  <a:pt x="116" y="67"/>
                </a:lnTo>
                <a:lnTo>
                  <a:pt x="116" y="67"/>
                </a:lnTo>
                <a:lnTo>
                  <a:pt x="116" y="67"/>
                </a:lnTo>
                <a:lnTo>
                  <a:pt x="116" y="67"/>
                </a:lnTo>
                <a:lnTo>
                  <a:pt x="116" y="67"/>
                </a:lnTo>
                <a:lnTo>
                  <a:pt x="116" y="67"/>
                </a:lnTo>
                <a:lnTo>
                  <a:pt x="117" y="67"/>
                </a:lnTo>
                <a:lnTo>
                  <a:pt x="117" y="68"/>
                </a:lnTo>
                <a:lnTo>
                  <a:pt x="117" y="68"/>
                </a:lnTo>
                <a:lnTo>
                  <a:pt x="118" y="68"/>
                </a:lnTo>
                <a:lnTo>
                  <a:pt x="118" y="69"/>
                </a:lnTo>
                <a:lnTo>
                  <a:pt x="119" y="69"/>
                </a:lnTo>
                <a:lnTo>
                  <a:pt x="119" y="69"/>
                </a:lnTo>
                <a:lnTo>
                  <a:pt x="120" y="69"/>
                </a:lnTo>
                <a:lnTo>
                  <a:pt x="120" y="69"/>
                </a:lnTo>
                <a:lnTo>
                  <a:pt x="121" y="69"/>
                </a:lnTo>
                <a:lnTo>
                  <a:pt x="121" y="69"/>
                </a:lnTo>
                <a:lnTo>
                  <a:pt x="121" y="69"/>
                </a:lnTo>
                <a:lnTo>
                  <a:pt x="121" y="70"/>
                </a:lnTo>
                <a:lnTo>
                  <a:pt x="121" y="70"/>
                </a:lnTo>
                <a:lnTo>
                  <a:pt x="121" y="70"/>
                </a:lnTo>
                <a:lnTo>
                  <a:pt x="121" y="71"/>
                </a:lnTo>
                <a:lnTo>
                  <a:pt x="122" y="71"/>
                </a:lnTo>
                <a:lnTo>
                  <a:pt x="122" y="71"/>
                </a:lnTo>
                <a:lnTo>
                  <a:pt x="122" y="71"/>
                </a:lnTo>
                <a:lnTo>
                  <a:pt x="123" y="70"/>
                </a:lnTo>
                <a:lnTo>
                  <a:pt x="123" y="70"/>
                </a:lnTo>
                <a:lnTo>
                  <a:pt x="122" y="70"/>
                </a:lnTo>
                <a:lnTo>
                  <a:pt x="122" y="70"/>
                </a:lnTo>
                <a:lnTo>
                  <a:pt x="122" y="70"/>
                </a:lnTo>
                <a:lnTo>
                  <a:pt x="122" y="70"/>
                </a:lnTo>
                <a:lnTo>
                  <a:pt x="123" y="70"/>
                </a:lnTo>
                <a:lnTo>
                  <a:pt x="123" y="69"/>
                </a:lnTo>
                <a:lnTo>
                  <a:pt x="123" y="70"/>
                </a:lnTo>
                <a:lnTo>
                  <a:pt x="123" y="69"/>
                </a:lnTo>
                <a:lnTo>
                  <a:pt x="124" y="69"/>
                </a:lnTo>
                <a:lnTo>
                  <a:pt x="123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70"/>
                </a:lnTo>
                <a:lnTo>
                  <a:pt x="124" y="69"/>
                </a:lnTo>
                <a:lnTo>
                  <a:pt x="124" y="69"/>
                </a:lnTo>
                <a:lnTo>
                  <a:pt x="125" y="69"/>
                </a:lnTo>
                <a:lnTo>
                  <a:pt x="125" y="69"/>
                </a:lnTo>
                <a:lnTo>
                  <a:pt x="125" y="69"/>
                </a:lnTo>
                <a:lnTo>
                  <a:pt x="127" y="69"/>
                </a:lnTo>
                <a:lnTo>
                  <a:pt x="127" y="69"/>
                </a:lnTo>
                <a:lnTo>
                  <a:pt x="129" y="68"/>
                </a:lnTo>
                <a:lnTo>
                  <a:pt x="129" y="67"/>
                </a:lnTo>
                <a:lnTo>
                  <a:pt x="129" y="67"/>
                </a:lnTo>
                <a:lnTo>
                  <a:pt x="129" y="67"/>
                </a:lnTo>
                <a:lnTo>
                  <a:pt x="129" y="66"/>
                </a:lnTo>
                <a:lnTo>
                  <a:pt x="129" y="65"/>
                </a:lnTo>
                <a:lnTo>
                  <a:pt x="129" y="65"/>
                </a:lnTo>
                <a:lnTo>
                  <a:pt x="129" y="64"/>
                </a:lnTo>
                <a:lnTo>
                  <a:pt x="129" y="63"/>
                </a:lnTo>
                <a:lnTo>
                  <a:pt x="129" y="63"/>
                </a:lnTo>
                <a:lnTo>
                  <a:pt x="129" y="63"/>
                </a:lnTo>
                <a:lnTo>
                  <a:pt x="129" y="62"/>
                </a:lnTo>
                <a:lnTo>
                  <a:pt x="129" y="62"/>
                </a:lnTo>
                <a:lnTo>
                  <a:pt x="129" y="62"/>
                </a:lnTo>
                <a:lnTo>
                  <a:pt x="131" y="60"/>
                </a:lnTo>
                <a:lnTo>
                  <a:pt x="131" y="59"/>
                </a:lnTo>
                <a:lnTo>
                  <a:pt x="132" y="59"/>
                </a:lnTo>
                <a:lnTo>
                  <a:pt x="132" y="58"/>
                </a:lnTo>
                <a:lnTo>
                  <a:pt x="132" y="58"/>
                </a:lnTo>
                <a:lnTo>
                  <a:pt x="133" y="57"/>
                </a:lnTo>
                <a:lnTo>
                  <a:pt x="133" y="57"/>
                </a:lnTo>
                <a:lnTo>
                  <a:pt x="134" y="56"/>
                </a:lnTo>
                <a:lnTo>
                  <a:pt x="134" y="56"/>
                </a:lnTo>
                <a:lnTo>
                  <a:pt x="135" y="55"/>
                </a:lnTo>
                <a:lnTo>
                  <a:pt x="135" y="54"/>
                </a:lnTo>
                <a:lnTo>
                  <a:pt x="135" y="54"/>
                </a:lnTo>
                <a:lnTo>
                  <a:pt x="135" y="53"/>
                </a:lnTo>
                <a:lnTo>
                  <a:pt x="135" y="53"/>
                </a:lnTo>
                <a:lnTo>
                  <a:pt x="135" y="53"/>
                </a:lnTo>
                <a:lnTo>
                  <a:pt x="136" y="53"/>
                </a:lnTo>
                <a:lnTo>
                  <a:pt x="136" y="52"/>
                </a:lnTo>
                <a:lnTo>
                  <a:pt x="136" y="52"/>
                </a:lnTo>
                <a:lnTo>
                  <a:pt x="137" y="51"/>
                </a:lnTo>
                <a:lnTo>
                  <a:pt x="137" y="50"/>
                </a:lnTo>
                <a:lnTo>
                  <a:pt x="138" y="50"/>
                </a:lnTo>
                <a:lnTo>
                  <a:pt x="139" y="50"/>
                </a:lnTo>
                <a:lnTo>
                  <a:pt x="140" y="50"/>
                </a:lnTo>
                <a:lnTo>
                  <a:pt x="140" y="50"/>
                </a:lnTo>
                <a:lnTo>
                  <a:pt x="140" y="49"/>
                </a:lnTo>
                <a:lnTo>
                  <a:pt x="140" y="49"/>
                </a:lnTo>
                <a:lnTo>
                  <a:pt x="141" y="49"/>
                </a:lnTo>
                <a:lnTo>
                  <a:pt x="141" y="48"/>
                </a:lnTo>
                <a:lnTo>
                  <a:pt x="141" y="48"/>
                </a:lnTo>
                <a:lnTo>
                  <a:pt x="141" y="48"/>
                </a:lnTo>
                <a:lnTo>
                  <a:pt x="141" y="48"/>
                </a:lnTo>
                <a:lnTo>
                  <a:pt x="142" y="47"/>
                </a:lnTo>
                <a:lnTo>
                  <a:pt x="142" y="47"/>
                </a:lnTo>
                <a:lnTo>
                  <a:pt x="142" y="47"/>
                </a:lnTo>
                <a:lnTo>
                  <a:pt x="143" y="46"/>
                </a:lnTo>
                <a:lnTo>
                  <a:pt x="143" y="46"/>
                </a:lnTo>
                <a:lnTo>
                  <a:pt x="145" y="46"/>
                </a:lnTo>
                <a:lnTo>
                  <a:pt x="145" y="46"/>
                </a:lnTo>
                <a:lnTo>
                  <a:pt x="146" y="45"/>
                </a:lnTo>
                <a:lnTo>
                  <a:pt x="147" y="45"/>
                </a:lnTo>
                <a:lnTo>
                  <a:pt x="148" y="44"/>
                </a:lnTo>
                <a:lnTo>
                  <a:pt x="148" y="44"/>
                </a:lnTo>
                <a:lnTo>
                  <a:pt x="148" y="43"/>
                </a:lnTo>
                <a:lnTo>
                  <a:pt x="149" y="43"/>
                </a:lnTo>
                <a:lnTo>
                  <a:pt x="149" y="42"/>
                </a:lnTo>
                <a:lnTo>
                  <a:pt x="150" y="41"/>
                </a:lnTo>
                <a:lnTo>
                  <a:pt x="150" y="41"/>
                </a:lnTo>
                <a:lnTo>
                  <a:pt x="150" y="40"/>
                </a:lnTo>
                <a:lnTo>
                  <a:pt x="150" y="39"/>
                </a:lnTo>
                <a:lnTo>
                  <a:pt x="151" y="39"/>
                </a:lnTo>
                <a:lnTo>
                  <a:pt x="151" y="38"/>
                </a:lnTo>
                <a:lnTo>
                  <a:pt x="151" y="37"/>
                </a:lnTo>
                <a:lnTo>
                  <a:pt x="151" y="37"/>
                </a:lnTo>
                <a:lnTo>
                  <a:pt x="152" y="36"/>
                </a:lnTo>
                <a:lnTo>
                  <a:pt x="152" y="36"/>
                </a:lnTo>
                <a:lnTo>
                  <a:pt x="152" y="36"/>
                </a:lnTo>
                <a:lnTo>
                  <a:pt x="153" y="36"/>
                </a:lnTo>
                <a:lnTo>
                  <a:pt x="154" y="35"/>
                </a:lnTo>
                <a:lnTo>
                  <a:pt x="155" y="35"/>
                </a:lnTo>
                <a:lnTo>
                  <a:pt x="155" y="35"/>
                </a:lnTo>
                <a:lnTo>
                  <a:pt x="156" y="35"/>
                </a:lnTo>
                <a:lnTo>
                  <a:pt x="156" y="35"/>
                </a:lnTo>
                <a:lnTo>
                  <a:pt x="157" y="35"/>
                </a:lnTo>
                <a:lnTo>
                  <a:pt x="158" y="36"/>
                </a:lnTo>
                <a:lnTo>
                  <a:pt x="158" y="37"/>
                </a:lnTo>
                <a:lnTo>
                  <a:pt x="158" y="37"/>
                </a:lnTo>
                <a:lnTo>
                  <a:pt x="158" y="39"/>
                </a:lnTo>
                <a:lnTo>
                  <a:pt x="158" y="39"/>
                </a:lnTo>
                <a:lnTo>
                  <a:pt x="158" y="41"/>
                </a:lnTo>
                <a:lnTo>
                  <a:pt x="158" y="41"/>
                </a:lnTo>
                <a:lnTo>
                  <a:pt x="158" y="42"/>
                </a:lnTo>
                <a:lnTo>
                  <a:pt x="159" y="42"/>
                </a:lnTo>
                <a:lnTo>
                  <a:pt x="159" y="42"/>
                </a:lnTo>
                <a:lnTo>
                  <a:pt x="160" y="42"/>
                </a:lnTo>
                <a:lnTo>
                  <a:pt x="160" y="42"/>
                </a:lnTo>
                <a:lnTo>
                  <a:pt x="160" y="42"/>
                </a:lnTo>
                <a:lnTo>
                  <a:pt x="160" y="42"/>
                </a:lnTo>
                <a:lnTo>
                  <a:pt x="160" y="42"/>
                </a:lnTo>
                <a:lnTo>
                  <a:pt x="160" y="42"/>
                </a:lnTo>
                <a:lnTo>
                  <a:pt x="161" y="42"/>
                </a:lnTo>
                <a:lnTo>
                  <a:pt x="161" y="42"/>
                </a:lnTo>
                <a:lnTo>
                  <a:pt x="162" y="42"/>
                </a:lnTo>
                <a:lnTo>
                  <a:pt x="162" y="42"/>
                </a:lnTo>
                <a:lnTo>
                  <a:pt x="162" y="42"/>
                </a:lnTo>
                <a:lnTo>
                  <a:pt x="163" y="42"/>
                </a:lnTo>
                <a:lnTo>
                  <a:pt x="163" y="42"/>
                </a:lnTo>
                <a:lnTo>
                  <a:pt x="163" y="42"/>
                </a:lnTo>
                <a:lnTo>
                  <a:pt x="163" y="41"/>
                </a:lnTo>
                <a:lnTo>
                  <a:pt x="164" y="42"/>
                </a:lnTo>
                <a:lnTo>
                  <a:pt x="164" y="42"/>
                </a:lnTo>
                <a:lnTo>
                  <a:pt x="164" y="42"/>
                </a:lnTo>
                <a:lnTo>
                  <a:pt x="164" y="42"/>
                </a:lnTo>
                <a:lnTo>
                  <a:pt x="164" y="41"/>
                </a:lnTo>
                <a:lnTo>
                  <a:pt x="164" y="41"/>
                </a:lnTo>
                <a:lnTo>
                  <a:pt x="164" y="41"/>
                </a:lnTo>
                <a:lnTo>
                  <a:pt x="164" y="41"/>
                </a:lnTo>
                <a:lnTo>
                  <a:pt x="164" y="41"/>
                </a:lnTo>
                <a:lnTo>
                  <a:pt x="164" y="41"/>
                </a:lnTo>
                <a:lnTo>
                  <a:pt x="164" y="41"/>
                </a:lnTo>
                <a:lnTo>
                  <a:pt x="165" y="41"/>
                </a:lnTo>
                <a:lnTo>
                  <a:pt x="165" y="41"/>
                </a:lnTo>
                <a:lnTo>
                  <a:pt x="165" y="41"/>
                </a:lnTo>
                <a:lnTo>
                  <a:pt x="165" y="42"/>
                </a:lnTo>
                <a:lnTo>
                  <a:pt x="165" y="42"/>
                </a:lnTo>
                <a:lnTo>
                  <a:pt x="165" y="41"/>
                </a:lnTo>
                <a:lnTo>
                  <a:pt x="165" y="42"/>
                </a:lnTo>
                <a:lnTo>
                  <a:pt x="166" y="42"/>
                </a:lnTo>
                <a:lnTo>
                  <a:pt x="166" y="42"/>
                </a:lnTo>
                <a:lnTo>
                  <a:pt x="166" y="42"/>
                </a:lnTo>
                <a:lnTo>
                  <a:pt x="166" y="42"/>
                </a:lnTo>
                <a:lnTo>
                  <a:pt x="166" y="43"/>
                </a:lnTo>
                <a:lnTo>
                  <a:pt x="167" y="43"/>
                </a:lnTo>
                <a:lnTo>
                  <a:pt x="167" y="44"/>
                </a:lnTo>
                <a:lnTo>
                  <a:pt x="168" y="45"/>
                </a:lnTo>
                <a:lnTo>
                  <a:pt x="169" y="46"/>
                </a:lnTo>
                <a:lnTo>
                  <a:pt x="169" y="47"/>
                </a:lnTo>
                <a:lnTo>
                  <a:pt x="169" y="47"/>
                </a:lnTo>
                <a:lnTo>
                  <a:pt x="169" y="47"/>
                </a:lnTo>
                <a:lnTo>
                  <a:pt x="169" y="47"/>
                </a:lnTo>
                <a:lnTo>
                  <a:pt x="169" y="47"/>
                </a:lnTo>
                <a:lnTo>
                  <a:pt x="170" y="47"/>
                </a:lnTo>
                <a:lnTo>
                  <a:pt x="170" y="47"/>
                </a:lnTo>
                <a:lnTo>
                  <a:pt x="170" y="47"/>
                </a:lnTo>
                <a:lnTo>
                  <a:pt x="170" y="47"/>
                </a:lnTo>
                <a:lnTo>
                  <a:pt x="170" y="47"/>
                </a:lnTo>
                <a:lnTo>
                  <a:pt x="170" y="47"/>
                </a:lnTo>
                <a:lnTo>
                  <a:pt x="170" y="48"/>
                </a:lnTo>
                <a:lnTo>
                  <a:pt x="170" y="48"/>
                </a:lnTo>
                <a:lnTo>
                  <a:pt x="170" y="48"/>
                </a:lnTo>
                <a:lnTo>
                  <a:pt x="170" y="48"/>
                </a:lnTo>
                <a:lnTo>
                  <a:pt x="170" y="48"/>
                </a:lnTo>
                <a:lnTo>
                  <a:pt x="177" y="51"/>
                </a:lnTo>
                <a:lnTo>
                  <a:pt x="177" y="51"/>
                </a:lnTo>
                <a:lnTo>
                  <a:pt x="178" y="52"/>
                </a:lnTo>
                <a:lnTo>
                  <a:pt x="178" y="52"/>
                </a:lnTo>
                <a:lnTo>
                  <a:pt x="179" y="52"/>
                </a:lnTo>
                <a:lnTo>
                  <a:pt x="179" y="52"/>
                </a:lnTo>
                <a:lnTo>
                  <a:pt x="179" y="52"/>
                </a:lnTo>
                <a:lnTo>
                  <a:pt x="179" y="52"/>
                </a:lnTo>
                <a:lnTo>
                  <a:pt x="179" y="52"/>
                </a:lnTo>
                <a:lnTo>
                  <a:pt x="180" y="52"/>
                </a:lnTo>
                <a:lnTo>
                  <a:pt x="180" y="52"/>
                </a:lnTo>
                <a:lnTo>
                  <a:pt x="180" y="52"/>
                </a:lnTo>
                <a:lnTo>
                  <a:pt x="180" y="52"/>
                </a:lnTo>
                <a:lnTo>
                  <a:pt x="180" y="52"/>
                </a:lnTo>
                <a:lnTo>
                  <a:pt x="181" y="52"/>
                </a:lnTo>
                <a:lnTo>
                  <a:pt x="181" y="52"/>
                </a:lnTo>
                <a:lnTo>
                  <a:pt x="181" y="52"/>
                </a:lnTo>
                <a:lnTo>
                  <a:pt x="181" y="52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2"/>
                </a:lnTo>
                <a:lnTo>
                  <a:pt x="184" y="52"/>
                </a:lnTo>
                <a:lnTo>
                  <a:pt x="184" y="52"/>
                </a:lnTo>
                <a:lnTo>
                  <a:pt x="184" y="52"/>
                </a:lnTo>
                <a:lnTo>
                  <a:pt x="184" y="52"/>
                </a:lnTo>
                <a:lnTo>
                  <a:pt x="185" y="52"/>
                </a:lnTo>
                <a:lnTo>
                  <a:pt x="185" y="52"/>
                </a:lnTo>
                <a:lnTo>
                  <a:pt x="185" y="52"/>
                </a:lnTo>
                <a:lnTo>
                  <a:pt x="185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7" y="52"/>
                </a:lnTo>
                <a:lnTo>
                  <a:pt x="187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4"/>
                </a:lnTo>
                <a:lnTo>
                  <a:pt x="188" y="55"/>
                </a:lnTo>
                <a:lnTo>
                  <a:pt x="188" y="55"/>
                </a:lnTo>
                <a:lnTo>
                  <a:pt x="187" y="55"/>
                </a:lnTo>
                <a:lnTo>
                  <a:pt x="187" y="56"/>
                </a:lnTo>
                <a:lnTo>
                  <a:pt x="187" y="57"/>
                </a:lnTo>
                <a:lnTo>
                  <a:pt x="186" y="57"/>
                </a:lnTo>
                <a:lnTo>
                  <a:pt x="191" y="59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1"/>
                </a:lnTo>
                <a:lnTo>
                  <a:pt x="195" y="61"/>
                </a:lnTo>
                <a:lnTo>
                  <a:pt x="195" y="61"/>
                </a:lnTo>
                <a:lnTo>
                  <a:pt x="195" y="61"/>
                </a:lnTo>
                <a:lnTo>
                  <a:pt x="195" y="61"/>
                </a:lnTo>
                <a:lnTo>
                  <a:pt x="195" y="61"/>
                </a:lnTo>
                <a:lnTo>
                  <a:pt x="195" y="60"/>
                </a:lnTo>
                <a:lnTo>
                  <a:pt x="196" y="60"/>
                </a:lnTo>
                <a:lnTo>
                  <a:pt x="196" y="60"/>
                </a:lnTo>
                <a:lnTo>
                  <a:pt x="196" y="60"/>
                </a:lnTo>
                <a:lnTo>
                  <a:pt x="196" y="59"/>
                </a:lnTo>
                <a:lnTo>
                  <a:pt x="196" y="60"/>
                </a:lnTo>
                <a:lnTo>
                  <a:pt x="196" y="59"/>
                </a:lnTo>
                <a:lnTo>
                  <a:pt x="196" y="59"/>
                </a:lnTo>
                <a:lnTo>
                  <a:pt x="197" y="59"/>
                </a:lnTo>
                <a:lnTo>
                  <a:pt x="197" y="59"/>
                </a:lnTo>
                <a:lnTo>
                  <a:pt x="197" y="59"/>
                </a:lnTo>
                <a:lnTo>
                  <a:pt x="197" y="59"/>
                </a:lnTo>
                <a:lnTo>
                  <a:pt x="197" y="59"/>
                </a:lnTo>
                <a:lnTo>
                  <a:pt x="197" y="59"/>
                </a:lnTo>
                <a:lnTo>
                  <a:pt x="197" y="59"/>
                </a:lnTo>
                <a:lnTo>
                  <a:pt x="197" y="58"/>
                </a:lnTo>
                <a:lnTo>
                  <a:pt x="197" y="59"/>
                </a:lnTo>
                <a:lnTo>
                  <a:pt x="197" y="58"/>
                </a:lnTo>
                <a:lnTo>
                  <a:pt x="197" y="58"/>
                </a:lnTo>
                <a:lnTo>
                  <a:pt x="197" y="58"/>
                </a:lnTo>
                <a:lnTo>
                  <a:pt x="197" y="58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60"/>
                </a:lnTo>
                <a:lnTo>
                  <a:pt x="198" y="60"/>
                </a:lnTo>
                <a:lnTo>
                  <a:pt x="197" y="60"/>
                </a:lnTo>
                <a:lnTo>
                  <a:pt x="197" y="60"/>
                </a:lnTo>
                <a:lnTo>
                  <a:pt x="197" y="60"/>
                </a:lnTo>
                <a:lnTo>
                  <a:pt x="197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8"/>
                </a:lnTo>
                <a:lnTo>
                  <a:pt x="198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8" y="59"/>
                </a:lnTo>
                <a:lnTo>
                  <a:pt x="198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60"/>
                </a:lnTo>
                <a:lnTo>
                  <a:pt x="199" y="60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9"/>
                </a:lnTo>
                <a:lnTo>
                  <a:pt x="199" y="58"/>
                </a:lnTo>
                <a:lnTo>
                  <a:pt x="199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1" y="59"/>
                </a:lnTo>
                <a:lnTo>
                  <a:pt x="200" y="59"/>
                </a:lnTo>
                <a:lnTo>
                  <a:pt x="200" y="59"/>
                </a:lnTo>
                <a:lnTo>
                  <a:pt x="201" y="59"/>
                </a:lnTo>
                <a:lnTo>
                  <a:pt x="201" y="59"/>
                </a:lnTo>
                <a:lnTo>
                  <a:pt x="201" y="59"/>
                </a:lnTo>
                <a:lnTo>
                  <a:pt x="201" y="59"/>
                </a:lnTo>
                <a:lnTo>
                  <a:pt x="201" y="59"/>
                </a:lnTo>
                <a:lnTo>
                  <a:pt x="201" y="59"/>
                </a:lnTo>
                <a:lnTo>
                  <a:pt x="202" y="59"/>
                </a:lnTo>
                <a:lnTo>
                  <a:pt x="202" y="59"/>
                </a:lnTo>
                <a:lnTo>
                  <a:pt x="202" y="60"/>
                </a:lnTo>
                <a:lnTo>
                  <a:pt x="202" y="60"/>
                </a:lnTo>
                <a:lnTo>
                  <a:pt x="202" y="60"/>
                </a:lnTo>
                <a:lnTo>
                  <a:pt x="201" y="60"/>
                </a:lnTo>
                <a:lnTo>
                  <a:pt x="202" y="60"/>
                </a:lnTo>
                <a:lnTo>
                  <a:pt x="202" y="60"/>
                </a:lnTo>
                <a:lnTo>
                  <a:pt x="201" y="61"/>
                </a:lnTo>
                <a:lnTo>
                  <a:pt x="202" y="61"/>
                </a:lnTo>
                <a:lnTo>
                  <a:pt x="202" y="61"/>
                </a:lnTo>
                <a:lnTo>
                  <a:pt x="202" y="61"/>
                </a:lnTo>
                <a:lnTo>
                  <a:pt x="202" y="61"/>
                </a:lnTo>
                <a:lnTo>
                  <a:pt x="202" y="60"/>
                </a:lnTo>
                <a:lnTo>
                  <a:pt x="202" y="59"/>
                </a:lnTo>
                <a:lnTo>
                  <a:pt x="202" y="59"/>
                </a:lnTo>
                <a:lnTo>
                  <a:pt x="202" y="59"/>
                </a:lnTo>
                <a:lnTo>
                  <a:pt x="202" y="59"/>
                </a:lnTo>
                <a:lnTo>
                  <a:pt x="202" y="59"/>
                </a:lnTo>
                <a:lnTo>
                  <a:pt x="203" y="59"/>
                </a:lnTo>
                <a:lnTo>
                  <a:pt x="203" y="59"/>
                </a:lnTo>
                <a:lnTo>
                  <a:pt x="203" y="59"/>
                </a:lnTo>
                <a:lnTo>
                  <a:pt x="203" y="59"/>
                </a:lnTo>
                <a:lnTo>
                  <a:pt x="203" y="60"/>
                </a:lnTo>
                <a:lnTo>
                  <a:pt x="203" y="60"/>
                </a:lnTo>
                <a:lnTo>
                  <a:pt x="203" y="60"/>
                </a:lnTo>
                <a:lnTo>
                  <a:pt x="203" y="60"/>
                </a:lnTo>
                <a:lnTo>
                  <a:pt x="203" y="60"/>
                </a:lnTo>
                <a:lnTo>
                  <a:pt x="203" y="60"/>
                </a:lnTo>
                <a:lnTo>
                  <a:pt x="204" y="60"/>
                </a:lnTo>
                <a:lnTo>
                  <a:pt x="204" y="61"/>
                </a:lnTo>
                <a:lnTo>
                  <a:pt x="204" y="61"/>
                </a:lnTo>
                <a:lnTo>
                  <a:pt x="204" y="61"/>
                </a:lnTo>
                <a:lnTo>
                  <a:pt x="204" y="62"/>
                </a:lnTo>
                <a:lnTo>
                  <a:pt x="204" y="62"/>
                </a:lnTo>
                <a:lnTo>
                  <a:pt x="204" y="62"/>
                </a:lnTo>
                <a:lnTo>
                  <a:pt x="204" y="62"/>
                </a:lnTo>
                <a:lnTo>
                  <a:pt x="204" y="62"/>
                </a:lnTo>
                <a:lnTo>
                  <a:pt x="204" y="62"/>
                </a:lnTo>
                <a:lnTo>
                  <a:pt x="204" y="61"/>
                </a:lnTo>
                <a:lnTo>
                  <a:pt x="204" y="61"/>
                </a:lnTo>
                <a:lnTo>
                  <a:pt x="204" y="60"/>
                </a:lnTo>
                <a:lnTo>
                  <a:pt x="204" y="60"/>
                </a:lnTo>
                <a:lnTo>
                  <a:pt x="204" y="59"/>
                </a:lnTo>
                <a:lnTo>
                  <a:pt x="204" y="59"/>
                </a:lnTo>
                <a:lnTo>
                  <a:pt x="204" y="59"/>
                </a:lnTo>
                <a:lnTo>
                  <a:pt x="204" y="59"/>
                </a:lnTo>
                <a:lnTo>
                  <a:pt x="205" y="59"/>
                </a:lnTo>
                <a:lnTo>
                  <a:pt x="205" y="59"/>
                </a:lnTo>
                <a:lnTo>
                  <a:pt x="205" y="59"/>
                </a:lnTo>
                <a:lnTo>
                  <a:pt x="205" y="59"/>
                </a:lnTo>
                <a:lnTo>
                  <a:pt x="205" y="60"/>
                </a:lnTo>
                <a:lnTo>
                  <a:pt x="205" y="60"/>
                </a:lnTo>
                <a:lnTo>
                  <a:pt x="205" y="60"/>
                </a:lnTo>
                <a:lnTo>
                  <a:pt x="205" y="60"/>
                </a:lnTo>
                <a:lnTo>
                  <a:pt x="205" y="60"/>
                </a:lnTo>
                <a:lnTo>
                  <a:pt x="205" y="60"/>
                </a:lnTo>
                <a:lnTo>
                  <a:pt x="206" y="60"/>
                </a:lnTo>
                <a:lnTo>
                  <a:pt x="206" y="60"/>
                </a:lnTo>
                <a:lnTo>
                  <a:pt x="206" y="60"/>
                </a:lnTo>
                <a:lnTo>
                  <a:pt x="206" y="60"/>
                </a:lnTo>
                <a:lnTo>
                  <a:pt x="206" y="60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7" y="59"/>
                </a:lnTo>
                <a:lnTo>
                  <a:pt x="207" y="59"/>
                </a:lnTo>
                <a:lnTo>
                  <a:pt x="207" y="59"/>
                </a:lnTo>
                <a:lnTo>
                  <a:pt x="207" y="59"/>
                </a:lnTo>
                <a:lnTo>
                  <a:pt x="208" y="59"/>
                </a:lnTo>
                <a:lnTo>
                  <a:pt x="208" y="59"/>
                </a:lnTo>
                <a:lnTo>
                  <a:pt x="208" y="59"/>
                </a:lnTo>
                <a:lnTo>
                  <a:pt x="208" y="59"/>
                </a:lnTo>
                <a:lnTo>
                  <a:pt x="208" y="59"/>
                </a:lnTo>
                <a:lnTo>
                  <a:pt x="208" y="59"/>
                </a:lnTo>
                <a:lnTo>
                  <a:pt x="208" y="59"/>
                </a:lnTo>
                <a:lnTo>
                  <a:pt x="208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59"/>
                </a:lnTo>
                <a:lnTo>
                  <a:pt x="208" y="60"/>
                </a:lnTo>
                <a:lnTo>
                  <a:pt x="208" y="59"/>
                </a:lnTo>
                <a:lnTo>
                  <a:pt x="209" y="59"/>
                </a:lnTo>
                <a:lnTo>
                  <a:pt x="209" y="60"/>
                </a:lnTo>
                <a:lnTo>
                  <a:pt x="209" y="60"/>
                </a:lnTo>
                <a:lnTo>
                  <a:pt x="209" y="60"/>
                </a:lnTo>
                <a:lnTo>
                  <a:pt x="209" y="61"/>
                </a:lnTo>
                <a:lnTo>
                  <a:pt x="209" y="61"/>
                </a:lnTo>
                <a:lnTo>
                  <a:pt x="209" y="60"/>
                </a:lnTo>
                <a:lnTo>
                  <a:pt x="209" y="61"/>
                </a:lnTo>
                <a:lnTo>
                  <a:pt x="208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0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0" y="61"/>
                </a:lnTo>
                <a:lnTo>
                  <a:pt x="211" y="61"/>
                </a:lnTo>
                <a:lnTo>
                  <a:pt x="211" y="61"/>
                </a:lnTo>
                <a:lnTo>
                  <a:pt x="211" y="60"/>
                </a:lnTo>
                <a:lnTo>
                  <a:pt x="211" y="60"/>
                </a:lnTo>
                <a:lnTo>
                  <a:pt x="211" y="60"/>
                </a:lnTo>
                <a:lnTo>
                  <a:pt x="211" y="60"/>
                </a:lnTo>
                <a:lnTo>
                  <a:pt x="211" y="60"/>
                </a:lnTo>
                <a:lnTo>
                  <a:pt x="211" y="61"/>
                </a:lnTo>
                <a:lnTo>
                  <a:pt x="212" y="61"/>
                </a:lnTo>
                <a:lnTo>
                  <a:pt x="211" y="61"/>
                </a:lnTo>
                <a:lnTo>
                  <a:pt x="211" y="61"/>
                </a:lnTo>
                <a:lnTo>
                  <a:pt x="211" y="61"/>
                </a:lnTo>
                <a:lnTo>
                  <a:pt x="212" y="61"/>
                </a:lnTo>
                <a:lnTo>
                  <a:pt x="211" y="61"/>
                </a:lnTo>
                <a:lnTo>
                  <a:pt x="212" y="62"/>
                </a:lnTo>
                <a:lnTo>
                  <a:pt x="211" y="62"/>
                </a:lnTo>
                <a:lnTo>
                  <a:pt x="211" y="62"/>
                </a:lnTo>
                <a:lnTo>
                  <a:pt x="212" y="62"/>
                </a:lnTo>
                <a:lnTo>
                  <a:pt x="211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1"/>
                </a:lnTo>
                <a:lnTo>
                  <a:pt x="212" y="61"/>
                </a:lnTo>
                <a:lnTo>
                  <a:pt x="212" y="61"/>
                </a:lnTo>
                <a:lnTo>
                  <a:pt x="212" y="62"/>
                </a:lnTo>
                <a:lnTo>
                  <a:pt x="212" y="62"/>
                </a:lnTo>
                <a:lnTo>
                  <a:pt x="212" y="63"/>
                </a:lnTo>
                <a:lnTo>
                  <a:pt x="212" y="63"/>
                </a:lnTo>
                <a:lnTo>
                  <a:pt x="212" y="63"/>
                </a:lnTo>
                <a:lnTo>
                  <a:pt x="212" y="63"/>
                </a:lnTo>
                <a:lnTo>
                  <a:pt x="212" y="63"/>
                </a:lnTo>
                <a:lnTo>
                  <a:pt x="212" y="63"/>
                </a:lnTo>
                <a:lnTo>
                  <a:pt x="212" y="63"/>
                </a:lnTo>
                <a:lnTo>
                  <a:pt x="212" y="63"/>
                </a:lnTo>
                <a:lnTo>
                  <a:pt x="212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61"/>
                </a:lnTo>
                <a:lnTo>
                  <a:pt x="212" y="61"/>
                </a:lnTo>
                <a:lnTo>
                  <a:pt x="212" y="62"/>
                </a:lnTo>
                <a:lnTo>
                  <a:pt x="212" y="62"/>
                </a:lnTo>
                <a:lnTo>
                  <a:pt x="212" y="61"/>
                </a:lnTo>
                <a:lnTo>
                  <a:pt x="212" y="61"/>
                </a:lnTo>
                <a:lnTo>
                  <a:pt x="213" y="61"/>
                </a:lnTo>
                <a:lnTo>
                  <a:pt x="213" y="61"/>
                </a:lnTo>
                <a:lnTo>
                  <a:pt x="213" y="61"/>
                </a:lnTo>
                <a:lnTo>
                  <a:pt x="213" y="61"/>
                </a:lnTo>
                <a:lnTo>
                  <a:pt x="214" y="61"/>
                </a:lnTo>
                <a:lnTo>
                  <a:pt x="214" y="61"/>
                </a:lnTo>
                <a:lnTo>
                  <a:pt x="214" y="62"/>
                </a:lnTo>
                <a:lnTo>
                  <a:pt x="214" y="62"/>
                </a:lnTo>
                <a:lnTo>
                  <a:pt x="214" y="61"/>
                </a:lnTo>
                <a:lnTo>
                  <a:pt x="214" y="62"/>
                </a:lnTo>
                <a:lnTo>
                  <a:pt x="214" y="62"/>
                </a:lnTo>
                <a:lnTo>
                  <a:pt x="214" y="62"/>
                </a:lnTo>
                <a:lnTo>
                  <a:pt x="213" y="62"/>
                </a:lnTo>
                <a:lnTo>
                  <a:pt x="214" y="62"/>
                </a:lnTo>
                <a:lnTo>
                  <a:pt x="213" y="62"/>
                </a:lnTo>
                <a:lnTo>
                  <a:pt x="213" y="62"/>
                </a:lnTo>
                <a:lnTo>
                  <a:pt x="213" y="62"/>
                </a:lnTo>
                <a:lnTo>
                  <a:pt x="213" y="63"/>
                </a:lnTo>
                <a:lnTo>
                  <a:pt x="213" y="62"/>
                </a:lnTo>
                <a:lnTo>
                  <a:pt x="214" y="62"/>
                </a:lnTo>
                <a:lnTo>
                  <a:pt x="214" y="63"/>
                </a:lnTo>
                <a:lnTo>
                  <a:pt x="214" y="63"/>
                </a:lnTo>
                <a:lnTo>
                  <a:pt x="214" y="62"/>
                </a:lnTo>
                <a:lnTo>
                  <a:pt x="214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4"/>
                </a:lnTo>
                <a:lnTo>
                  <a:pt x="215" y="64"/>
                </a:lnTo>
                <a:lnTo>
                  <a:pt x="214" y="64"/>
                </a:lnTo>
                <a:lnTo>
                  <a:pt x="214" y="64"/>
                </a:lnTo>
                <a:lnTo>
                  <a:pt x="214" y="63"/>
                </a:lnTo>
                <a:lnTo>
                  <a:pt x="214" y="63"/>
                </a:lnTo>
                <a:lnTo>
                  <a:pt x="214" y="63"/>
                </a:lnTo>
                <a:lnTo>
                  <a:pt x="215" y="63"/>
                </a:lnTo>
                <a:lnTo>
                  <a:pt x="215" y="63"/>
                </a:lnTo>
                <a:lnTo>
                  <a:pt x="215" y="63"/>
                </a:lnTo>
                <a:lnTo>
                  <a:pt x="215" y="63"/>
                </a:lnTo>
                <a:lnTo>
                  <a:pt x="215" y="63"/>
                </a:lnTo>
                <a:lnTo>
                  <a:pt x="215" y="63"/>
                </a:lnTo>
                <a:lnTo>
                  <a:pt x="215" y="63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6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5" y="62"/>
                </a:lnTo>
                <a:lnTo>
                  <a:pt x="216" y="62"/>
                </a:lnTo>
                <a:lnTo>
                  <a:pt x="216" y="62"/>
                </a:lnTo>
                <a:lnTo>
                  <a:pt x="216" y="62"/>
                </a:lnTo>
                <a:lnTo>
                  <a:pt x="216" y="62"/>
                </a:lnTo>
                <a:lnTo>
                  <a:pt x="216" y="62"/>
                </a:lnTo>
                <a:lnTo>
                  <a:pt x="216" y="62"/>
                </a:lnTo>
                <a:lnTo>
                  <a:pt x="216" y="63"/>
                </a:lnTo>
                <a:lnTo>
                  <a:pt x="215" y="63"/>
                </a:lnTo>
                <a:lnTo>
                  <a:pt x="216" y="63"/>
                </a:lnTo>
                <a:lnTo>
                  <a:pt x="216" y="63"/>
                </a:lnTo>
                <a:lnTo>
                  <a:pt x="216" y="63"/>
                </a:lnTo>
                <a:lnTo>
                  <a:pt x="216" y="63"/>
                </a:lnTo>
                <a:lnTo>
                  <a:pt x="216" y="63"/>
                </a:lnTo>
                <a:lnTo>
                  <a:pt x="215" y="63"/>
                </a:lnTo>
                <a:lnTo>
                  <a:pt x="215" y="63"/>
                </a:lnTo>
                <a:lnTo>
                  <a:pt x="216" y="63"/>
                </a:lnTo>
                <a:lnTo>
                  <a:pt x="216" y="63"/>
                </a:lnTo>
                <a:lnTo>
                  <a:pt x="216" y="63"/>
                </a:lnTo>
                <a:lnTo>
                  <a:pt x="215" y="64"/>
                </a:lnTo>
                <a:lnTo>
                  <a:pt x="215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3"/>
                </a:lnTo>
                <a:lnTo>
                  <a:pt x="216" y="64"/>
                </a:lnTo>
                <a:lnTo>
                  <a:pt x="216" y="63"/>
                </a:lnTo>
                <a:lnTo>
                  <a:pt x="216" y="63"/>
                </a:lnTo>
                <a:lnTo>
                  <a:pt x="216" y="63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6" y="65"/>
                </a:lnTo>
                <a:lnTo>
                  <a:pt x="216" y="64"/>
                </a:lnTo>
                <a:lnTo>
                  <a:pt x="216" y="64"/>
                </a:lnTo>
                <a:lnTo>
                  <a:pt x="216" y="64"/>
                </a:lnTo>
                <a:lnTo>
                  <a:pt x="217" y="64"/>
                </a:lnTo>
                <a:lnTo>
                  <a:pt x="216" y="64"/>
                </a:lnTo>
                <a:lnTo>
                  <a:pt x="216" y="64"/>
                </a:lnTo>
                <a:lnTo>
                  <a:pt x="217" y="65"/>
                </a:lnTo>
                <a:lnTo>
                  <a:pt x="217" y="64"/>
                </a:lnTo>
                <a:lnTo>
                  <a:pt x="217" y="64"/>
                </a:lnTo>
                <a:lnTo>
                  <a:pt x="217" y="64"/>
                </a:lnTo>
                <a:lnTo>
                  <a:pt x="217" y="64"/>
                </a:lnTo>
                <a:lnTo>
                  <a:pt x="217" y="64"/>
                </a:lnTo>
                <a:lnTo>
                  <a:pt x="217" y="64"/>
                </a:lnTo>
                <a:lnTo>
                  <a:pt x="217" y="64"/>
                </a:lnTo>
                <a:lnTo>
                  <a:pt x="216" y="63"/>
                </a:lnTo>
                <a:lnTo>
                  <a:pt x="217" y="63"/>
                </a:lnTo>
                <a:lnTo>
                  <a:pt x="217" y="63"/>
                </a:lnTo>
                <a:lnTo>
                  <a:pt x="217" y="64"/>
                </a:lnTo>
                <a:lnTo>
                  <a:pt x="217" y="63"/>
                </a:lnTo>
                <a:lnTo>
                  <a:pt x="217" y="63"/>
                </a:lnTo>
                <a:lnTo>
                  <a:pt x="217" y="63"/>
                </a:lnTo>
                <a:lnTo>
                  <a:pt x="217" y="63"/>
                </a:lnTo>
                <a:lnTo>
                  <a:pt x="217" y="64"/>
                </a:lnTo>
                <a:lnTo>
                  <a:pt x="218" y="64"/>
                </a:lnTo>
                <a:lnTo>
                  <a:pt x="218" y="65"/>
                </a:lnTo>
                <a:lnTo>
                  <a:pt x="217" y="65"/>
                </a:lnTo>
                <a:lnTo>
                  <a:pt x="217" y="65"/>
                </a:lnTo>
                <a:lnTo>
                  <a:pt x="217" y="65"/>
                </a:lnTo>
                <a:lnTo>
                  <a:pt x="218" y="65"/>
                </a:lnTo>
                <a:lnTo>
                  <a:pt x="218" y="64"/>
                </a:lnTo>
                <a:lnTo>
                  <a:pt x="218" y="64"/>
                </a:lnTo>
                <a:lnTo>
                  <a:pt x="218" y="64"/>
                </a:lnTo>
                <a:lnTo>
                  <a:pt x="218" y="63"/>
                </a:lnTo>
                <a:lnTo>
                  <a:pt x="218" y="63"/>
                </a:lnTo>
                <a:lnTo>
                  <a:pt x="218" y="63"/>
                </a:lnTo>
                <a:lnTo>
                  <a:pt x="218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3"/>
                </a:lnTo>
                <a:lnTo>
                  <a:pt x="219" y="63"/>
                </a:lnTo>
                <a:lnTo>
                  <a:pt x="218" y="63"/>
                </a:lnTo>
                <a:lnTo>
                  <a:pt x="218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2"/>
                </a:lnTo>
                <a:lnTo>
                  <a:pt x="219" y="62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0" y="64"/>
                </a:lnTo>
                <a:lnTo>
                  <a:pt x="220" y="64"/>
                </a:lnTo>
                <a:lnTo>
                  <a:pt x="220" y="64"/>
                </a:lnTo>
                <a:lnTo>
                  <a:pt x="220" y="64"/>
                </a:lnTo>
                <a:lnTo>
                  <a:pt x="220" y="64"/>
                </a:lnTo>
                <a:lnTo>
                  <a:pt x="220" y="64"/>
                </a:lnTo>
                <a:lnTo>
                  <a:pt x="219" y="63"/>
                </a:lnTo>
                <a:lnTo>
                  <a:pt x="219" y="64"/>
                </a:lnTo>
                <a:lnTo>
                  <a:pt x="220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5"/>
                </a:lnTo>
                <a:lnTo>
                  <a:pt x="219" y="66"/>
                </a:lnTo>
                <a:lnTo>
                  <a:pt x="219" y="66"/>
                </a:lnTo>
                <a:lnTo>
                  <a:pt x="218" y="66"/>
                </a:lnTo>
                <a:lnTo>
                  <a:pt x="219" y="66"/>
                </a:lnTo>
                <a:lnTo>
                  <a:pt x="219" y="66"/>
                </a:lnTo>
                <a:lnTo>
                  <a:pt x="219" y="66"/>
                </a:lnTo>
                <a:lnTo>
                  <a:pt x="219" y="66"/>
                </a:lnTo>
                <a:lnTo>
                  <a:pt x="219" y="66"/>
                </a:lnTo>
                <a:lnTo>
                  <a:pt x="219" y="66"/>
                </a:lnTo>
                <a:lnTo>
                  <a:pt x="219" y="66"/>
                </a:lnTo>
                <a:lnTo>
                  <a:pt x="219" y="66"/>
                </a:lnTo>
                <a:lnTo>
                  <a:pt x="220" y="66"/>
                </a:lnTo>
                <a:lnTo>
                  <a:pt x="220" y="66"/>
                </a:lnTo>
                <a:lnTo>
                  <a:pt x="220" y="65"/>
                </a:lnTo>
                <a:lnTo>
                  <a:pt x="220" y="66"/>
                </a:lnTo>
                <a:lnTo>
                  <a:pt x="220" y="66"/>
                </a:lnTo>
                <a:lnTo>
                  <a:pt x="220" y="66"/>
                </a:lnTo>
                <a:lnTo>
                  <a:pt x="220" y="66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6"/>
                </a:lnTo>
                <a:lnTo>
                  <a:pt x="221" y="66"/>
                </a:lnTo>
                <a:lnTo>
                  <a:pt x="221" y="66"/>
                </a:lnTo>
                <a:lnTo>
                  <a:pt x="221" y="66"/>
                </a:lnTo>
                <a:lnTo>
                  <a:pt x="221" y="66"/>
                </a:lnTo>
                <a:lnTo>
                  <a:pt x="221" y="66"/>
                </a:lnTo>
                <a:lnTo>
                  <a:pt x="221" y="65"/>
                </a:lnTo>
                <a:lnTo>
                  <a:pt x="221" y="65"/>
                </a:lnTo>
                <a:lnTo>
                  <a:pt x="221" y="66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1" y="65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4"/>
                </a:lnTo>
                <a:lnTo>
                  <a:pt x="223" y="65"/>
                </a:lnTo>
                <a:lnTo>
                  <a:pt x="223" y="65"/>
                </a:lnTo>
                <a:lnTo>
                  <a:pt x="223" y="64"/>
                </a:lnTo>
                <a:lnTo>
                  <a:pt x="223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5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2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8"/>
                </a:lnTo>
                <a:lnTo>
                  <a:pt x="223" y="68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4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7"/>
                </a:lnTo>
                <a:lnTo>
                  <a:pt x="223" y="66"/>
                </a:lnTo>
                <a:lnTo>
                  <a:pt x="223" y="66"/>
                </a:lnTo>
                <a:lnTo>
                  <a:pt x="224" y="66"/>
                </a:lnTo>
                <a:lnTo>
                  <a:pt x="224" y="66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6"/>
                </a:lnTo>
                <a:lnTo>
                  <a:pt x="224" y="66"/>
                </a:lnTo>
                <a:lnTo>
                  <a:pt x="225" y="66"/>
                </a:lnTo>
                <a:lnTo>
                  <a:pt x="224" y="66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8"/>
                </a:lnTo>
                <a:lnTo>
                  <a:pt x="225" y="68"/>
                </a:lnTo>
                <a:lnTo>
                  <a:pt x="225" y="68"/>
                </a:lnTo>
                <a:lnTo>
                  <a:pt x="225" y="68"/>
                </a:lnTo>
                <a:lnTo>
                  <a:pt x="225" y="68"/>
                </a:lnTo>
                <a:lnTo>
                  <a:pt x="225" y="68"/>
                </a:lnTo>
                <a:lnTo>
                  <a:pt x="225" y="68"/>
                </a:lnTo>
                <a:lnTo>
                  <a:pt x="225" y="68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6" y="67"/>
                </a:lnTo>
                <a:lnTo>
                  <a:pt x="225" y="67"/>
                </a:lnTo>
                <a:lnTo>
                  <a:pt x="226" y="67"/>
                </a:lnTo>
                <a:lnTo>
                  <a:pt x="225" y="67"/>
                </a:lnTo>
                <a:lnTo>
                  <a:pt x="225" y="67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6" y="65"/>
                </a:lnTo>
                <a:lnTo>
                  <a:pt x="227" y="65"/>
                </a:lnTo>
                <a:lnTo>
                  <a:pt x="227" y="64"/>
                </a:lnTo>
                <a:lnTo>
                  <a:pt x="227" y="64"/>
                </a:lnTo>
                <a:lnTo>
                  <a:pt x="227" y="64"/>
                </a:lnTo>
                <a:lnTo>
                  <a:pt x="227" y="64"/>
                </a:lnTo>
                <a:lnTo>
                  <a:pt x="227" y="65"/>
                </a:lnTo>
                <a:lnTo>
                  <a:pt x="227" y="65"/>
                </a:lnTo>
                <a:lnTo>
                  <a:pt x="227" y="65"/>
                </a:lnTo>
                <a:lnTo>
                  <a:pt x="227" y="65"/>
                </a:lnTo>
                <a:lnTo>
                  <a:pt x="227" y="65"/>
                </a:lnTo>
                <a:lnTo>
                  <a:pt x="227" y="66"/>
                </a:lnTo>
                <a:lnTo>
                  <a:pt x="227" y="65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6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6"/>
                </a:lnTo>
                <a:lnTo>
                  <a:pt x="227" y="67"/>
                </a:lnTo>
                <a:lnTo>
                  <a:pt x="227" y="67"/>
                </a:lnTo>
                <a:lnTo>
                  <a:pt x="227" y="67"/>
                </a:lnTo>
                <a:lnTo>
                  <a:pt x="227" y="67"/>
                </a:lnTo>
                <a:lnTo>
                  <a:pt x="227" y="67"/>
                </a:lnTo>
                <a:lnTo>
                  <a:pt x="227" y="67"/>
                </a:lnTo>
                <a:lnTo>
                  <a:pt x="227" y="68"/>
                </a:lnTo>
                <a:lnTo>
                  <a:pt x="226" y="68"/>
                </a:lnTo>
                <a:lnTo>
                  <a:pt x="226" y="69"/>
                </a:lnTo>
                <a:lnTo>
                  <a:pt x="226" y="69"/>
                </a:lnTo>
                <a:lnTo>
                  <a:pt x="226" y="69"/>
                </a:lnTo>
                <a:lnTo>
                  <a:pt x="226" y="69"/>
                </a:lnTo>
                <a:lnTo>
                  <a:pt x="226" y="70"/>
                </a:lnTo>
                <a:lnTo>
                  <a:pt x="226" y="69"/>
                </a:lnTo>
                <a:lnTo>
                  <a:pt x="226" y="69"/>
                </a:lnTo>
                <a:lnTo>
                  <a:pt x="226" y="69"/>
                </a:lnTo>
                <a:lnTo>
                  <a:pt x="226" y="69"/>
                </a:lnTo>
                <a:lnTo>
                  <a:pt x="226" y="68"/>
                </a:lnTo>
                <a:lnTo>
                  <a:pt x="227" y="68"/>
                </a:lnTo>
                <a:lnTo>
                  <a:pt x="227" y="68"/>
                </a:lnTo>
                <a:lnTo>
                  <a:pt x="227" y="67"/>
                </a:lnTo>
                <a:lnTo>
                  <a:pt x="227" y="67"/>
                </a:lnTo>
                <a:lnTo>
                  <a:pt x="228" y="66"/>
                </a:lnTo>
                <a:lnTo>
                  <a:pt x="228" y="66"/>
                </a:lnTo>
                <a:lnTo>
                  <a:pt x="228" y="66"/>
                </a:lnTo>
                <a:lnTo>
                  <a:pt x="228" y="66"/>
                </a:lnTo>
                <a:lnTo>
                  <a:pt x="228" y="67"/>
                </a:lnTo>
                <a:lnTo>
                  <a:pt x="228" y="67"/>
                </a:lnTo>
                <a:lnTo>
                  <a:pt x="228" y="67"/>
                </a:lnTo>
                <a:lnTo>
                  <a:pt x="228" y="67"/>
                </a:lnTo>
                <a:lnTo>
                  <a:pt x="228" y="67"/>
                </a:lnTo>
                <a:lnTo>
                  <a:pt x="228" y="67"/>
                </a:lnTo>
                <a:lnTo>
                  <a:pt x="228" y="68"/>
                </a:lnTo>
                <a:lnTo>
                  <a:pt x="227" y="68"/>
                </a:lnTo>
                <a:lnTo>
                  <a:pt x="227" y="69"/>
                </a:lnTo>
                <a:lnTo>
                  <a:pt x="227" y="69"/>
                </a:lnTo>
                <a:lnTo>
                  <a:pt x="227" y="69"/>
                </a:lnTo>
                <a:lnTo>
                  <a:pt x="228" y="69"/>
                </a:lnTo>
                <a:lnTo>
                  <a:pt x="228" y="69"/>
                </a:lnTo>
                <a:lnTo>
                  <a:pt x="228" y="69"/>
                </a:lnTo>
                <a:lnTo>
                  <a:pt x="228" y="69"/>
                </a:lnTo>
                <a:lnTo>
                  <a:pt x="228" y="68"/>
                </a:lnTo>
                <a:lnTo>
                  <a:pt x="228" y="68"/>
                </a:lnTo>
                <a:lnTo>
                  <a:pt x="228" y="68"/>
                </a:lnTo>
                <a:lnTo>
                  <a:pt x="228" y="68"/>
                </a:lnTo>
                <a:lnTo>
                  <a:pt x="228" y="69"/>
                </a:lnTo>
                <a:lnTo>
                  <a:pt x="228" y="69"/>
                </a:lnTo>
                <a:lnTo>
                  <a:pt x="228" y="69"/>
                </a:lnTo>
                <a:lnTo>
                  <a:pt x="228" y="69"/>
                </a:lnTo>
                <a:lnTo>
                  <a:pt x="228" y="69"/>
                </a:lnTo>
                <a:lnTo>
                  <a:pt x="228" y="68"/>
                </a:lnTo>
                <a:lnTo>
                  <a:pt x="228" y="68"/>
                </a:lnTo>
                <a:lnTo>
                  <a:pt x="228" y="68"/>
                </a:lnTo>
                <a:lnTo>
                  <a:pt x="228" y="68"/>
                </a:lnTo>
                <a:lnTo>
                  <a:pt x="228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8"/>
                </a:lnTo>
                <a:lnTo>
                  <a:pt x="229" y="68"/>
                </a:lnTo>
                <a:lnTo>
                  <a:pt x="229" y="68"/>
                </a:lnTo>
                <a:lnTo>
                  <a:pt x="229" y="68"/>
                </a:lnTo>
                <a:lnTo>
                  <a:pt x="229" y="68"/>
                </a:lnTo>
                <a:lnTo>
                  <a:pt x="229" y="69"/>
                </a:lnTo>
                <a:lnTo>
                  <a:pt x="229" y="69"/>
                </a:lnTo>
                <a:lnTo>
                  <a:pt x="229" y="70"/>
                </a:lnTo>
                <a:lnTo>
                  <a:pt x="229" y="70"/>
                </a:lnTo>
                <a:lnTo>
                  <a:pt x="229" y="70"/>
                </a:lnTo>
                <a:lnTo>
                  <a:pt x="229" y="70"/>
                </a:lnTo>
                <a:lnTo>
                  <a:pt x="228" y="70"/>
                </a:lnTo>
                <a:lnTo>
                  <a:pt x="228" y="71"/>
                </a:lnTo>
                <a:lnTo>
                  <a:pt x="228" y="71"/>
                </a:lnTo>
                <a:lnTo>
                  <a:pt x="228" y="72"/>
                </a:lnTo>
                <a:lnTo>
                  <a:pt x="228" y="72"/>
                </a:lnTo>
                <a:lnTo>
                  <a:pt x="228" y="72"/>
                </a:lnTo>
                <a:lnTo>
                  <a:pt x="228" y="72"/>
                </a:lnTo>
                <a:lnTo>
                  <a:pt x="228" y="73"/>
                </a:lnTo>
                <a:lnTo>
                  <a:pt x="229" y="72"/>
                </a:lnTo>
                <a:lnTo>
                  <a:pt x="229" y="73"/>
                </a:lnTo>
                <a:lnTo>
                  <a:pt x="229" y="73"/>
                </a:lnTo>
                <a:lnTo>
                  <a:pt x="229" y="73"/>
                </a:lnTo>
                <a:lnTo>
                  <a:pt x="228" y="73"/>
                </a:lnTo>
                <a:lnTo>
                  <a:pt x="228" y="74"/>
                </a:lnTo>
                <a:lnTo>
                  <a:pt x="228" y="74"/>
                </a:lnTo>
                <a:lnTo>
                  <a:pt x="228" y="74"/>
                </a:lnTo>
                <a:lnTo>
                  <a:pt x="228" y="75"/>
                </a:lnTo>
                <a:lnTo>
                  <a:pt x="228" y="75"/>
                </a:lnTo>
                <a:lnTo>
                  <a:pt x="228" y="75"/>
                </a:lnTo>
                <a:lnTo>
                  <a:pt x="228" y="76"/>
                </a:lnTo>
                <a:lnTo>
                  <a:pt x="228" y="76"/>
                </a:lnTo>
                <a:lnTo>
                  <a:pt x="228" y="76"/>
                </a:lnTo>
                <a:lnTo>
                  <a:pt x="228" y="77"/>
                </a:lnTo>
                <a:lnTo>
                  <a:pt x="228" y="77"/>
                </a:lnTo>
                <a:lnTo>
                  <a:pt x="228" y="77"/>
                </a:lnTo>
                <a:lnTo>
                  <a:pt x="228" y="77"/>
                </a:lnTo>
                <a:lnTo>
                  <a:pt x="228" y="78"/>
                </a:lnTo>
                <a:lnTo>
                  <a:pt x="228" y="78"/>
                </a:lnTo>
                <a:lnTo>
                  <a:pt x="228" y="78"/>
                </a:lnTo>
                <a:lnTo>
                  <a:pt x="228" y="78"/>
                </a:lnTo>
                <a:lnTo>
                  <a:pt x="228" y="79"/>
                </a:lnTo>
                <a:lnTo>
                  <a:pt x="228" y="79"/>
                </a:lnTo>
                <a:lnTo>
                  <a:pt x="228" y="79"/>
                </a:lnTo>
                <a:lnTo>
                  <a:pt x="228" y="79"/>
                </a:lnTo>
                <a:lnTo>
                  <a:pt x="227" y="79"/>
                </a:lnTo>
                <a:lnTo>
                  <a:pt x="227" y="79"/>
                </a:lnTo>
                <a:lnTo>
                  <a:pt x="227" y="80"/>
                </a:lnTo>
                <a:lnTo>
                  <a:pt x="227" y="80"/>
                </a:lnTo>
                <a:lnTo>
                  <a:pt x="227" y="80"/>
                </a:lnTo>
                <a:lnTo>
                  <a:pt x="227" y="80"/>
                </a:lnTo>
                <a:lnTo>
                  <a:pt x="227" y="80"/>
                </a:lnTo>
                <a:lnTo>
                  <a:pt x="226" y="80"/>
                </a:lnTo>
                <a:lnTo>
                  <a:pt x="226" y="80"/>
                </a:lnTo>
                <a:lnTo>
                  <a:pt x="226" y="80"/>
                </a:lnTo>
                <a:lnTo>
                  <a:pt x="225" y="80"/>
                </a:lnTo>
                <a:lnTo>
                  <a:pt x="225" y="80"/>
                </a:lnTo>
                <a:lnTo>
                  <a:pt x="225" y="80"/>
                </a:lnTo>
                <a:lnTo>
                  <a:pt x="225" y="80"/>
                </a:lnTo>
                <a:lnTo>
                  <a:pt x="225" y="81"/>
                </a:lnTo>
                <a:lnTo>
                  <a:pt x="225" y="81"/>
                </a:lnTo>
                <a:lnTo>
                  <a:pt x="225" y="81"/>
                </a:lnTo>
                <a:lnTo>
                  <a:pt x="226" y="81"/>
                </a:lnTo>
                <a:lnTo>
                  <a:pt x="226" y="81"/>
                </a:lnTo>
                <a:lnTo>
                  <a:pt x="226" y="81"/>
                </a:lnTo>
                <a:lnTo>
                  <a:pt x="227" y="81"/>
                </a:lnTo>
                <a:lnTo>
                  <a:pt x="227" y="81"/>
                </a:lnTo>
                <a:lnTo>
                  <a:pt x="227" y="81"/>
                </a:lnTo>
                <a:lnTo>
                  <a:pt x="227" y="82"/>
                </a:lnTo>
                <a:lnTo>
                  <a:pt x="226" y="83"/>
                </a:lnTo>
                <a:lnTo>
                  <a:pt x="226" y="83"/>
                </a:lnTo>
                <a:lnTo>
                  <a:pt x="227" y="83"/>
                </a:lnTo>
                <a:lnTo>
                  <a:pt x="227" y="83"/>
                </a:lnTo>
                <a:lnTo>
                  <a:pt x="227" y="84"/>
                </a:lnTo>
                <a:lnTo>
                  <a:pt x="226" y="85"/>
                </a:lnTo>
                <a:lnTo>
                  <a:pt x="226" y="85"/>
                </a:lnTo>
                <a:lnTo>
                  <a:pt x="226" y="86"/>
                </a:lnTo>
                <a:lnTo>
                  <a:pt x="226" y="86"/>
                </a:lnTo>
                <a:lnTo>
                  <a:pt x="226" y="86"/>
                </a:lnTo>
                <a:lnTo>
                  <a:pt x="226" y="86"/>
                </a:lnTo>
                <a:lnTo>
                  <a:pt x="226" y="87"/>
                </a:lnTo>
                <a:lnTo>
                  <a:pt x="226" y="87"/>
                </a:lnTo>
                <a:lnTo>
                  <a:pt x="226" y="87"/>
                </a:lnTo>
                <a:lnTo>
                  <a:pt x="225" y="87"/>
                </a:lnTo>
                <a:lnTo>
                  <a:pt x="225" y="88"/>
                </a:lnTo>
                <a:lnTo>
                  <a:pt x="226" y="88"/>
                </a:lnTo>
                <a:lnTo>
                  <a:pt x="225" y="88"/>
                </a:lnTo>
                <a:lnTo>
                  <a:pt x="225" y="88"/>
                </a:lnTo>
                <a:lnTo>
                  <a:pt x="225" y="88"/>
                </a:lnTo>
                <a:lnTo>
                  <a:pt x="225" y="89"/>
                </a:lnTo>
                <a:lnTo>
                  <a:pt x="225" y="89"/>
                </a:lnTo>
                <a:lnTo>
                  <a:pt x="224" y="89"/>
                </a:lnTo>
                <a:lnTo>
                  <a:pt x="224" y="89"/>
                </a:lnTo>
                <a:lnTo>
                  <a:pt x="224" y="89"/>
                </a:lnTo>
                <a:lnTo>
                  <a:pt x="224" y="89"/>
                </a:lnTo>
                <a:lnTo>
                  <a:pt x="224" y="89"/>
                </a:lnTo>
                <a:lnTo>
                  <a:pt x="223" y="89"/>
                </a:lnTo>
                <a:lnTo>
                  <a:pt x="223" y="89"/>
                </a:lnTo>
                <a:lnTo>
                  <a:pt x="223" y="89"/>
                </a:lnTo>
                <a:lnTo>
                  <a:pt x="223" y="90"/>
                </a:lnTo>
                <a:lnTo>
                  <a:pt x="223" y="90"/>
                </a:lnTo>
                <a:lnTo>
                  <a:pt x="223" y="90"/>
                </a:lnTo>
                <a:lnTo>
                  <a:pt x="223" y="91"/>
                </a:lnTo>
                <a:lnTo>
                  <a:pt x="223" y="91"/>
                </a:lnTo>
                <a:lnTo>
                  <a:pt x="223" y="91"/>
                </a:lnTo>
                <a:lnTo>
                  <a:pt x="222" y="91"/>
                </a:lnTo>
                <a:lnTo>
                  <a:pt x="222" y="92"/>
                </a:lnTo>
                <a:lnTo>
                  <a:pt x="222" y="92"/>
                </a:lnTo>
                <a:lnTo>
                  <a:pt x="223" y="92"/>
                </a:lnTo>
                <a:lnTo>
                  <a:pt x="223" y="92"/>
                </a:lnTo>
                <a:lnTo>
                  <a:pt x="223" y="91"/>
                </a:lnTo>
                <a:lnTo>
                  <a:pt x="223" y="92"/>
                </a:lnTo>
                <a:lnTo>
                  <a:pt x="223" y="92"/>
                </a:lnTo>
                <a:lnTo>
                  <a:pt x="223" y="92"/>
                </a:lnTo>
                <a:lnTo>
                  <a:pt x="223" y="92"/>
                </a:lnTo>
                <a:lnTo>
                  <a:pt x="223" y="92"/>
                </a:lnTo>
                <a:lnTo>
                  <a:pt x="223" y="93"/>
                </a:lnTo>
                <a:lnTo>
                  <a:pt x="223" y="93"/>
                </a:lnTo>
                <a:lnTo>
                  <a:pt x="223" y="93"/>
                </a:lnTo>
                <a:lnTo>
                  <a:pt x="223" y="93"/>
                </a:lnTo>
                <a:lnTo>
                  <a:pt x="223" y="94"/>
                </a:lnTo>
                <a:lnTo>
                  <a:pt x="223" y="94"/>
                </a:lnTo>
                <a:lnTo>
                  <a:pt x="223" y="94"/>
                </a:lnTo>
                <a:lnTo>
                  <a:pt x="223" y="94"/>
                </a:lnTo>
                <a:lnTo>
                  <a:pt x="223" y="94"/>
                </a:lnTo>
                <a:lnTo>
                  <a:pt x="223" y="94"/>
                </a:lnTo>
                <a:lnTo>
                  <a:pt x="223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5"/>
                </a:lnTo>
                <a:lnTo>
                  <a:pt x="222" y="96"/>
                </a:lnTo>
                <a:lnTo>
                  <a:pt x="222" y="96"/>
                </a:lnTo>
                <a:lnTo>
                  <a:pt x="222" y="96"/>
                </a:lnTo>
                <a:lnTo>
                  <a:pt x="222" y="96"/>
                </a:lnTo>
                <a:lnTo>
                  <a:pt x="221" y="96"/>
                </a:lnTo>
                <a:lnTo>
                  <a:pt x="221" y="96"/>
                </a:lnTo>
                <a:lnTo>
                  <a:pt x="221" y="96"/>
                </a:lnTo>
                <a:lnTo>
                  <a:pt x="220" y="96"/>
                </a:lnTo>
                <a:lnTo>
                  <a:pt x="220" y="97"/>
                </a:lnTo>
                <a:lnTo>
                  <a:pt x="220" y="97"/>
                </a:lnTo>
                <a:lnTo>
                  <a:pt x="220" y="97"/>
                </a:lnTo>
                <a:lnTo>
                  <a:pt x="220" y="97"/>
                </a:lnTo>
                <a:lnTo>
                  <a:pt x="220" y="97"/>
                </a:lnTo>
                <a:lnTo>
                  <a:pt x="220" y="97"/>
                </a:lnTo>
                <a:lnTo>
                  <a:pt x="220" y="97"/>
                </a:lnTo>
                <a:lnTo>
                  <a:pt x="220" y="97"/>
                </a:lnTo>
                <a:lnTo>
                  <a:pt x="219" y="97"/>
                </a:lnTo>
                <a:lnTo>
                  <a:pt x="219" y="97"/>
                </a:lnTo>
                <a:lnTo>
                  <a:pt x="219" y="98"/>
                </a:lnTo>
                <a:lnTo>
                  <a:pt x="219" y="97"/>
                </a:lnTo>
                <a:lnTo>
                  <a:pt x="219" y="98"/>
                </a:lnTo>
                <a:lnTo>
                  <a:pt x="219" y="98"/>
                </a:lnTo>
                <a:lnTo>
                  <a:pt x="219" y="98"/>
                </a:lnTo>
                <a:lnTo>
                  <a:pt x="219" y="98"/>
                </a:lnTo>
                <a:lnTo>
                  <a:pt x="219" y="98"/>
                </a:lnTo>
                <a:lnTo>
                  <a:pt x="219" y="98"/>
                </a:lnTo>
                <a:lnTo>
                  <a:pt x="219" y="98"/>
                </a:lnTo>
                <a:lnTo>
                  <a:pt x="219" y="98"/>
                </a:lnTo>
                <a:lnTo>
                  <a:pt x="219" y="99"/>
                </a:lnTo>
                <a:lnTo>
                  <a:pt x="219" y="99"/>
                </a:lnTo>
                <a:lnTo>
                  <a:pt x="219" y="99"/>
                </a:lnTo>
                <a:lnTo>
                  <a:pt x="219" y="99"/>
                </a:lnTo>
                <a:lnTo>
                  <a:pt x="219" y="99"/>
                </a:lnTo>
                <a:lnTo>
                  <a:pt x="219" y="99"/>
                </a:lnTo>
                <a:lnTo>
                  <a:pt x="219" y="100"/>
                </a:lnTo>
                <a:lnTo>
                  <a:pt x="220" y="100"/>
                </a:lnTo>
                <a:lnTo>
                  <a:pt x="220" y="99"/>
                </a:lnTo>
                <a:lnTo>
                  <a:pt x="220" y="99"/>
                </a:lnTo>
                <a:lnTo>
                  <a:pt x="220" y="99"/>
                </a:lnTo>
                <a:lnTo>
                  <a:pt x="220" y="99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0"/>
                </a:lnTo>
                <a:lnTo>
                  <a:pt x="220" y="101"/>
                </a:lnTo>
                <a:lnTo>
                  <a:pt x="220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1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2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3"/>
                </a:lnTo>
                <a:lnTo>
                  <a:pt x="219" y="104"/>
                </a:lnTo>
                <a:lnTo>
                  <a:pt x="219" y="104"/>
                </a:lnTo>
                <a:lnTo>
                  <a:pt x="219" y="104"/>
                </a:lnTo>
                <a:lnTo>
                  <a:pt x="219" y="104"/>
                </a:lnTo>
                <a:lnTo>
                  <a:pt x="219" y="105"/>
                </a:lnTo>
                <a:lnTo>
                  <a:pt x="219" y="105"/>
                </a:lnTo>
                <a:lnTo>
                  <a:pt x="219" y="105"/>
                </a:lnTo>
                <a:lnTo>
                  <a:pt x="218" y="105"/>
                </a:lnTo>
                <a:lnTo>
                  <a:pt x="218" y="105"/>
                </a:lnTo>
                <a:lnTo>
                  <a:pt x="218" y="106"/>
                </a:lnTo>
                <a:lnTo>
                  <a:pt x="218" y="106"/>
                </a:lnTo>
                <a:lnTo>
                  <a:pt x="218" y="106"/>
                </a:lnTo>
                <a:lnTo>
                  <a:pt x="218" y="105"/>
                </a:lnTo>
                <a:lnTo>
                  <a:pt x="218" y="105"/>
                </a:lnTo>
                <a:lnTo>
                  <a:pt x="218" y="106"/>
                </a:lnTo>
                <a:lnTo>
                  <a:pt x="218" y="106"/>
                </a:lnTo>
                <a:lnTo>
                  <a:pt x="217" y="106"/>
                </a:lnTo>
                <a:lnTo>
                  <a:pt x="217" y="106"/>
                </a:lnTo>
                <a:lnTo>
                  <a:pt x="217" y="106"/>
                </a:lnTo>
                <a:lnTo>
                  <a:pt x="218" y="106"/>
                </a:lnTo>
                <a:lnTo>
                  <a:pt x="218" y="106"/>
                </a:lnTo>
                <a:lnTo>
                  <a:pt x="218" y="106"/>
                </a:lnTo>
                <a:lnTo>
                  <a:pt x="218" y="106"/>
                </a:lnTo>
                <a:lnTo>
                  <a:pt x="218" y="106"/>
                </a:lnTo>
                <a:lnTo>
                  <a:pt x="217" y="106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8"/>
                </a:lnTo>
                <a:lnTo>
                  <a:pt x="217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9"/>
                </a:lnTo>
                <a:lnTo>
                  <a:pt x="216" y="109"/>
                </a:lnTo>
                <a:lnTo>
                  <a:pt x="216" y="109"/>
                </a:lnTo>
                <a:lnTo>
                  <a:pt x="216" y="109"/>
                </a:lnTo>
                <a:lnTo>
                  <a:pt x="216" y="109"/>
                </a:lnTo>
                <a:lnTo>
                  <a:pt x="216" y="109"/>
                </a:lnTo>
                <a:lnTo>
                  <a:pt x="215" y="109"/>
                </a:lnTo>
                <a:lnTo>
                  <a:pt x="215" y="109"/>
                </a:lnTo>
                <a:lnTo>
                  <a:pt x="215" y="110"/>
                </a:lnTo>
                <a:lnTo>
                  <a:pt x="215" y="110"/>
                </a:lnTo>
                <a:lnTo>
                  <a:pt x="215" y="109"/>
                </a:lnTo>
                <a:lnTo>
                  <a:pt x="215" y="109"/>
                </a:lnTo>
                <a:lnTo>
                  <a:pt x="215" y="109"/>
                </a:lnTo>
                <a:lnTo>
                  <a:pt x="215" y="110"/>
                </a:lnTo>
                <a:lnTo>
                  <a:pt x="215" y="110"/>
                </a:lnTo>
                <a:lnTo>
                  <a:pt x="215" y="110"/>
                </a:lnTo>
                <a:lnTo>
                  <a:pt x="215" y="109"/>
                </a:lnTo>
                <a:lnTo>
                  <a:pt x="215" y="110"/>
                </a:lnTo>
                <a:lnTo>
                  <a:pt x="215" y="110"/>
                </a:lnTo>
                <a:lnTo>
                  <a:pt x="215" y="110"/>
                </a:lnTo>
                <a:lnTo>
                  <a:pt x="215" y="110"/>
                </a:lnTo>
                <a:lnTo>
                  <a:pt x="215" y="110"/>
                </a:lnTo>
                <a:lnTo>
                  <a:pt x="215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1"/>
                </a:lnTo>
                <a:lnTo>
                  <a:pt x="214" y="112"/>
                </a:lnTo>
                <a:lnTo>
                  <a:pt x="214" y="112"/>
                </a:lnTo>
                <a:lnTo>
                  <a:pt x="214" y="112"/>
                </a:lnTo>
                <a:lnTo>
                  <a:pt x="214" y="112"/>
                </a:lnTo>
                <a:lnTo>
                  <a:pt x="214" y="112"/>
                </a:lnTo>
                <a:lnTo>
                  <a:pt x="214" y="112"/>
                </a:lnTo>
                <a:lnTo>
                  <a:pt x="214" y="112"/>
                </a:lnTo>
                <a:lnTo>
                  <a:pt x="213" y="112"/>
                </a:lnTo>
                <a:lnTo>
                  <a:pt x="214" y="112"/>
                </a:lnTo>
                <a:lnTo>
                  <a:pt x="213" y="112"/>
                </a:lnTo>
                <a:lnTo>
                  <a:pt x="213" y="112"/>
                </a:lnTo>
                <a:lnTo>
                  <a:pt x="213" y="112"/>
                </a:lnTo>
                <a:lnTo>
                  <a:pt x="213" y="112"/>
                </a:lnTo>
                <a:lnTo>
                  <a:pt x="213" y="113"/>
                </a:lnTo>
                <a:lnTo>
                  <a:pt x="213" y="113"/>
                </a:lnTo>
                <a:lnTo>
                  <a:pt x="213" y="113"/>
                </a:lnTo>
                <a:lnTo>
                  <a:pt x="213" y="113"/>
                </a:lnTo>
                <a:lnTo>
                  <a:pt x="213" y="113"/>
                </a:lnTo>
                <a:lnTo>
                  <a:pt x="213" y="113"/>
                </a:lnTo>
                <a:lnTo>
                  <a:pt x="213" y="113"/>
                </a:lnTo>
                <a:lnTo>
                  <a:pt x="212" y="113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4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5"/>
                </a:lnTo>
                <a:lnTo>
                  <a:pt x="212" y="116"/>
                </a:lnTo>
                <a:lnTo>
                  <a:pt x="212" y="115"/>
                </a:lnTo>
                <a:lnTo>
                  <a:pt x="212" y="116"/>
                </a:lnTo>
                <a:lnTo>
                  <a:pt x="212" y="116"/>
                </a:lnTo>
                <a:lnTo>
                  <a:pt x="212" y="116"/>
                </a:lnTo>
                <a:lnTo>
                  <a:pt x="212" y="117"/>
                </a:lnTo>
                <a:lnTo>
                  <a:pt x="212" y="117"/>
                </a:lnTo>
                <a:lnTo>
                  <a:pt x="212" y="117"/>
                </a:lnTo>
                <a:lnTo>
                  <a:pt x="212" y="117"/>
                </a:lnTo>
                <a:lnTo>
                  <a:pt x="212" y="117"/>
                </a:lnTo>
                <a:lnTo>
                  <a:pt x="212" y="118"/>
                </a:lnTo>
                <a:lnTo>
                  <a:pt x="212" y="118"/>
                </a:lnTo>
                <a:lnTo>
                  <a:pt x="212" y="118"/>
                </a:lnTo>
                <a:lnTo>
                  <a:pt x="211" y="118"/>
                </a:lnTo>
                <a:lnTo>
                  <a:pt x="211" y="118"/>
                </a:lnTo>
                <a:lnTo>
                  <a:pt x="211" y="118"/>
                </a:lnTo>
                <a:lnTo>
                  <a:pt x="211" y="119"/>
                </a:lnTo>
                <a:lnTo>
                  <a:pt x="211" y="119"/>
                </a:lnTo>
                <a:lnTo>
                  <a:pt x="211" y="119"/>
                </a:lnTo>
                <a:lnTo>
                  <a:pt x="211" y="119"/>
                </a:lnTo>
                <a:lnTo>
                  <a:pt x="211" y="120"/>
                </a:lnTo>
                <a:lnTo>
                  <a:pt x="211" y="120"/>
                </a:lnTo>
                <a:lnTo>
                  <a:pt x="211" y="120"/>
                </a:lnTo>
                <a:lnTo>
                  <a:pt x="211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1"/>
                </a:lnTo>
                <a:lnTo>
                  <a:pt x="210" y="121"/>
                </a:lnTo>
                <a:lnTo>
                  <a:pt x="210" y="121"/>
                </a:lnTo>
                <a:lnTo>
                  <a:pt x="210" y="121"/>
                </a:lnTo>
                <a:lnTo>
                  <a:pt x="210" y="121"/>
                </a:lnTo>
                <a:lnTo>
                  <a:pt x="209" y="121"/>
                </a:lnTo>
                <a:lnTo>
                  <a:pt x="209" y="121"/>
                </a:lnTo>
                <a:lnTo>
                  <a:pt x="209" y="121"/>
                </a:lnTo>
                <a:lnTo>
                  <a:pt x="209" y="121"/>
                </a:lnTo>
                <a:lnTo>
                  <a:pt x="209" y="121"/>
                </a:lnTo>
                <a:lnTo>
                  <a:pt x="209" y="122"/>
                </a:lnTo>
                <a:lnTo>
                  <a:pt x="209" y="122"/>
                </a:lnTo>
                <a:lnTo>
                  <a:pt x="209" y="122"/>
                </a:lnTo>
                <a:lnTo>
                  <a:pt x="208" y="122"/>
                </a:lnTo>
                <a:lnTo>
                  <a:pt x="208" y="122"/>
                </a:lnTo>
                <a:lnTo>
                  <a:pt x="208" y="122"/>
                </a:lnTo>
                <a:lnTo>
                  <a:pt x="208" y="122"/>
                </a:lnTo>
                <a:lnTo>
                  <a:pt x="208" y="122"/>
                </a:lnTo>
                <a:lnTo>
                  <a:pt x="208" y="123"/>
                </a:lnTo>
                <a:lnTo>
                  <a:pt x="208" y="123"/>
                </a:lnTo>
                <a:lnTo>
                  <a:pt x="208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24"/>
                </a:lnTo>
                <a:lnTo>
                  <a:pt x="207" y="124"/>
                </a:lnTo>
                <a:lnTo>
                  <a:pt x="206" y="124"/>
                </a:lnTo>
                <a:lnTo>
                  <a:pt x="207" y="124"/>
                </a:lnTo>
                <a:lnTo>
                  <a:pt x="207" y="124"/>
                </a:lnTo>
                <a:lnTo>
                  <a:pt x="207" y="124"/>
                </a:lnTo>
                <a:lnTo>
                  <a:pt x="207" y="125"/>
                </a:lnTo>
                <a:lnTo>
                  <a:pt x="207" y="125"/>
                </a:lnTo>
                <a:lnTo>
                  <a:pt x="207" y="125"/>
                </a:lnTo>
                <a:lnTo>
                  <a:pt x="207" y="125"/>
                </a:lnTo>
                <a:lnTo>
                  <a:pt x="206" y="125"/>
                </a:lnTo>
                <a:lnTo>
                  <a:pt x="206" y="125"/>
                </a:lnTo>
                <a:lnTo>
                  <a:pt x="206" y="125"/>
                </a:lnTo>
                <a:lnTo>
                  <a:pt x="206" y="125"/>
                </a:lnTo>
                <a:lnTo>
                  <a:pt x="206" y="126"/>
                </a:lnTo>
                <a:lnTo>
                  <a:pt x="206" y="126"/>
                </a:lnTo>
                <a:lnTo>
                  <a:pt x="206" y="126"/>
                </a:lnTo>
                <a:lnTo>
                  <a:pt x="206" y="126"/>
                </a:lnTo>
                <a:lnTo>
                  <a:pt x="206" y="126"/>
                </a:lnTo>
                <a:lnTo>
                  <a:pt x="206" y="126"/>
                </a:lnTo>
                <a:lnTo>
                  <a:pt x="206" y="126"/>
                </a:lnTo>
                <a:lnTo>
                  <a:pt x="206" y="127"/>
                </a:lnTo>
                <a:lnTo>
                  <a:pt x="206" y="127"/>
                </a:lnTo>
                <a:lnTo>
                  <a:pt x="205" y="127"/>
                </a:lnTo>
                <a:lnTo>
                  <a:pt x="205" y="127"/>
                </a:lnTo>
                <a:lnTo>
                  <a:pt x="205" y="127"/>
                </a:lnTo>
                <a:lnTo>
                  <a:pt x="205" y="127"/>
                </a:lnTo>
                <a:lnTo>
                  <a:pt x="205" y="127"/>
                </a:lnTo>
                <a:lnTo>
                  <a:pt x="205" y="127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9"/>
                </a:lnTo>
                <a:lnTo>
                  <a:pt x="204" y="129"/>
                </a:lnTo>
                <a:lnTo>
                  <a:pt x="204" y="129"/>
                </a:lnTo>
                <a:lnTo>
                  <a:pt x="204" y="129"/>
                </a:lnTo>
                <a:lnTo>
                  <a:pt x="204" y="130"/>
                </a:lnTo>
                <a:lnTo>
                  <a:pt x="203" y="130"/>
                </a:lnTo>
                <a:lnTo>
                  <a:pt x="203" y="131"/>
                </a:lnTo>
                <a:lnTo>
                  <a:pt x="202" y="131"/>
                </a:lnTo>
                <a:lnTo>
                  <a:pt x="202" y="132"/>
                </a:lnTo>
                <a:lnTo>
                  <a:pt x="202" y="132"/>
                </a:lnTo>
                <a:lnTo>
                  <a:pt x="202" y="132"/>
                </a:lnTo>
                <a:lnTo>
                  <a:pt x="201" y="132"/>
                </a:lnTo>
                <a:lnTo>
                  <a:pt x="201" y="133"/>
                </a:lnTo>
                <a:lnTo>
                  <a:pt x="201" y="133"/>
                </a:lnTo>
                <a:lnTo>
                  <a:pt x="200" y="133"/>
                </a:lnTo>
                <a:lnTo>
                  <a:pt x="200" y="133"/>
                </a:lnTo>
                <a:lnTo>
                  <a:pt x="200" y="133"/>
                </a:lnTo>
                <a:lnTo>
                  <a:pt x="200" y="133"/>
                </a:lnTo>
                <a:lnTo>
                  <a:pt x="199" y="133"/>
                </a:lnTo>
                <a:lnTo>
                  <a:pt x="199" y="133"/>
                </a:lnTo>
                <a:lnTo>
                  <a:pt x="199" y="133"/>
                </a:lnTo>
                <a:lnTo>
                  <a:pt x="199" y="133"/>
                </a:lnTo>
                <a:lnTo>
                  <a:pt x="198" y="133"/>
                </a:lnTo>
                <a:lnTo>
                  <a:pt x="198" y="133"/>
                </a:lnTo>
                <a:lnTo>
                  <a:pt x="196" y="135"/>
                </a:lnTo>
                <a:lnTo>
                  <a:pt x="194" y="136"/>
                </a:lnTo>
                <a:lnTo>
                  <a:pt x="194" y="137"/>
                </a:lnTo>
                <a:lnTo>
                  <a:pt x="193" y="137"/>
                </a:lnTo>
                <a:lnTo>
                  <a:pt x="191" y="139"/>
                </a:lnTo>
                <a:lnTo>
                  <a:pt x="191" y="139"/>
                </a:lnTo>
                <a:lnTo>
                  <a:pt x="188" y="142"/>
                </a:lnTo>
                <a:lnTo>
                  <a:pt x="187" y="142"/>
                </a:lnTo>
                <a:lnTo>
                  <a:pt x="187" y="142"/>
                </a:lnTo>
                <a:lnTo>
                  <a:pt x="187" y="142"/>
                </a:lnTo>
                <a:lnTo>
                  <a:pt x="187" y="142"/>
                </a:lnTo>
                <a:lnTo>
                  <a:pt x="187" y="142"/>
                </a:lnTo>
                <a:lnTo>
                  <a:pt x="187" y="142"/>
                </a:lnTo>
                <a:lnTo>
                  <a:pt x="187" y="142"/>
                </a:lnTo>
                <a:lnTo>
                  <a:pt x="185" y="144"/>
                </a:lnTo>
                <a:lnTo>
                  <a:pt x="181" y="147"/>
                </a:lnTo>
                <a:lnTo>
                  <a:pt x="181" y="147"/>
                </a:lnTo>
                <a:lnTo>
                  <a:pt x="181" y="147"/>
                </a:lnTo>
                <a:lnTo>
                  <a:pt x="182" y="147"/>
                </a:lnTo>
                <a:lnTo>
                  <a:pt x="182" y="147"/>
                </a:lnTo>
                <a:lnTo>
                  <a:pt x="182" y="147"/>
                </a:lnTo>
                <a:lnTo>
                  <a:pt x="182" y="147"/>
                </a:lnTo>
                <a:lnTo>
                  <a:pt x="183" y="147"/>
                </a:lnTo>
                <a:lnTo>
                  <a:pt x="183" y="147"/>
                </a:lnTo>
                <a:lnTo>
                  <a:pt x="183" y="147"/>
                </a:lnTo>
                <a:lnTo>
                  <a:pt x="184" y="148"/>
                </a:lnTo>
                <a:lnTo>
                  <a:pt x="184" y="148"/>
                </a:lnTo>
                <a:lnTo>
                  <a:pt x="184" y="148"/>
                </a:lnTo>
                <a:lnTo>
                  <a:pt x="185" y="148"/>
                </a:lnTo>
                <a:lnTo>
                  <a:pt x="186" y="148"/>
                </a:lnTo>
                <a:lnTo>
                  <a:pt x="186" y="148"/>
                </a:lnTo>
                <a:lnTo>
                  <a:pt x="186" y="148"/>
                </a:lnTo>
                <a:lnTo>
                  <a:pt x="187" y="148"/>
                </a:lnTo>
                <a:lnTo>
                  <a:pt x="187" y="148"/>
                </a:lnTo>
                <a:lnTo>
                  <a:pt x="187" y="148"/>
                </a:lnTo>
                <a:lnTo>
                  <a:pt x="187" y="148"/>
                </a:lnTo>
                <a:lnTo>
                  <a:pt x="187" y="148"/>
                </a:lnTo>
                <a:lnTo>
                  <a:pt x="188" y="148"/>
                </a:lnTo>
                <a:lnTo>
                  <a:pt x="188" y="147"/>
                </a:lnTo>
                <a:lnTo>
                  <a:pt x="188" y="147"/>
                </a:lnTo>
                <a:lnTo>
                  <a:pt x="188" y="148"/>
                </a:lnTo>
                <a:lnTo>
                  <a:pt x="188" y="148"/>
                </a:lnTo>
                <a:lnTo>
                  <a:pt x="189" y="148"/>
                </a:lnTo>
                <a:lnTo>
                  <a:pt x="189" y="148"/>
                </a:lnTo>
                <a:lnTo>
                  <a:pt x="189" y="148"/>
                </a:lnTo>
                <a:lnTo>
                  <a:pt x="189" y="149"/>
                </a:lnTo>
                <a:lnTo>
                  <a:pt x="189" y="149"/>
                </a:lnTo>
                <a:lnTo>
                  <a:pt x="189" y="149"/>
                </a:lnTo>
                <a:lnTo>
                  <a:pt x="189" y="149"/>
                </a:lnTo>
                <a:lnTo>
                  <a:pt x="189" y="149"/>
                </a:lnTo>
                <a:lnTo>
                  <a:pt x="189" y="149"/>
                </a:lnTo>
                <a:lnTo>
                  <a:pt x="190" y="150"/>
                </a:lnTo>
                <a:lnTo>
                  <a:pt x="190" y="150"/>
                </a:lnTo>
                <a:lnTo>
                  <a:pt x="190" y="150"/>
                </a:lnTo>
                <a:lnTo>
                  <a:pt x="190" y="150"/>
                </a:lnTo>
                <a:lnTo>
                  <a:pt x="191" y="150"/>
                </a:lnTo>
                <a:lnTo>
                  <a:pt x="191" y="150"/>
                </a:lnTo>
                <a:lnTo>
                  <a:pt x="191" y="151"/>
                </a:lnTo>
                <a:lnTo>
                  <a:pt x="192" y="151"/>
                </a:lnTo>
                <a:lnTo>
                  <a:pt x="192" y="151"/>
                </a:lnTo>
                <a:lnTo>
                  <a:pt x="193" y="151"/>
                </a:lnTo>
                <a:lnTo>
                  <a:pt x="193" y="152"/>
                </a:lnTo>
                <a:lnTo>
                  <a:pt x="193" y="152"/>
                </a:lnTo>
                <a:lnTo>
                  <a:pt x="192" y="152"/>
                </a:lnTo>
                <a:lnTo>
                  <a:pt x="192" y="153"/>
                </a:lnTo>
                <a:lnTo>
                  <a:pt x="192" y="153"/>
                </a:lnTo>
                <a:lnTo>
                  <a:pt x="192" y="153"/>
                </a:lnTo>
                <a:lnTo>
                  <a:pt x="191" y="154"/>
                </a:lnTo>
                <a:lnTo>
                  <a:pt x="191" y="154"/>
                </a:lnTo>
                <a:lnTo>
                  <a:pt x="191" y="154"/>
                </a:lnTo>
                <a:lnTo>
                  <a:pt x="190" y="154"/>
                </a:lnTo>
                <a:lnTo>
                  <a:pt x="190" y="154"/>
                </a:lnTo>
                <a:lnTo>
                  <a:pt x="190" y="154"/>
                </a:lnTo>
                <a:lnTo>
                  <a:pt x="190" y="154"/>
                </a:lnTo>
                <a:lnTo>
                  <a:pt x="190" y="155"/>
                </a:lnTo>
                <a:lnTo>
                  <a:pt x="190" y="155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1" y="157"/>
                </a:lnTo>
                <a:lnTo>
                  <a:pt x="191" y="157"/>
                </a:lnTo>
                <a:lnTo>
                  <a:pt x="191" y="157"/>
                </a:lnTo>
                <a:lnTo>
                  <a:pt x="191" y="157"/>
                </a:lnTo>
                <a:lnTo>
                  <a:pt x="191" y="158"/>
                </a:lnTo>
                <a:lnTo>
                  <a:pt x="190" y="158"/>
                </a:lnTo>
                <a:lnTo>
                  <a:pt x="190" y="158"/>
                </a:lnTo>
                <a:lnTo>
                  <a:pt x="189" y="158"/>
                </a:lnTo>
                <a:lnTo>
                  <a:pt x="189" y="158"/>
                </a:lnTo>
                <a:lnTo>
                  <a:pt x="189" y="159"/>
                </a:lnTo>
                <a:lnTo>
                  <a:pt x="189" y="159"/>
                </a:lnTo>
                <a:lnTo>
                  <a:pt x="189" y="159"/>
                </a:lnTo>
                <a:lnTo>
                  <a:pt x="189" y="159"/>
                </a:lnTo>
                <a:lnTo>
                  <a:pt x="189" y="159"/>
                </a:lnTo>
                <a:lnTo>
                  <a:pt x="190" y="160"/>
                </a:lnTo>
                <a:lnTo>
                  <a:pt x="190" y="160"/>
                </a:lnTo>
                <a:lnTo>
                  <a:pt x="190" y="161"/>
                </a:lnTo>
                <a:lnTo>
                  <a:pt x="189" y="161"/>
                </a:lnTo>
                <a:lnTo>
                  <a:pt x="189" y="161"/>
                </a:lnTo>
                <a:lnTo>
                  <a:pt x="188" y="161"/>
                </a:lnTo>
                <a:lnTo>
                  <a:pt x="188" y="161"/>
                </a:lnTo>
                <a:lnTo>
                  <a:pt x="188" y="161"/>
                </a:lnTo>
                <a:lnTo>
                  <a:pt x="187" y="162"/>
                </a:lnTo>
                <a:lnTo>
                  <a:pt x="187" y="162"/>
                </a:lnTo>
                <a:lnTo>
                  <a:pt x="187" y="162"/>
                </a:lnTo>
                <a:lnTo>
                  <a:pt x="187" y="163"/>
                </a:lnTo>
                <a:lnTo>
                  <a:pt x="187" y="163"/>
                </a:lnTo>
                <a:lnTo>
                  <a:pt x="187" y="164"/>
                </a:lnTo>
                <a:lnTo>
                  <a:pt x="188" y="164"/>
                </a:lnTo>
                <a:lnTo>
                  <a:pt x="187" y="164"/>
                </a:lnTo>
                <a:lnTo>
                  <a:pt x="187" y="164"/>
                </a:lnTo>
                <a:lnTo>
                  <a:pt x="188" y="164"/>
                </a:lnTo>
                <a:lnTo>
                  <a:pt x="188" y="164"/>
                </a:lnTo>
                <a:lnTo>
                  <a:pt x="188" y="165"/>
                </a:lnTo>
                <a:lnTo>
                  <a:pt x="188" y="165"/>
                </a:lnTo>
                <a:lnTo>
                  <a:pt x="188" y="165"/>
                </a:lnTo>
                <a:lnTo>
                  <a:pt x="188" y="166"/>
                </a:lnTo>
                <a:lnTo>
                  <a:pt x="188" y="166"/>
                </a:lnTo>
                <a:lnTo>
                  <a:pt x="188" y="166"/>
                </a:lnTo>
                <a:lnTo>
                  <a:pt x="187" y="165"/>
                </a:lnTo>
                <a:lnTo>
                  <a:pt x="187" y="165"/>
                </a:lnTo>
                <a:lnTo>
                  <a:pt x="186" y="165"/>
                </a:lnTo>
                <a:lnTo>
                  <a:pt x="186" y="165"/>
                </a:lnTo>
                <a:lnTo>
                  <a:pt x="186" y="166"/>
                </a:lnTo>
                <a:lnTo>
                  <a:pt x="185" y="166"/>
                </a:lnTo>
                <a:lnTo>
                  <a:pt x="185" y="166"/>
                </a:lnTo>
                <a:lnTo>
                  <a:pt x="185" y="166"/>
                </a:lnTo>
                <a:lnTo>
                  <a:pt x="184" y="167"/>
                </a:lnTo>
                <a:lnTo>
                  <a:pt x="184" y="168"/>
                </a:lnTo>
                <a:lnTo>
                  <a:pt x="184" y="168"/>
                </a:lnTo>
                <a:lnTo>
                  <a:pt x="183" y="168"/>
                </a:lnTo>
                <a:lnTo>
                  <a:pt x="183" y="168"/>
                </a:lnTo>
                <a:lnTo>
                  <a:pt x="183" y="169"/>
                </a:lnTo>
                <a:lnTo>
                  <a:pt x="183" y="169"/>
                </a:lnTo>
                <a:lnTo>
                  <a:pt x="183" y="169"/>
                </a:lnTo>
                <a:lnTo>
                  <a:pt x="183" y="170"/>
                </a:lnTo>
                <a:lnTo>
                  <a:pt x="183" y="170"/>
                </a:lnTo>
                <a:lnTo>
                  <a:pt x="183" y="171"/>
                </a:lnTo>
                <a:lnTo>
                  <a:pt x="183" y="171"/>
                </a:lnTo>
                <a:lnTo>
                  <a:pt x="183" y="171"/>
                </a:lnTo>
                <a:lnTo>
                  <a:pt x="182" y="171"/>
                </a:lnTo>
                <a:lnTo>
                  <a:pt x="181" y="172"/>
                </a:lnTo>
                <a:lnTo>
                  <a:pt x="181" y="172"/>
                </a:lnTo>
                <a:lnTo>
                  <a:pt x="181" y="172"/>
                </a:lnTo>
                <a:lnTo>
                  <a:pt x="180" y="172"/>
                </a:lnTo>
                <a:lnTo>
                  <a:pt x="180" y="172"/>
                </a:lnTo>
                <a:lnTo>
                  <a:pt x="180" y="172"/>
                </a:lnTo>
                <a:lnTo>
                  <a:pt x="180" y="172"/>
                </a:lnTo>
                <a:lnTo>
                  <a:pt x="179" y="172"/>
                </a:lnTo>
                <a:lnTo>
                  <a:pt x="179" y="173"/>
                </a:lnTo>
                <a:lnTo>
                  <a:pt x="178" y="173"/>
                </a:lnTo>
                <a:lnTo>
                  <a:pt x="178" y="173"/>
                </a:lnTo>
                <a:lnTo>
                  <a:pt x="178" y="173"/>
                </a:lnTo>
                <a:lnTo>
                  <a:pt x="177" y="173"/>
                </a:lnTo>
                <a:lnTo>
                  <a:pt x="176" y="173"/>
                </a:lnTo>
                <a:lnTo>
                  <a:pt x="176" y="174"/>
                </a:lnTo>
                <a:lnTo>
                  <a:pt x="176" y="174"/>
                </a:lnTo>
                <a:lnTo>
                  <a:pt x="175" y="175"/>
                </a:lnTo>
                <a:lnTo>
                  <a:pt x="174" y="175"/>
                </a:lnTo>
                <a:lnTo>
                  <a:pt x="174" y="175"/>
                </a:lnTo>
                <a:lnTo>
                  <a:pt x="174" y="175"/>
                </a:lnTo>
                <a:lnTo>
                  <a:pt x="174" y="175"/>
                </a:lnTo>
                <a:lnTo>
                  <a:pt x="173" y="176"/>
                </a:lnTo>
                <a:lnTo>
                  <a:pt x="173" y="176"/>
                </a:lnTo>
                <a:lnTo>
                  <a:pt x="173" y="176"/>
                </a:lnTo>
                <a:lnTo>
                  <a:pt x="173" y="177"/>
                </a:lnTo>
                <a:lnTo>
                  <a:pt x="173" y="177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80"/>
                </a:lnTo>
                <a:lnTo>
                  <a:pt x="174" y="181"/>
                </a:lnTo>
                <a:lnTo>
                  <a:pt x="174" y="181"/>
                </a:lnTo>
                <a:lnTo>
                  <a:pt x="174" y="181"/>
                </a:lnTo>
                <a:lnTo>
                  <a:pt x="173" y="182"/>
                </a:lnTo>
                <a:lnTo>
                  <a:pt x="173" y="183"/>
                </a:lnTo>
                <a:lnTo>
                  <a:pt x="173" y="183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1" y="185"/>
                </a:lnTo>
                <a:lnTo>
                  <a:pt x="171" y="186"/>
                </a:lnTo>
                <a:lnTo>
                  <a:pt x="171" y="186"/>
                </a:lnTo>
                <a:lnTo>
                  <a:pt x="170" y="186"/>
                </a:lnTo>
                <a:lnTo>
                  <a:pt x="170" y="187"/>
                </a:lnTo>
                <a:lnTo>
                  <a:pt x="170" y="188"/>
                </a:lnTo>
                <a:lnTo>
                  <a:pt x="171" y="188"/>
                </a:lnTo>
                <a:lnTo>
                  <a:pt x="171" y="188"/>
                </a:lnTo>
                <a:lnTo>
                  <a:pt x="171" y="189"/>
                </a:lnTo>
                <a:lnTo>
                  <a:pt x="171" y="190"/>
                </a:lnTo>
                <a:lnTo>
                  <a:pt x="171" y="190"/>
                </a:lnTo>
                <a:lnTo>
                  <a:pt x="172" y="190"/>
                </a:lnTo>
                <a:lnTo>
                  <a:pt x="172" y="190"/>
                </a:lnTo>
                <a:lnTo>
                  <a:pt x="173" y="191"/>
                </a:lnTo>
                <a:lnTo>
                  <a:pt x="173" y="191"/>
                </a:lnTo>
                <a:lnTo>
                  <a:pt x="173" y="191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3"/>
                </a:lnTo>
                <a:lnTo>
                  <a:pt x="174" y="193"/>
                </a:lnTo>
                <a:lnTo>
                  <a:pt x="174" y="194"/>
                </a:lnTo>
                <a:lnTo>
                  <a:pt x="174" y="194"/>
                </a:lnTo>
                <a:lnTo>
                  <a:pt x="174" y="195"/>
                </a:lnTo>
                <a:lnTo>
                  <a:pt x="174" y="195"/>
                </a:lnTo>
                <a:lnTo>
                  <a:pt x="174" y="196"/>
                </a:lnTo>
                <a:lnTo>
                  <a:pt x="174" y="196"/>
                </a:lnTo>
                <a:lnTo>
                  <a:pt x="174" y="197"/>
                </a:lnTo>
                <a:lnTo>
                  <a:pt x="174" y="197"/>
                </a:lnTo>
                <a:lnTo>
                  <a:pt x="174" y="197"/>
                </a:lnTo>
                <a:lnTo>
                  <a:pt x="174" y="197"/>
                </a:lnTo>
                <a:lnTo>
                  <a:pt x="173" y="197"/>
                </a:lnTo>
                <a:lnTo>
                  <a:pt x="173" y="198"/>
                </a:lnTo>
                <a:lnTo>
                  <a:pt x="173" y="198"/>
                </a:lnTo>
                <a:lnTo>
                  <a:pt x="173" y="198"/>
                </a:lnTo>
                <a:lnTo>
                  <a:pt x="173" y="199"/>
                </a:lnTo>
                <a:lnTo>
                  <a:pt x="173" y="199"/>
                </a:lnTo>
                <a:lnTo>
                  <a:pt x="173" y="199"/>
                </a:lnTo>
                <a:lnTo>
                  <a:pt x="173" y="200"/>
                </a:lnTo>
                <a:lnTo>
                  <a:pt x="172" y="201"/>
                </a:lnTo>
                <a:lnTo>
                  <a:pt x="172" y="202"/>
                </a:lnTo>
                <a:lnTo>
                  <a:pt x="172" y="202"/>
                </a:lnTo>
                <a:lnTo>
                  <a:pt x="172" y="203"/>
                </a:lnTo>
                <a:lnTo>
                  <a:pt x="172" y="203"/>
                </a:lnTo>
                <a:lnTo>
                  <a:pt x="171" y="203"/>
                </a:lnTo>
                <a:lnTo>
                  <a:pt x="171" y="203"/>
                </a:lnTo>
                <a:lnTo>
                  <a:pt x="171" y="203"/>
                </a:lnTo>
                <a:lnTo>
                  <a:pt x="170" y="204"/>
                </a:lnTo>
                <a:lnTo>
                  <a:pt x="170" y="204"/>
                </a:lnTo>
                <a:lnTo>
                  <a:pt x="170" y="205"/>
                </a:lnTo>
                <a:lnTo>
                  <a:pt x="170" y="206"/>
                </a:lnTo>
                <a:lnTo>
                  <a:pt x="170" y="206"/>
                </a:lnTo>
                <a:lnTo>
                  <a:pt x="170" y="206"/>
                </a:lnTo>
                <a:lnTo>
                  <a:pt x="169" y="207"/>
                </a:lnTo>
                <a:lnTo>
                  <a:pt x="169" y="207"/>
                </a:lnTo>
                <a:lnTo>
                  <a:pt x="169" y="207"/>
                </a:lnTo>
                <a:lnTo>
                  <a:pt x="168" y="208"/>
                </a:lnTo>
                <a:lnTo>
                  <a:pt x="168" y="208"/>
                </a:lnTo>
                <a:lnTo>
                  <a:pt x="167" y="210"/>
                </a:lnTo>
                <a:lnTo>
                  <a:pt x="167" y="210"/>
                </a:lnTo>
                <a:lnTo>
                  <a:pt x="167" y="211"/>
                </a:lnTo>
                <a:lnTo>
                  <a:pt x="166" y="211"/>
                </a:lnTo>
                <a:lnTo>
                  <a:pt x="166" y="211"/>
                </a:lnTo>
                <a:lnTo>
                  <a:pt x="166" y="211"/>
                </a:lnTo>
                <a:lnTo>
                  <a:pt x="165" y="211"/>
                </a:lnTo>
                <a:lnTo>
                  <a:pt x="164" y="212"/>
                </a:lnTo>
                <a:lnTo>
                  <a:pt x="164" y="212"/>
                </a:lnTo>
                <a:lnTo>
                  <a:pt x="163" y="213"/>
                </a:lnTo>
                <a:lnTo>
                  <a:pt x="163" y="213"/>
                </a:lnTo>
                <a:lnTo>
                  <a:pt x="163" y="213"/>
                </a:lnTo>
                <a:lnTo>
                  <a:pt x="163" y="214"/>
                </a:lnTo>
                <a:lnTo>
                  <a:pt x="162" y="215"/>
                </a:lnTo>
                <a:lnTo>
                  <a:pt x="162" y="215"/>
                </a:lnTo>
                <a:lnTo>
                  <a:pt x="162" y="215"/>
                </a:lnTo>
                <a:lnTo>
                  <a:pt x="162" y="216"/>
                </a:lnTo>
                <a:lnTo>
                  <a:pt x="161" y="216"/>
                </a:lnTo>
                <a:lnTo>
                  <a:pt x="161" y="217"/>
                </a:lnTo>
                <a:lnTo>
                  <a:pt x="161" y="217"/>
                </a:lnTo>
                <a:lnTo>
                  <a:pt x="161" y="217"/>
                </a:lnTo>
                <a:lnTo>
                  <a:pt x="161" y="217"/>
                </a:lnTo>
                <a:lnTo>
                  <a:pt x="160" y="218"/>
                </a:lnTo>
                <a:lnTo>
                  <a:pt x="160" y="218"/>
                </a:lnTo>
                <a:lnTo>
                  <a:pt x="159" y="218"/>
                </a:lnTo>
                <a:lnTo>
                  <a:pt x="159" y="219"/>
                </a:lnTo>
                <a:lnTo>
                  <a:pt x="159" y="219"/>
                </a:lnTo>
                <a:lnTo>
                  <a:pt x="158" y="219"/>
                </a:lnTo>
                <a:lnTo>
                  <a:pt x="158" y="220"/>
                </a:lnTo>
                <a:lnTo>
                  <a:pt x="158" y="220"/>
                </a:lnTo>
                <a:lnTo>
                  <a:pt x="158" y="220"/>
                </a:lnTo>
                <a:lnTo>
                  <a:pt x="158" y="220"/>
                </a:lnTo>
                <a:lnTo>
                  <a:pt x="158" y="221"/>
                </a:lnTo>
                <a:lnTo>
                  <a:pt x="158" y="221"/>
                </a:lnTo>
                <a:lnTo>
                  <a:pt x="158" y="221"/>
                </a:lnTo>
                <a:lnTo>
                  <a:pt x="158" y="222"/>
                </a:lnTo>
                <a:lnTo>
                  <a:pt x="157" y="223"/>
                </a:lnTo>
                <a:lnTo>
                  <a:pt x="157" y="223"/>
                </a:lnTo>
                <a:lnTo>
                  <a:pt x="157" y="223"/>
                </a:lnTo>
                <a:lnTo>
                  <a:pt x="157" y="223"/>
                </a:lnTo>
                <a:lnTo>
                  <a:pt x="157" y="223"/>
                </a:lnTo>
                <a:lnTo>
                  <a:pt x="157" y="224"/>
                </a:lnTo>
                <a:lnTo>
                  <a:pt x="158" y="224"/>
                </a:lnTo>
                <a:lnTo>
                  <a:pt x="157" y="224"/>
                </a:lnTo>
                <a:lnTo>
                  <a:pt x="157" y="225"/>
                </a:lnTo>
                <a:lnTo>
                  <a:pt x="157" y="225"/>
                </a:lnTo>
                <a:lnTo>
                  <a:pt x="157" y="225"/>
                </a:lnTo>
                <a:lnTo>
                  <a:pt x="157" y="225"/>
                </a:lnTo>
                <a:lnTo>
                  <a:pt x="157" y="226"/>
                </a:lnTo>
                <a:lnTo>
                  <a:pt x="157" y="226"/>
                </a:lnTo>
                <a:lnTo>
                  <a:pt x="156" y="226"/>
                </a:lnTo>
                <a:lnTo>
                  <a:pt x="156" y="227"/>
                </a:lnTo>
                <a:lnTo>
                  <a:pt x="156" y="227"/>
                </a:lnTo>
                <a:lnTo>
                  <a:pt x="156" y="227"/>
                </a:lnTo>
                <a:lnTo>
                  <a:pt x="156" y="228"/>
                </a:lnTo>
                <a:lnTo>
                  <a:pt x="155" y="229"/>
                </a:lnTo>
                <a:lnTo>
                  <a:pt x="155" y="229"/>
                </a:lnTo>
                <a:lnTo>
                  <a:pt x="155" y="229"/>
                </a:lnTo>
                <a:lnTo>
                  <a:pt x="155" y="229"/>
                </a:lnTo>
                <a:lnTo>
                  <a:pt x="144" y="229"/>
                </a:lnTo>
                <a:lnTo>
                  <a:pt x="140" y="229"/>
                </a:lnTo>
                <a:lnTo>
                  <a:pt x="136" y="228"/>
                </a:lnTo>
                <a:lnTo>
                  <a:pt x="133" y="228"/>
                </a:lnTo>
                <a:lnTo>
                  <a:pt x="119" y="227"/>
                </a:lnTo>
                <a:lnTo>
                  <a:pt x="112" y="227"/>
                </a:lnTo>
                <a:lnTo>
                  <a:pt x="111" y="227"/>
                </a:lnTo>
                <a:lnTo>
                  <a:pt x="103" y="226"/>
                </a:lnTo>
                <a:lnTo>
                  <a:pt x="95" y="225"/>
                </a:lnTo>
                <a:lnTo>
                  <a:pt x="86" y="225"/>
                </a:lnTo>
                <a:lnTo>
                  <a:pt x="77" y="224"/>
                </a:lnTo>
                <a:lnTo>
                  <a:pt x="74" y="224"/>
                </a:lnTo>
                <a:lnTo>
                  <a:pt x="70" y="223"/>
                </a:lnTo>
                <a:lnTo>
                  <a:pt x="55" y="222"/>
                </a:lnTo>
                <a:lnTo>
                  <a:pt x="49" y="222"/>
                </a:lnTo>
                <a:lnTo>
                  <a:pt x="47" y="221"/>
                </a:lnTo>
                <a:lnTo>
                  <a:pt x="40" y="221"/>
                </a:lnTo>
                <a:lnTo>
                  <a:pt x="39" y="221"/>
                </a:lnTo>
                <a:lnTo>
                  <a:pt x="39" y="221"/>
                </a:lnTo>
                <a:lnTo>
                  <a:pt x="39" y="221"/>
                </a:lnTo>
                <a:lnTo>
                  <a:pt x="39" y="221"/>
                </a:lnTo>
                <a:lnTo>
                  <a:pt x="39" y="221"/>
                </a:lnTo>
                <a:lnTo>
                  <a:pt x="38" y="221"/>
                </a:lnTo>
                <a:lnTo>
                  <a:pt x="38" y="221"/>
                </a:lnTo>
                <a:lnTo>
                  <a:pt x="38" y="221"/>
                </a:lnTo>
                <a:lnTo>
                  <a:pt x="38" y="221"/>
                </a:lnTo>
                <a:lnTo>
                  <a:pt x="38" y="221"/>
                </a:lnTo>
                <a:lnTo>
                  <a:pt x="38" y="220"/>
                </a:lnTo>
                <a:lnTo>
                  <a:pt x="38" y="220"/>
                </a:lnTo>
                <a:lnTo>
                  <a:pt x="38" y="220"/>
                </a:lnTo>
                <a:lnTo>
                  <a:pt x="37" y="219"/>
                </a:lnTo>
                <a:lnTo>
                  <a:pt x="37" y="219"/>
                </a:lnTo>
                <a:lnTo>
                  <a:pt x="37" y="218"/>
                </a:lnTo>
                <a:lnTo>
                  <a:pt x="36" y="218"/>
                </a:lnTo>
                <a:lnTo>
                  <a:pt x="36" y="218"/>
                </a:lnTo>
                <a:lnTo>
                  <a:pt x="36" y="218"/>
                </a:lnTo>
                <a:lnTo>
                  <a:pt x="35" y="218"/>
                </a:lnTo>
                <a:lnTo>
                  <a:pt x="35" y="218"/>
                </a:lnTo>
                <a:lnTo>
                  <a:pt x="34" y="218"/>
                </a:lnTo>
                <a:lnTo>
                  <a:pt x="34" y="218"/>
                </a:lnTo>
                <a:lnTo>
                  <a:pt x="33" y="218"/>
                </a:lnTo>
                <a:lnTo>
                  <a:pt x="33" y="218"/>
                </a:lnTo>
                <a:lnTo>
                  <a:pt x="33" y="218"/>
                </a:lnTo>
                <a:lnTo>
                  <a:pt x="33" y="217"/>
                </a:lnTo>
                <a:lnTo>
                  <a:pt x="33" y="217"/>
                </a:lnTo>
                <a:lnTo>
                  <a:pt x="33" y="217"/>
                </a:lnTo>
                <a:lnTo>
                  <a:pt x="33" y="217"/>
                </a:lnTo>
                <a:lnTo>
                  <a:pt x="33" y="217"/>
                </a:lnTo>
                <a:lnTo>
                  <a:pt x="33" y="216"/>
                </a:lnTo>
                <a:lnTo>
                  <a:pt x="33" y="216"/>
                </a:lnTo>
                <a:lnTo>
                  <a:pt x="33" y="216"/>
                </a:lnTo>
                <a:lnTo>
                  <a:pt x="33" y="216"/>
                </a:lnTo>
                <a:lnTo>
                  <a:pt x="33" y="215"/>
                </a:lnTo>
                <a:lnTo>
                  <a:pt x="32" y="215"/>
                </a:lnTo>
                <a:lnTo>
                  <a:pt x="32" y="215"/>
                </a:lnTo>
                <a:lnTo>
                  <a:pt x="32" y="214"/>
                </a:lnTo>
                <a:lnTo>
                  <a:pt x="31" y="214"/>
                </a:lnTo>
                <a:lnTo>
                  <a:pt x="30" y="213"/>
                </a:lnTo>
                <a:lnTo>
                  <a:pt x="30" y="213"/>
                </a:lnTo>
                <a:lnTo>
                  <a:pt x="30" y="212"/>
                </a:lnTo>
                <a:lnTo>
                  <a:pt x="30" y="212"/>
                </a:lnTo>
                <a:lnTo>
                  <a:pt x="29" y="212"/>
                </a:lnTo>
                <a:lnTo>
                  <a:pt x="29" y="212"/>
                </a:lnTo>
                <a:lnTo>
                  <a:pt x="29" y="212"/>
                </a:lnTo>
                <a:lnTo>
                  <a:pt x="28" y="212"/>
                </a:lnTo>
                <a:lnTo>
                  <a:pt x="28" y="212"/>
                </a:lnTo>
                <a:lnTo>
                  <a:pt x="28" y="212"/>
                </a:lnTo>
                <a:lnTo>
                  <a:pt x="28" y="212"/>
                </a:lnTo>
                <a:lnTo>
                  <a:pt x="27" y="212"/>
                </a:lnTo>
                <a:lnTo>
                  <a:pt x="27" y="211"/>
                </a:lnTo>
                <a:lnTo>
                  <a:pt x="26" y="211"/>
                </a:lnTo>
                <a:lnTo>
                  <a:pt x="26" y="211"/>
                </a:lnTo>
                <a:lnTo>
                  <a:pt x="26" y="211"/>
                </a:lnTo>
                <a:lnTo>
                  <a:pt x="26" y="210"/>
                </a:lnTo>
                <a:lnTo>
                  <a:pt x="26" y="210"/>
                </a:lnTo>
                <a:lnTo>
                  <a:pt x="26" y="210"/>
                </a:lnTo>
                <a:lnTo>
                  <a:pt x="26" y="210"/>
                </a:lnTo>
                <a:lnTo>
                  <a:pt x="25" y="210"/>
                </a:lnTo>
                <a:lnTo>
                  <a:pt x="24" y="209"/>
                </a:lnTo>
                <a:lnTo>
                  <a:pt x="24" y="210"/>
                </a:lnTo>
                <a:lnTo>
                  <a:pt x="23" y="210"/>
                </a:lnTo>
                <a:lnTo>
                  <a:pt x="23" y="209"/>
                </a:lnTo>
                <a:lnTo>
                  <a:pt x="23" y="209"/>
                </a:lnTo>
                <a:lnTo>
                  <a:pt x="23" y="208"/>
                </a:lnTo>
                <a:lnTo>
                  <a:pt x="23" y="207"/>
                </a:lnTo>
                <a:lnTo>
                  <a:pt x="23" y="207"/>
                </a:lnTo>
                <a:lnTo>
                  <a:pt x="23" y="207"/>
                </a:lnTo>
                <a:lnTo>
                  <a:pt x="23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3" y="205"/>
                </a:lnTo>
                <a:lnTo>
                  <a:pt x="22" y="205"/>
                </a:lnTo>
                <a:lnTo>
                  <a:pt x="22" y="205"/>
                </a:lnTo>
                <a:lnTo>
                  <a:pt x="22" y="205"/>
                </a:lnTo>
                <a:lnTo>
                  <a:pt x="22" y="204"/>
                </a:lnTo>
                <a:lnTo>
                  <a:pt x="22" y="204"/>
                </a:lnTo>
                <a:lnTo>
                  <a:pt x="22" y="204"/>
                </a:lnTo>
                <a:lnTo>
                  <a:pt x="22" y="203"/>
                </a:lnTo>
                <a:lnTo>
                  <a:pt x="22" y="203"/>
                </a:lnTo>
                <a:lnTo>
                  <a:pt x="22" y="203"/>
                </a:lnTo>
                <a:lnTo>
                  <a:pt x="22" y="202"/>
                </a:lnTo>
                <a:lnTo>
                  <a:pt x="22" y="202"/>
                </a:lnTo>
                <a:lnTo>
                  <a:pt x="22" y="202"/>
                </a:lnTo>
                <a:lnTo>
                  <a:pt x="22" y="202"/>
                </a:lnTo>
                <a:lnTo>
                  <a:pt x="22" y="201"/>
                </a:lnTo>
                <a:lnTo>
                  <a:pt x="22" y="201"/>
                </a:lnTo>
                <a:lnTo>
                  <a:pt x="22" y="200"/>
                </a:lnTo>
                <a:lnTo>
                  <a:pt x="22" y="200"/>
                </a:lnTo>
                <a:lnTo>
                  <a:pt x="22" y="200"/>
                </a:lnTo>
                <a:lnTo>
                  <a:pt x="22" y="199"/>
                </a:lnTo>
                <a:lnTo>
                  <a:pt x="22" y="199"/>
                </a:lnTo>
                <a:lnTo>
                  <a:pt x="22" y="199"/>
                </a:lnTo>
                <a:lnTo>
                  <a:pt x="21" y="199"/>
                </a:lnTo>
                <a:lnTo>
                  <a:pt x="21" y="198"/>
                </a:lnTo>
                <a:lnTo>
                  <a:pt x="21" y="198"/>
                </a:lnTo>
                <a:lnTo>
                  <a:pt x="21" y="197"/>
                </a:lnTo>
                <a:lnTo>
                  <a:pt x="20" y="197"/>
                </a:lnTo>
                <a:lnTo>
                  <a:pt x="19" y="196"/>
                </a:lnTo>
                <a:lnTo>
                  <a:pt x="19" y="195"/>
                </a:lnTo>
                <a:lnTo>
                  <a:pt x="19" y="195"/>
                </a:lnTo>
                <a:lnTo>
                  <a:pt x="19" y="193"/>
                </a:lnTo>
                <a:lnTo>
                  <a:pt x="19" y="193"/>
                </a:lnTo>
                <a:lnTo>
                  <a:pt x="18" y="192"/>
                </a:lnTo>
                <a:lnTo>
                  <a:pt x="18" y="191"/>
                </a:lnTo>
                <a:lnTo>
                  <a:pt x="18" y="190"/>
                </a:lnTo>
                <a:lnTo>
                  <a:pt x="18" y="189"/>
                </a:lnTo>
                <a:lnTo>
                  <a:pt x="17" y="189"/>
                </a:lnTo>
                <a:lnTo>
                  <a:pt x="17" y="189"/>
                </a:lnTo>
                <a:lnTo>
                  <a:pt x="17" y="189"/>
                </a:lnTo>
                <a:lnTo>
                  <a:pt x="17" y="188"/>
                </a:lnTo>
                <a:lnTo>
                  <a:pt x="17" y="188"/>
                </a:lnTo>
                <a:lnTo>
                  <a:pt x="16" y="187"/>
                </a:lnTo>
                <a:lnTo>
                  <a:pt x="16" y="186"/>
                </a:lnTo>
                <a:lnTo>
                  <a:pt x="15" y="185"/>
                </a:lnTo>
                <a:lnTo>
                  <a:pt x="15" y="185"/>
                </a:lnTo>
                <a:lnTo>
                  <a:pt x="15" y="184"/>
                </a:lnTo>
                <a:lnTo>
                  <a:pt x="14" y="184"/>
                </a:lnTo>
                <a:lnTo>
                  <a:pt x="14" y="184"/>
                </a:lnTo>
                <a:lnTo>
                  <a:pt x="14" y="184"/>
                </a:lnTo>
                <a:lnTo>
                  <a:pt x="13" y="183"/>
                </a:lnTo>
                <a:lnTo>
                  <a:pt x="13" y="183"/>
                </a:lnTo>
                <a:lnTo>
                  <a:pt x="13" y="183"/>
                </a:lnTo>
                <a:lnTo>
                  <a:pt x="13" y="182"/>
                </a:lnTo>
                <a:lnTo>
                  <a:pt x="13" y="181"/>
                </a:lnTo>
                <a:lnTo>
                  <a:pt x="13" y="180"/>
                </a:lnTo>
                <a:lnTo>
                  <a:pt x="12" y="180"/>
                </a:lnTo>
                <a:lnTo>
                  <a:pt x="12" y="180"/>
                </a:lnTo>
                <a:lnTo>
                  <a:pt x="12" y="179"/>
                </a:lnTo>
                <a:lnTo>
                  <a:pt x="12" y="179"/>
                </a:lnTo>
                <a:lnTo>
                  <a:pt x="12" y="179"/>
                </a:lnTo>
                <a:lnTo>
                  <a:pt x="11" y="179"/>
                </a:lnTo>
                <a:lnTo>
                  <a:pt x="11" y="179"/>
                </a:lnTo>
                <a:lnTo>
                  <a:pt x="11" y="178"/>
                </a:lnTo>
                <a:lnTo>
                  <a:pt x="10" y="177"/>
                </a:lnTo>
                <a:lnTo>
                  <a:pt x="10" y="177"/>
                </a:lnTo>
                <a:lnTo>
                  <a:pt x="10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6"/>
                </a:lnTo>
                <a:lnTo>
                  <a:pt x="9" y="176"/>
                </a:lnTo>
                <a:lnTo>
                  <a:pt x="8" y="175"/>
                </a:lnTo>
                <a:lnTo>
                  <a:pt x="8" y="174"/>
                </a:lnTo>
                <a:lnTo>
                  <a:pt x="8" y="173"/>
                </a:lnTo>
                <a:lnTo>
                  <a:pt x="7" y="173"/>
                </a:lnTo>
                <a:lnTo>
                  <a:pt x="7" y="172"/>
                </a:lnTo>
                <a:lnTo>
                  <a:pt x="8" y="171"/>
                </a:lnTo>
                <a:lnTo>
                  <a:pt x="8" y="171"/>
                </a:lnTo>
                <a:lnTo>
                  <a:pt x="8" y="170"/>
                </a:lnTo>
                <a:lnTo>
                  <a:pt x="9" y="169"/>
                </a:lnTo>
                <a:lnTo>
                  <a:pt x="10" y="169"/>
                </a:lnTo>
                <a:lnTo>
                  <a:pt x="10" y="169"/>
                </a:lnTo>
                <a:lnTo>
                  <a:pt x="10" y="168"/>
                </a:lnTo>
                <a:lnTo>
                  <a:pt x="10" y="168"/>
                </a:lnTo>
                <a:lnTo>
                  <a:pt x="10" y="168"/>
                </a:lnTo>
                <a:lnTo>
                  <a:pt x="11" y="168"/>
                </a:lnTo>
                <a:lnTo>
                  <a:pt x="11" y="168"/>
                </a:lnTo>
                <a:lnTo>
                  <a:pt x="11" y="168"/>
                </a:lnTo>
                <a:lnTo>
                  <a:pt x="11" y="168"/>
                </a:lnTo>
                <a:lnTo>
                  <a:pt x="11" y="167"/>
                </a:lnTo>
                <a:lnTo>
                  <a:pt x="18" y="151"/>
                </a:lnTo>
                <a:lnTo>
                  <a:pt x="21" y="145"/>
                </a:lnTo>
                <a:lnTo>
                  <a:pt x="23" y="142"/>
                </a:lnTo>
                <a:lnTo>
                  <a:pt x="24" y="139"/>
                </a:lnTo>
                <a:lnTo>
                  <a:pt x="29" y="127"/>
                </a:lnTo>
                <a:lnTo>
                  <a:pt x="33" y="118"/>
                </a:lnTo>
                <a:lnTo>
                  <a:pt x="35" y="115"/>
                </a:lnTo>
                <a:lnTo>
                  <a:pt x="35" y="114"/>
                </a:lnTo>
                <a:lnTo>
                  <a:pt x="36" y="112"/>
                </a:lnTo>
                <a:lnTo>
                  <a:pt x="37" y="109"/>
                </a:lnTo>
                <a:lnTo>
                  <a:pt x="38" y="108"/>
                </a:lnTo>
                <a:lnTo>
                  <a:pt x="38" y="108"/>
                </a:lnTo>
                <a:lnTo>
                  <a:pt x="40" y="103"/>
                </a:lnTo>
                <a:lnTo>
                  <a:pt x="41" y="100"/>
                </a:lnTo>
                <a:lnTo>
                  <a:pt x="42" y="98"/>
                </a:lnTo>
                <a:lnTo>
                  <a:pt x="43" y="97"/>
                </a:lnTo>
                <a:lnTo>
                  <a:pt x="44" y="94"/>
                </a:lnTo>
                <a:lnTo>
                  <a:pt x="45" y="93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3" y="93"/>
                </a:lnTo>
                <a:lnTo>
                  <a:pt x="43" y="93"/>
                </a:lnTo>
                <a:lnTo>
                  <a:pt x="44" y="92"/>
                </a:lnTo>
                <a:lnTo>
                  <a:pt x="44" y="91"/>
                </a:lnTo>
                <a:lnTo>
                  <a:pt x="44" y="91"/>
                </a:lnTo>
                <a:lnTo>
                  <a:pt x="44" y="91"/>
                </a:lnTo>
                <a:lnTo>
                  <a:pt x="45" y="90"/>
                </a:lnTo>
                <a:lnTo>
                  <a:pt x="45" y="90"/>
                </a:lnTo>
                <a:lnTo>
                  <a:pt x="45" y="90"/>
                </a:lnTo>
                <a:lnTo>
                  <a:pt x="46" y="89"/>
                </a:lnTo>
                <a:lnTo>
                  <a:pt x="47" y="89"/>
                </a:lnTo>
                <a:lnTo>
                  <a:pt x="48" y="88"/>
                </a:lnTo>
                <a:lnTo>
                  <a:pt x="48" y="88"/>
                </a:lnTo>
                <a:lnTo>
                  <a:pt x="49" y="88"/>
                </a:lnTo>
                <a:lnTo>
                  <a:pt x="49" y="87"/>
                </a:lnTo>
                <a:lnTo>
                  <a:pt x="50" y="86"/>
                </a:lnTo>
                <a:lnTo>
                  <a:pt x="50" y="85"/>
                </a:lnTo>
                <a:lnTo>
                  <a:pt x="50" y="85"/>
                </a:lnTo>
                <a:lnTo>
                  <a:pt x="49" y="86"/>
                </a:lnTo>
                <a:lnTo>
                  <a:pt x="49" y="86"/>
                </a:lnTo>
                <a:lnTo>
                  <a:pt x="49" y="86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7" y="86"/>
                </a:lnTo>
                <a:lnTo>
                  <a:pt x="47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8"/>
                </a:lnTo>
                <a:lnTo>
                  <a:pt x="45" y="88"/>
                </a:lnTo>
                <a:lnTo>
                  <a:pt x="45" y="87"/>
                </a:lnTo>
                <a:lnTo>
                  <a:pt x="45" y="88"/>
                </a:lnTo>
                <a:lnTo>
                  <a:pt x="45" y="88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3" y="88"/>
                </a:lnTo>
                <a:lnTo>
                  <a:pt x="43" y="88"/>
                </a:lnTo>
                <a:lnTo>
                  <a:pt x="43" y="87"/>
                </a:lnTo>
                <a:lnTo>
                  <a:pt x="42" y="87"/>
                </a:lnTo>
                <a:lnTo>
                  <a:pt x="42" y="87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41" y="88"/>
                </a:lnTo>
                <a:lnTo>
                  <a:pt x="41" y="88"/>
                </a:lnTo>
                <a:lnTo>
                  <a:pt x="41" y="88"/>
                </a:lnTo>
                <a:lnTo>
                  <a:pt x="41" y="88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9" y="89"/>
                </a:lnTo>
                <a:lnTo>
                  <a:pt x="39" y="88"/>
                </a:lnTo>
                <a:lnTo>
                  <a:pt x="39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38" y="87"/>
                </a:lnTo>
                <a:lnTo>
                  <a:pt x="38" y="87"/>
                </a:lnTo>
                <a:lnTo>
                  <a:pt x="39" y="87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5"/>
                </a:lnTo>
                <a:lnTo>
                  <a:pt x="39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7" y="85"/>
                </a:lnTo>
                <a:lnTo>
                  <a:pt x="37" y="85"/>
                </a:lnTo>
                <a:lnTo>
                  <a:pt x="36" y="85"/>
                </a:lnTo>
                <a:lnTo>
                  <a:pt x="36" y="85"/>
                </a:lnTo>
                <a:lnTo>
                  <a:pt x="36" y="84"/>
                </a:lnTo>
                <a:lnTo>
                  <a:pt x="36" y="84"/>
                </a:lnTo>
                <a:lnTo>
                  <a:pt x="35" y="84"/>
                </a:lnTo>
                <a:lnTo>
                  <a:pt x="35" y="84"/>
                </a:lnTo>
                <a:lnTo>
                  <a:pt x="35" y="84"/>
                </a:lnTo>
                <a:lnTo>
                  <a:pt x="34" y="84"/>
                </a:lnTo>
                <a:lnTo>
                  <a:pt x="34" y="83"/>
                </a:lnTo>
                <a:lnTo>
                  <a:pt x="34" y="83"/>
                </a:lnTo>
                <a:lnTo>
                  <a:pt x="33" y="83"/>
                </a:lnTo>
                <a:lnTo>
                  <a:pt x="33" y="83"/>
                </a:lnTo>
                <a:lnTo>
                  <a:pt x="33" y="82"/>
                </a:lnTo>
                <a:lnTo>
                  <a:pt x="33" y="82"/>
                </a:lnTo>
                <a:lnTo>
                  <a:pt x="32" y="82"/>
                </a:lnTo>
                <a:lnTo>
                  <a:pt x="33" y="81"/>
                </a:lnTo>
                <a:lnTo>
                  <a:pt x="33" y="81"/>
                </a:lnTo>
                <a:lnTo>
                  <a:pt x="33" y="81"/>
                </a:lnTo>
                <a:lnTo>
                  <a:pt x="32" y="81"/>
                </a:lnTo>
                <a:lnTo>
                  <a:pt x="32" y="81"/>
                </a:lnTo>
                <a:lnTo>
                  <a:pt x="32" y="81"/>
                </a:lnTo>
                <a:lnTo>
                  <a:pt x="32" y="81"/>
                </a:lnTo>
                <a:lnTo>
                  <a:pt x="32" y="81"/>
                </a:lnTo>
                <a:lnTo>
                  <a:pt x="32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lnTo>
                  <a:pt x="29" y="80"/>
                </a:lnTo>
                <a:lnTo>
                  <a:pt x="29" y="80"/>
                </a:lnTo>
                <a:lnTo>
                  <a:pt x="29" y="79"/>
                </a:lnTo>
                <a:lnTo>
                  <a:pt x="29" y="79"/>
                </a:lnTo>
                <a:lnTo>
                  <a:pt x="29" y="79"/>
                </a:lnTo>
                <a:lnTo>
                  <a:pt x="29" y="79"/>
                </a:lnTo>
                <a:lnTo>
                  <a:pt x="29" y="80"/>
                </a:lnTo>
                <a:lnTo>
                  <a:pt x="29" y="80"/>
                </a:lnTo>
                <a:lnTo>
                  <a:pt x="29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6" y="79"/>
                </a:lnTo>
                <a:lnTo>
                  <a:pt x="26" y="79"/>
                </a:lnTo>
                <a:lnTo>
                  <a:pt x="26" y="79"/>
                </a:lnTo>
                <a:lnTo>
                  <a:pt x="26" y="79"/>
                </a:lnTo>
                <a:lnTo>
                  <a:pt x="26" y="79"/>
                </a:lnTo>
                <a:lnTo>
                  <a:pt x="25" y="79"/>
                </a:lnTo>
                <a:lnTo>
                  <a:pt x="25" y="79"/>
                </a:lnTo>
                <a:lnTo>
                  <a:pt x="25" y="78"/>
                </a:lnTo>
                <a:lnTo>
                  <a:pt x="25" y="79"/>
                </a:lnTo>
                <a:lnTo>
                  <a:pt x="25" y="78"/>
                </a:lnTo>
                <a:lnTo>
                  <a:pt x="25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3" y="77"/>
                </a:lnTo>
                <a:lnTo>
                  <a:pt x="23" y="77"/>
                </a:lnTo>
                <a:lnTo>
                  <a:pt x="23" y="77"/>
                </a:lnTo>
                <a:lnTo>
                  <a:pt x="23" y="77"/>
                </a:lnTo>
                <a:lnTo>
                  <a:pt x="23" y="77"/>
                </a:lnTo>
                <a:lnTo>
                  <a:pt x="23" y="77"/>
                </a:lnTo>
                <a:lnTo>
                  <a:pt x="23" y="77"/>
                </a:lnTo>
                <a:lnTo>
                  <a:pt x="22" y="77"/>
                </a:lnTo>
                <a:lnTo>
                  <a:pt x="22" y="77"/>
                </a:lnTo>
                <a:lnTo>
                  <a:pt x="22" y="77"/>
                </a:lnTo>
                <a:lnTo>
                  <a:pt x="21" y="77"/>
                </a:lnTo>
                <a:lnTo>
                  <a:pt x="21" y="77"/>
                </a:lnTo>
                <a:lnTo>
                  <a:pt x="21" y="77"/>
                </a:lnTo>
                <a:lnTo>
                  <a:pt x="21" y="76"/>
                </a:lnTo>
                <a:lnTo>
                  <a:pt x="21" y="76"/>
                </a:lnTo>
                <a:lnTo>
                  <a:pt x="21" y="76"/>
                </a:lnTo>
                <a:lnTo>
                  <a:pt x="21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5"/>
                </a:lnTo>
                <a:lnTo>
                  <a:pt x="20" y="75"/>
                </a:lnTo>
                <a:lnTo>
                  <a:pt x="20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4"/>
                </a:lnTo>
                <a:lnTo>
                  <a:pt x="19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7" y="74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1"/>
                </a:lnTo>
                <a:lnTo>
                  <a:pt x="17" y="71"/>
                </a:lnTo>
                <a:lnTo>
                  <a:pt x="17" y="70"/>
                </a:lnTo>
                <a:lnTo>
                  <a:pt x="16" y="70"/>
                </a:lnTo>
                <a:lnTo>
                  <a:pt x="16" y="70"/>
                </a:lnTo>
                <a:lnTo>
                  <a:pt x="16" y="69"/>
                </a:lnTo>
                <a:lnTo>
                  <a:pt x="16" y="69"/>
                </a:lnTo>
                <a:lnTo>
                  <a:pt x="16" y="69"/>
                </a:lnTo>
                <a:lnTo>
                  <a:pt x="16" y="69"/>
                </a:lnTo>
                <a:lnTo>
                  <a:pt x="16" y="69"/>
                </a:lnTo>
                <a:lnTo>
                  <a:pt x="16" y="68"/>
                </a:lnTo>
                <a:lnTo>
                  <a:pt x="15" y="68"/>
                </a:lnTo>
                <a:lnTo>
                  <a:pt x="15" y="68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70"/>
                </a:lnTo>
                <a:lnTo>
                  <a:pt x="14" y="70"/>
                </a:lnTo>
                <a:lnTo>
                  <a:pt x="13" y="71"/>
                </a:lnTo>
                <a:lnTo>
                  <a:pt x="13" y="71"/>
                </a:lnTo>
                <a:lnTo>
                  <a:pt x="13" y="70"/>
                </a:lnTo>
                <a:lnTo>
                  <a:pt x="12" y="70"/>
                </a:lnTo>
                <a:lnTo>
                  <a:pt x="12" y="69"/>
                </a:lnTo>
                <a:lnTo>
                  <a:pt x="12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69"/>
                </a:lnTo>
                <a:lnTo>
                  <a:pt x="10" y="69"/>
                </a:lnTo>
                <a:lnTo>
                  <a:pt x="10" y="69"/>
                </a:lnTo>
                <a:lnTo>
                  <a:pt x="10" y="68"/>
                </a:lnTo>
                <a:lnTo>
                  <a:pt x="10" y="68"/>
                </a:lnTo>
                <a:lnTo>
                  <a:pt x="10" y="68"/>
                </a:lnTo>
                <a:lnTo>
                  <a:pt x="10" y="68"/>
                </a:lnTo>
                <a:lnTo>
                  <a:pt x="9" y="68"/>
                </a:lnTo>
                <a:lnTo>
                  <a:pt x="9" y="68"/>
                </a:lnTo>
                <a:lnTo>
                  <a:pt x="9" y="67"/>
                </a:lnTo>
                <a:lnTo>
                  <a:pt x="9" y="67"/>
                </a:lnTo>
                <a:lnTo>
                  <a:pt x="9" y="67"/>
                </a:lnTo>
                <a:lnTo>
                  <a:pt x="9" y="67"/>
                </a:lnTo>
                <a:lnTo>
                  <a:pt x="9" y="67"/>
                </a:lnTo>
                <a:lnTo>
                  <a:pt x="8" y="67"/>
                </a:lnTo>
                <a:lnTo>
                  <a:pt x="8" y="67"/>
                </a:lnTo>
                <a:lnTo>
                  <a:pt x="8" y="66"/>
                </a:lnTo>
                <a:lnTo>
                  <a:pt x="8" y="66"/>
                </a:lnTo>
                <a:lnTo>
                  <a:pt x="9" y="66"/>
                </a:lnTo>
                <a:lnTo>
                  <a:pt x="9" y="66"/>
                </a:lnTo>
                <a:lnTo>
                  <a:pt x="9" y="66"/>
                </a:lnTo>
                <a:lnTo>
                  <a:pt x="8" y="66"/>
                </a:lnTo>
                <a:lnTo>
                  <a:pt x="8" y="65"/>
                </a:lnTo>
                <a:lnTo>
                  <a:pt x="8" y="65"/>
                </a:lnTo>
                <a:lnTo>
                  <a:pt x="8" y="65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7" y="64"/>
                </a:lnTo>
                <a:lnTo>
                  <a:pt x="7" y="64"/>
                </a:lnTo>
                <a:lnTo>
                  <a:pt x="7" y="64"/>
                </a:lnTo>
                <a:lnTo>
                  <a:pt x="7" y="63"/>
                </a:lnTo>
                <a:lnTo>
                  <a:pt x="7" y="63"/>
                </a:lnTo>
                <a:lnTo>
                  <a:pt x="7" y="63"/>
                </a:lnTo>
                <a:lnTo>
                  <a:pt x="7" y="63"/>
                </a:lnTo>
                <a:lnTo>
                  <a:pt x="7" y="63"/>
                </a:lnTo>
                <a:lnTo>
                  <a:pt x="7" y="63"/>
                </a:lnTo>
                <a:lnTo>
                  <a:pt x="7" y="63"/>
                </a:lnTo>
                <a:lnTo>
                  <a:pt x="6" y="63"/>
                </a:lnTo>
                <a:lnTo>
                  <a:pt x="6" y="63"/>
                </a:lnTo>
                <a:lnTo>
                  <a:pt x="6" y="63"/>
                </a:lnTo>
                <a:lnTo>
                  <a:pt x="6" y="62"/>
                </a:lnTo>
                <a:lnTo>
                  <a:pt x="6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1" y="55"/>
                </a:lnTo>
                <a:lnTo>
                  <a:pt x="1" y="55"/>
                </a:lnTo>
                <a:lnTo>
                  <a:pt x="1" y="55"/>
                </a:lnTo>
                <a:lnTo>
                  <a:pt x="0" y="54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1" y="51"/>
                </a:lnTo>
                <a:lnTo>
                  <a:pt x="1" y="51"/>
                </a:lnTo>
                <a:lnTo>
                  <a:pt x="0" y="50"/>
                </a:lnTo>
                <a:lnTo>
                  <a:pt x="1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8"/>
                </a:lnTo>
                <a:lnTo>
                  <a:pt x="0" y="48"/>
                </a:lnTo>
                <a:lnTo>
                  <a:pt x="0" y="43"/>
                </a:lnTo>
                <a:lnTo>
                  <a:pt x="0" y="25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29" y="67"/>
                </a:lnTo>
                <a:lnTo>
                  <a:pt x="229" y="67"/>
                </a:lnTo>
                <a:lnTo>
                  <a:pt x="229" y="67"/>
                </a:lnTo>
                <a:lnTo>
                  <a:pt x="229" y="68"/>
                </a:lnTo>
                <a:lnTo>
                  <a:pt x="229" y="68"/>
                </a:lnTo>
                <a:lnTo>
                  <a:pt x="230" y="68"/>
                </a:lnTo>
                <a:lnTo>
                  <a:pt x="230" y="68"/>
                </a:lnTo>
                <a:lnTo>
                  <a:pt x="229" y="68"/>
                </a:lnTo>
                <a:lnTo>
                  <a:pt x="229" y="68"/>
                </a:lnTo>
                <a:close/>
                <a:moveTo>
                  <a:pt x="213" y="61"/>
                </a:moveTo>
                <a:lnTo>
                  <a:pt x="212" y="61"/>
                </a:lnTo>
                <a:lnTo>
                  <a:pt x="213" y="61"/>
                </a:lnTo>
                <a:close/>
                <a:moveTo>
                  <a:pt x="227" y="65"/>
                </a:moveTo>
                <a:lnTo>
                  <a:pt x="227" y="65"/>
                </a:lnTo>
                <a:lnTo>
                  <a:pt x="227" y="65"/>
                </a:lnTo>
                <a:lnTo>
                  <a:pt x="227" y="65"/>
                </a:lnTo>
                <a:close/>
                <a:moveTo>
                  <a:pt x="212" y="61"/>
                </a:moveTo>
                <a:lnTo>
                  <a:pt x="212" y="61"/>
                </a:lnTo>
                <a:lnTo>
                  <a:pt x="212" y="61"/>
                </a:lnTo>
                <a:lnTo>
                  <a:pt x="212" y="61"/>
                </a:lnTo>
                <a:close/>
                <a:moveTo>
                  <a:pt x="220" y="63"/>
                </a:move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close/>
                <a:moveTo>
                  <a:pt x="225" y="66"/>
                </a:moveTo>
                <a:lnTo>
                  <a:pt x="225" y="65"/>
                </a:lnTo>
                <a:lnTo>
                  <a:pt x="225" y="65"/>
                </a:lnTo>
                <a:lnTo>
                  <a:pt x="225" y="65"/>
                </a:lnTo>
                <a:lnTo>
                  <a:pt x="225" y="65"/>
                </a:lnTo>
                <a:lnTo>
                  <a:pt x="225" y="66"/>
                </a:lnTo>
                <a:close/>
                <a:moveTo>
                  <a:pt x="223" y="67"/>
                </a:moveTo>
                <a:lnTo>
                  <a:pt x="223" y="67"/>
                </a:lnTo>
                <a:lnTo>
                  <a:pt x="223" y="67"/>
                </a:lnTo>
                <a:lnTo>
                  <a:pt x="223" y="66"/>
                </a:lnTo>
                <a:lnTo>
                  <a:pt x="223" y="66"/>
                </a:lnTo>
                <a:lnTo>
                  <a:pt x="223" y="67"/>
                </a:lnTo>
                <a:close/>
                <a:moveTo>
                  <a:pt x="198" y="60"/>
                </a:move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close/>
                <a:moveTo>
                  <a:pt x="224" y="67"/>
                </a:moveTo>
                <a:lnTo>
                  <a:pt x="224" y="66"/>
                </a:lnTo>
                <a:lnTo>
                  <a:pt x="224" y="66"/>
                </a:lnTo>
                <a:lnTo>
                  <a:pt x="224" y="66"/>
                </a:lnTo>
                <a:lnTo>
                  <a:pt x="224" y="66"/>
                </a:lnTo>
                <a:lnTo>
                  <a:pt x="224" y="67"/>
                </a:lnTo>
                <a:lnTo>
                  <a:pt x="224" y="67"/>
                </a:lnTo>
                <a:close/>
                <a:moveTo>
                  <a:pt x="212" y="61"/>
                </a:moveTo>
                <a:lnTo>
                  <a:pt x="212" y="61"/>
                </a:lnTo>
                <a:lnTo>
                  <a:pt x="212" y="61"/>
                </a:lnTo>
                <a:lnTo>
                  <a:pt x="213" y="61"/>
                </a:lnTo>
                <a:lnTo>
                  <a:pt x="213" y="61"/>
                </a:lnTo>
                <a:lnTo>
                  <a:pt x="212" y="61"/>
                </a:lnTo>
                <a:close/>
                <a:moveTo>
                  <a:pt x="224" y="65"/>
                </a:moveTo>
                <a:lnTo>
                  <a:pt x="223" y="66"/>
                </a:lnTo>
                <a:lnTo>
                  <a:pt x="223" y="66"/>
                </a:lnTo>
                <a:lnTo>
                  <a:pt x="223" y="66"/>
                </a:lnTo>
                <a:lnTo>
                  <a:pt x="223" y="66"/>
                </a:lnTo>
                <a:lnTo>
                  <a:pt x="223" y="66"/>
                </a:lnTo>
                <a:lnTo>
                  <a:pt x="223" y="65"/>
                </a:lnTo>
                <a:lnTo>
                  <a:pt x="223" y="65"/>
                </a:lnTo>
                <a:lnTo>
                  <a:pt x="223" y="65"/>
                </a:lnTo>
                <a:lnTo>
                  <a:pt x="223" y="65"/>
                </a:lnTo>
                <a:lnTo>
                  <a:pt x="224" y="65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xmlns="" id="{D3912725-553D-4351-9DFD-7E373075BFED}"/>
              </a:ext>
            </a:extLst>
          </p:cNvPr>
          <p:cNvSpPr>
            <a:spLocks noEditPoints="1"/>
          </p:cNvSpPr>
          <p:nvPr/>
        </p:nvSpPr>
        <p:spPr bwMode="auto">
          <a:xfrm>
            <a:off x="5732316" y="1391588"/>
            <a:ext cx="1182688" cy="1609727"/>
          </a:xfrm>
          <a:custGeom>
            <a:avLst/>
            <a:gdLst>
              <a:gd name="T0" fmla="*/ 25 w 125"/>
              <a:gd name="T1" fmla="*/ 59 h 170"/>
              <a:gd name="T2" fmla="*/ 30 w 125"/>
              <a:gd name="T3" fmla="*/ 52 h 170"/>
              <a:gd name="T4" fmla="*/ 33 w 125"/>
              <a:gd name="T5" fmla="*/ 45 h 170"/>
              <a:gd name="T6" fmla="*/ 36 w 125"/>
              <a:gd name="T7" fmla="*/ 40 h 170"/>
              <a:gd name="T8" fmla="*/ 38 w 125"/>
              <a:gd name="T9" fmla="*/ 34 h 170"/>
              <a:gd name="T10" fmla="*/ 40 w 125"/>
              <a:gd name="T11" fmla="*/ 29 h 170"/>
              <a:gd name="T12" fmla="*/ 45 w 125"/>
              <a:gd name="T13" fmla="*/ 20 h 170"/>
              <a:gd name="T14" fmla="*/ 48 w 125"/>
              <a:gd name="T15" fmla="*/ 6 h 170"/>
              <a:gd name="T16" fmla="*/ 50 w 125"/>
              <a:gd name="T17" fmla="*/ 2 h 170"/>
              <a:gd name="T18" fmla="*/ 53 w 125"/>
              <a:gd name="T19" fmla="*/ 1 h 170"/>
              <a:gd name="T20" fmla="*/ 52 w 125"/>
              <a:gd name="T21" fmla="*/ 4 h 170"/>
              <a:gd name="T22" fmla="*/ 54 w 125"/>
              <a:gd name="T23" fmla="*/ 2 h 170"/>
              <a:gd name="T24" fmla="*/ 55 w 125"/>
              <a:gd name="T25" fmla="*/ 6 h 170"/>
              <a:gd name="T26" fmla="*/ 56 w 125"/>
              <a:gd name="T27" fmla="*/ 5 h 170"/>
              <a:gd name="T28" fmla="*/ 57 w 125"/>
              <a:gd name="T29" fmla="*/ 6 h 170"/>
              <a:gd name="T30" fmla="*/ 58 w 125"/>
              <a:gd name="T31" fmla="*/ 6 h 170"/>
              <a:gd name="T32" fmla="*/ 59 w 125"/>
              <a:gd name="T33" fmla="*/ 8 h 170"/>
              <a:gd name="T34" fmla="*/ 61 w 125"/>
              <a:gd name="T35" fmla="*/ 7 h 170"/>
              <a:gd name="T36" fmla="*/ 61 w 125"/>
              <a:gd name="T37" fmla="*/ 9 h 170"/>
              <a:gd name="T38" fmla="*/ 61 w 125"/>
              <a:gd name="T39" fmla="*/ 12 h 170"/>
              <a:gd name="T40" fmla="*/ 65 w 125"/>
              <a:gd name="T41" fmla="*/ 8 h 170"/>
              <a:gd name="T42" fmla="*/ 66 w 125"/>
              <a:gd name="T43" fmla="*/ 9 h 170"/>
              <a:gd name="T44" fmla="*/ 69 w 125"/>
              <a:gd name="T45" fmla="*/ 9 h 170"/>
              <a:gd name="T46" fmla="*/ 69 w 125"/>
              <a:gd name="T47" fmla="*/ 10 h 170"/>
              <a:gd name="T48" fmla="*/ 73 w 125"/>
              <a:gd name="T49" fmla="*/ 10 h 170"/>
              <a:gd name="T50" fmla="*/ 72 w 125"/>
              <a:gd name="T51" fmla="*/ 13 h 170"/>
              <a:gd name="T52" fmla="*/ 73 w 125"/>
              <a:gd name="T53" fmla="*/ 14 h 170"/>
              <a:gd name="T54" fmla="*/ 75 w 125"/>
              <a:gd name="T55" fmla="*/ 16 h 170"/>
              <a:gd name="T56" fmla="*/ 78 w 125"/>
              <a:gd name="T57" fmla="*/ 22 h 170"/>
              <a:gd name="T58" fmla="*/ 84 w 125"/>
              <a:gd name="T59" fmla="*/ 26 h 170"/>
              <a:gd name="T60" fmla="*/ 90 w 125"/>
              <a:gd name="T61" fmla="*/ 24 h 170"/>
              <a:gd name="T62" fmla="*/ 108 w 125"/>
              <a:gd name="T63" fmla="*/ 28 h 170"/>
              <a:gd name="T64" fmla="*/ 124 w 125"/>
              <a:gd name="T65" fmla="*/ 33 h 170"/>
              <a:gd name="T66" fmla="*/ 118 w 125"/>
              <a:gd name="T67" fmla="*/ 44 h 170"/>
              <a:gd name="T68" fmla="*/ 107 w 125"/>
              <a:gd name="T69" fmla="*/ 54 h 170"/>
              <a:gd name="T70" fmla="*/ 104 w 125"/>
              <a:gd name="T71" fmla="*/ 69 h 170"/>
              <a:gd name="T72" fmla="*/ 102 w 125"/>
              <a:gd name="T73" fmla="*/ 88 h 170"/>
              <a:gd name="T74" fmla="*/ 105 w 125"/>
              <a:gd name="T75" fmla="*/ 102 h 170"/>
              <a:gd name="T76" fmla="*/ 90 w 125"/>
              <a:gd name="T77" fmla="*/ 105 h 170"/>
              <a:gd name="T78" fmla="*/ 79 w 125"/>
              <a:gd name="T79" fmla="*/ 112 h 170"/>
              <a:gd name="T80" fmla="*/ 65 w 125"/>
              <a:gd name="T81" fmla="*/ 120 h 170"/>
              <a:gd name="T82" fmla="*/ 58 w 125"/>
              <a:gd name="T83" fmla="*/ 126 h 170"/>
              <a:gd name="T84" fmla="*/ 54 w 125"/>
              <a:gd name="T85" fmla="*/ 139 h 170"/>
              <a:gd name="T86" fmla="*/ 51 w 125"/>
              <a:gd name="T87" fmla="*/ 149 h 170"/>
              <a:gd name="T88" fmla="*/ 53 w 125"/>
              <a:gd name="T89" fmla="*/ 159 h 170"/>
              <a:gd name="T90" fmla="*/ 47 w 125"/>
              <a:gd name="T91" fmla="*/ 169 h 170"/>
              <a:gd name="T92" fmla="*/ 40 w 125"/>
              <a:gd name="T93" fmla="*/ 157 h 170"/>
              <a:gd name="T94" fmla="*/ 33 w 125"/>
              <a:gd name="T95" fmla="*/ 149 h 170"/>
              <a:gd name="T96" fmla="*/ 32 w 125"/>
              <a:gd name="T97" fmla="*/ 145 h 170"/>
              <a:gd name="T98" fmla="*/ 34 w 125"/>
              <a:gd name="T99" fmla="*/ 139 h 170"/>
              <a:gd name="T100" fmla="*/ 40 w 125"/>
              <a:gd name="T101" fmla="*/ 134 h 170"/>
              <a:gd name="T102" fmla="*/ 35 w 125"/>
              <a:gd name="T103" fmla="*/ 128 h 170"/>
              <a:gd name="T104" fmla="*/ 29 w 125"/>
              <a:gd name="T105" fmla="*/ 127 h 170"/>
              <a:gd name="T106" fmla="*/ 25 w 125"/>
              <a:gd name="T107" fmla="*/ 122 h 170"/>
              <a:gd name="T108" fmla="*/ 19 w 125"/>
              <a:gd name="T109" fmla="*/ 113 h 170"/>
              <a:gd name="T110" fmla="*/ 24 w 125"/>
              <a:gd name="T111" fmla="*/ 89 h 170"/>
              <a:gd name="T112" fmla="*/ 3 w 125"/>
              <a:gd name="T113" fmla="*/ 79 h 170"/>
              <a:gd name="T114" fmla="*/ 72 w 125"/>
              <a:gd name="T115" fmla="*/ 12 h 170"/>
              <a:gd name="T116" fmla="*/ 67 w 125"/>
              <a:gd name="T117" fmla="*/ 7 h 170"/>
              <a:gd name="T118" fmla="*/ 75 w 125"/>
              <a:gd name="T119" fmla="*/ 14 h 170"/>
              <a:gd name="T120" fmla="*/ 74 w 125"/>
              <a:gd name="T121" fmla="*/ 14 h 170"/>
              <a:gd name="T122" fmla="*/ 53 w 125"/>
              <a:gd name="T123" fmla="*/ 2 h 170"/>
              <a:gd name="T124" fmla="*/ 57 w 125"/>
              <a:gd name="T125" fmla="*/ 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70">
                <a:moveTo>
                  <a:pt x="0" y="80"/>
                </a:moveTo>
                <a:lnTo>
                  <a:pt x="4" y="77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7" y="74"/>
                </a:lnTo>
                <a:lnTo>
                  <a:pt x="10" y="72"/>
                </a:lnTo>
                <a:lnTo>
                  <a:pt x="10" y="72"/>
                </a:lnTo>
                <a:lnTo>
                  <a:pt x="12" y="70"/>
                </a:lnTo>
                <a:lnTo>
                  <a:pt x="13" y="70"/>
                </a:lnTo>
                <a:lnTo>
                  <a:pt x="13" y="69"/>
                </a:lnTo>
                <a:lnTo>
                  <a:pt x="15" y="68"/>
                </a:lnTo>
                <a:lnTo>
                  <a:pt x="17" y="66"/>
                </a:lnTo>
                <a:lnTo>
                  <a:pt x="17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9" y="66"/>
                </a:lnTo>
                <a:lnTo>
                  <a:pt x="19" y="66"/>
                </a:lnTo>
                <a:lnTo>
                  <a:pt x="19" y="66"/>
                </a:lnTo>
                <a:lnTo>
                  <a:pt x="19" y="66"/>
                </a:lnTo>
                <a:lnTo>
                  <a:pt x="20" y="66"/>
                </a:lnTo>
                <a:lnTo>
                  <a:pt x="20" y="66"/>
                </a:lnTo>
                <a:lnTo>
                  <a:pt x="20" y="65"/>
                </a:lnTo>
                <a:lnTo>
                  <a:pt x="21" y="65"/>
                </a:lnTo>
                <a:lnTo>
                  <a:pt x="21" y="65"/>
                </a:lnTo>
                <a:lnTo>
                  <a:pt x="21" y="65"/>
                </a:lnTo>
                <a:lnTo>
                  <a:pt x="21" y="64"/>
                </a:lnTo>
                <a:lnTo>
                  <a:pt x="22" y="64"/>
                </a:lnTo>
                <a:lnTo>
                  <a:pt x="22" y="63"/>
                </a:lnTo>
                <a:lnTo>
                  <a:pt x="23" y="63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1"/>
                </a:lnTo>
                <a:lnTo>
                  <a:pt x="23" y="61"/>
                </a:lnTo>
                <a:lnTo>
                  <a:pt x="23" y="61"/>
                </a:lnTo>
                <a:lnTo>
                  <a:pt x="23" y="61"/>
                </a:lnTo>
                <a:lnTo>
                  <a:pt x="23" y="61"/>
                </a:lnTo>
                <a:lnTo>
                  <a:pt x="23" y="61"/>
                </a:lnTo>
                <a:lnTo>
                  <a:pt x="23" y="61"/>
                </a:lnTo>
                <a:lnTo>
                  <a:pt x="24" y="60"/>
                </a:lnTo>
                <a:lnTo>
                  <a:pt x="24" y="60"/>
                </a:lnTo>
                <a:lnTo>
                  <a:pt x="24" y="60"/>
                </a:lnTo>
                <a:lnTo>
                  <a:pt x="24" y="60"/>
                </a:lnTo>
                <a:lnTo>
                  <a:pt x="24" y="60"/>
                </a:ln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25" y="59"/>
                </a:lnTo>
                <a:lnTo>
                  <a:pt x="25" y="59"/>
                </a:lnTo>
                <a:lnTo>
                  <a:pt x="25" y="59"/>
                </a:lnTo>
                <a:lnTo>
                  <a:pt x="25" y="59"/>
                </a:lnTo>
                <a:lnTo>
                  <a:pt x="25" y="59"/>
                </a:lnTo>
                <a:lnTo>
                  <a:pt x="25" y="59"/>
                </a:lnTo>
                <a:lnTo>
                  <a:pt x="25" y="59"/>
                </a:lnTo>
                <a:lnTo>
                  <a:pt x="25" y="58"/>
                </a:lnTo>
                <a:lnTo>
                  <a:pt x="25" y="58"/>
                </a:lnTo>
                <a:lnTo>
                  <a:pt x="25" y="58"/>
                </a:lnTo>
                <a:lnTo>
                  <a:pt x="25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7"/>
                </a:lnTo>
                <a:lnTo>
                  <a:pt x="26" y="57"/>
                </a:lnTo>
                <a:lnTo>
                  <a:pt x="26" y="57"/>
                </a:lnTo>
                <a:lnTo>
                  <a:pt x="25" y="57"/>
                </a:lnTo>
                <a:lnTo>
                  <a:pt x="26" y="57"/>
                </a:lnTo>
                <a:lnTo>
                  <a:pt x="26" y="57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9" y="54"/>
                </a:lnTo>
                <a:lnTo>
                  <a:pt x="29" y="54"/>
                </a:lnTo>
                <a:lnTo>
                  <a:pt x="29" y="54"/>
                </a:lnTo>
                <a:lnTo>
                  <a:pt x="29" y="54"/>
                </a:lnTo>
                <a:lnTo>
                  <a:pt x="29" y="54"/>
                </a:lnTo>
                <a:lnTo>
                  <a:pt x="29" y="53"/>
                </a:lnTo>
                <a:lnTo>
                  <a:pt x="29" y="53"/>
                </a:lnTo>
                <a:lnTo>
                  <a:pt x="29" y="53"/>
                </a:lnTo>
                <a:lnTo>
                  <a:pt x="29" y="53"/>
                </a:lnTo>
                <a:lnTo>
                  <a:pt x="29" y="53"/>
                </a:lnTo>
                <a:lnTo>
                  <a:pt x="29" y="52"/>
                </a:lnTo>
                <a:lnTo>
                  <a:pt x="29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1"/>
                </a:lnTo>
                <a:lnTo>
                  <a:pt x="30" y="51"/>
                </a:lnTo>
                <a:lnTo>
                  <a:pt x="30" y="51"/>
                </a:lnTo>
                <a:lnTo>
                  <a:pt x="31" y="51"/>
                </a:lnTo>
                <a:lnTo>
                  <a:pt x="31" y="51"/>
                </a:lnTo>
                <a:lnTo>
                  <a:pt x="31" y="51"/>
                </a:lnTo>
                <a:lnTo>
                  <a:pt x="31" y="50"/>
                </a:lnTo>
                <a:lnTo>
                  <a:pt x="31" y="50"/>
                </a:lnTo>
                <a:lnTo>
                  <a:pt x="31" y="50"/>
                </a:lnTo>
                <a:lnTo>
                  <a:pt x="31" y="50"/>
                </a:lnTo>
                <a:lnTo>
                  <a:pt x="31" y="50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8"/>
                </a:lnTo>
                <a:lnTo>
                  <a:pt x="31" y="49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6"/>
                </a:lnTo>
                <a:lnTo>
                  <a:pt x="32" y="46"/>
                </a:lnTo>
                <a:lnTo>
                  <a:pt x="32" y="46"/>
                </a:lnTo>
                <a:lnTo>
                  <a:pt x="32" y="46"/>
                </a:lnTo>
                <a:lnTo>
                  <a:pt x="32" y="46"/>
                </a:lnTo>
                <a:lnTo>
                  <a:pt x="32" y="46"/>
                </a:lnTo>
                <a:lnTo>
                  <a:pt x="32" y="46"/>
                </a:lnTo>
                <a:lnTo>
                  <a:pt x="32" y="46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3" y="45"/>
                </a:lnTo>
                <a:lnTo>
                  <a:pt x="32" y="45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2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3"/>
                </a:lnTo>
                <a:lnTo>
                  <a:pt x="34" y="43"/>
                </a:lnTo>
                <a:lnTo>
                  <a:pt x="34" y="42"/>
                </a:lnTo>
                <a:lnTo>
                  <a:pt x="34" y="42"/>
                </a:lnTo>
                <a:lnTo>
                  <a:pt x="35" y="42"/>
                </a:lnTo>
                <a:lnTo>
                  <a:pt x="35" y="42"/>
                </a:lnTo>
                <a:lnTo>
                  <a:pt x="35" y="42"/>
                </a:lnTo>
                <a:lnTo>
                  <a:pt x="35" y="42"/>
                </a:lnTo>
                <a:lnTo>
                  <a:pt x="35" y="42"/>
                </a:lnTo>
                <a:lnTo>
                  <a:pt x="35" y="42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6" y="41"/>
                </a:lnTo>
                <a:lnTo>
                  <a:pt x="36" y="41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39"/>
                </a:lnTo>
                <a:lnTo>
                  <a:pt x="36" y="39"/>
                </a:lnTo>
                <a:lnTo>
                  <a:pt x="36" y="40"/>
                </a:lnTo>
                <a:lnTo>
                  <a:pt x="36" y="40"/>
                </a:lnTo>
                <a:lnTo>
                  <a:pt x="36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6" y="39"/>
                </a:lnTo>
                <a:lnTo>
                  <a:pt x="36" y="39"/>
                </a:lnTo>
                <a:lnTo>
                  <a:pt x="36" y="39"/>
                </a:lnTo>
                <a:lnTo>
                  <a:pt x="37" y="39"/>
                </a:lnTo>
                <a:lnTo>
                  <a:pt x="37" y="39"/>
                </a:lnTo>
                <a:lnTo>
                  <a:pt x="37" y="38"/>
                </a:lnTo>
                <a:lnTo>
                  <a:pt x="37" y="38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8"/>
                </a:lnTo>
                <a:lnTo>
                  <a:pt x="37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7"/>
                </a:lnTo>
                <a:lnTo>
                  <a:pt x="38" y="37"/>
                </a:lnTo>
                <a:lnTo>
                  <a:pt x="38" y="37"/>
                </a:lnTo>
                <a:lnTo>
                  <a:pt x="38" y="37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9" y="34"/>
                </a:lnTo>
                <a:lnTo>
                  <a:pt x="39" y="34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2"/>
                </a:lnTo>
                <a:lnTo>
                  <a:pt x="39" y="32"/>
                </a:lnTo>
                <a:lnTo>
                  <a:pt x="39" y="32"/>
                </a:lnTo>
                <a:lnTo>
                  <a:pt x="39" y="32"/>
                </a:lnTo>
                <a:lnTo>
                  <a:pt x="39" y="33"/>
                </a:lnTo>
                <a:lnTo>
                  <a:pt x="38" y="33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0"/>
                </a:lnTo>
                <a:lnTo>
                  <a:pt x="38" y="31"/>
                </a:lnTo>
                <a:lnTo>
                  <a:pt x="38" y="30"/>
                </a:lnTo>
                <a:lnTo>
                  <a:pt x="38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42" y="28"/>
                </a:lnTo>
                <a:lnTo>
                  <a:pt x="42" y="27"/>
                </a:lnTo>
                <a:lnTo>
                  <a:pt x="42" y="27"/>
                </a:lnTo>
                <a:lnTo>
                  <a:pt x="42" y="27"/>
                </a:lnTo>
                <a:lnTo>
                  <a:pt x="42" y="27"/>
                </a:lnTo>
                <a:lnTo>
                  <a:pt x="42" y="27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4"/>
                </a:lnTo>
                <a:lnTo>
                  <a:pt x="42" y="25"/>
                </a:lnTo>
                <a:lnTo>
                  <a:pt x="42" y="25"/>
                </a:lnTo>
                <a:lnTo>
                  <a:pt x="41" y="25"/>
                </a:lnTo>
                <a:lnTo>
                  <a:pt x="41" y="25"/>
                </a:lnTo>
                <a:lnTo>
                  <a:pt x="41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3"/>
                </a:lnTo>
                <a:lnTo>
                  <a:pt x="42" y="23"/>
                </a:lnTo>
                <a:lnTo>
                  <a:pt x="42" y="23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4" y="22"/>
                </a:lnTo>
                <a:lnTo>
                  <a:pt x="44" y="22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5" y="21"/>
                </a:lnTo>
                <a:lnTo>
                  <a:pt x="44" y="21"/>
                </a:lnTo>
                <a:lnTo>
                  <a:pt x="44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8"/>
                </a:lnTo>
                <a:lnTo>
                  <a:pt x="45" y="18"/>
                </a:lnTo>
                <a:lnTo>
                  <a:pt x="46" y="17"/>
                </a:lnTo>
                <a:lnTo>
                  <a:pt x="46" y="16"/>
                </a:lnTo>
                <a:lnTo>
                  <a:pt x="46" y="16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2"/>
                </a:lnTo>
                <a:lnTo>
                  <a:pt x="46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5"/>
                </a:lnTo>
                <a:lnTo>
                  <a:pt x="47" y="6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4"/>
                </a:lnTo>
                <a:lnTo>
                  <a:pt x="47" y="4"/>
                </a:lnTo>
                <a:lnTo>
                  <a:pt x="47" y="4"/>
                </a:lnTo>
                <a:lnTo>
                  <a:pt x="47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1"/>
                </a:lnTo>
                <a:lnTo>
                  <a:pt x="50" y="0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2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3"/>
                </a:lnTo>
                <a:lnTo>
                  <a:pt x="51" y="3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1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2" y="0"/>
                </a:lnTo>
                <a:lnTo>
                  <a:pt x="53" y="0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2" y="1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1" y="2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4"/>
                </a:lnTo>
                <a:lnTo>
                  <a:pt x="51" y="4"/>
                </a:lnTo>
                <a:lnTo>
                  <a:pt x="52" y="4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3"/>
                </a:lnTo>
                <a:lnTo>
                  <a:pt x="52" y="3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3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5"/>
                </a:lnTo>
                <a:lnTo>
                  <a:pt x="52" y="4"/>
                </a:lnTo>
                <a:lnTo>
                  <a:pt x="52" y="4"/>
                </a:lnTo>
                <a:lnTo>
                  <a:pt x="53" y="4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4"/>
                </a:lnTo>
                <a:lnTo>
                  <a:pt x="53" y="4"/>
                </a:lnTo>
                <a:lnTo>
                  <a:pt x="53" y="3"/>
                </a:lnTo>
                <a:lnTo>
                  <a:pt x="53" y="3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2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4" y="4"/>
                </a:lnTo>
                <a:lnTo>
                  <a:pt x="53" y="4"/>
                </a:lnTo>
                <a:lnTo>
                  <a:pt x="54" y="4"/>
                </a:lnTo>
                <a:lnTo>
                  <a:pt x="54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5" y="2"/>
                </a:lnTo>
                <a:lnTo>
                  <a:pt x="55" y="2"/>
                </a:lnTo>
                <a:lnTo>
                  <a:pt x="54" y="2"/>
                </a:lnTo>
                <a:lnTo>
                  <a:pt x="55" y="2"/>
                </a:lnTo>
                <a:lnTo>
                  <a:pt x="55" y="2"/>
                </a:lnTo>
                <a:lnTo>
                  <a:pt x="55" y="2"/>
                </a:lnTo>
                <a:lnTo>
                  <a:pt x="56" y="2"/>
                </a:lnTo>
                <a:lnTo>
                  <a:pt x="56" y="2"/>
                </a:lnTo>
                <a:lnTo>
                  <a:pt x="55" y="2"/>
                </a:lnTo>
                <a:lnTo>
                  <a:pt x="55" y="2"/>
                </a:lnTo>
                <a:lnTo>
                  <a:pt x="55" y="2"/>
                </a:lnTo>
                <a:lnTo>
                  <a:pt x="55" y="2"/>
                </a:lnTo>
                <a:lnTo>
                  <a:pt x="55" y="2"/>
                </a:lnTo>
                <a:lnTo>
                  <a:pt x="55" y="2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6"/>
                </a:lnTo>
                <a:lnTo>
                  <a:pt x="56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5" y="5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3"/>
                </a:lnTo>
                <a:lnTo>
                  <a:pt x="56" y="3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7" y="2"/>
                </a:lnTo>
                <a:lnTo>
                  <a:pt x="57" y="2"/>
                </a:lnTo>
                <a:lnTo>
                  <a:pt x="57" y="2"/>
                </a:lnTo>
                <a:lnTo>
                  <a:pt x="56" y="2"/>
                </a:lnTo>
                <a:lnTo>
                  <a:pt x="56" y="2"/>
                </a:lnTo>
                <a:lnTo>
                  <a:pt x="57" y="1"/>
                </a:lnTo>
                <a:lnTo>
                  <a:pt x="57" y="2"/>
                </a:lnTo>
                <a:lnTo>
                  <a:pt x="57" y="2"/>
                </a:lnTo>
                <a:lnTo>
                  <a:pt x="57" y="2"/>
                </a:lnTo>
                <a:lnTo>
                  <a:pt x="57" y="2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6" y="3"/>
                </a:lnTo>
                <a:lnTo>
                  <a:pt x="56" y="3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5" y="6"/>
                </a:lnTo>
                <a:lnTo>
                  <a:pt x="55" y="6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7" y="6"/>
                </a:lnTo>
                <a:lnTo>
                  <a:pt x="57" y="5"/>
                </a:lnTo>
                <a:lnTo>
                  <a:pt x="57" y="5"/>
                </a:lnTo>
                <a:lnTo>
                  <a:pt x="56" y="5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5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7" y="5"/>
                </a:lnTo>
                <a:lnTo>
                  <a:pt x="57" y="6"/>
                </a:lnTo>
                <a:lnTo>
                  <a:pt x="57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7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5"/>
                </a:lnTo>
                <a:lnTo>
                  <a:pt x="58" y="5"/>
                </a:lnTo>
                <a:lnTo>
                  <a:pt x="58" y="6"/>
                </a:lnTo>
                <a:lnTo>
                  <a:pt x="58" y="6"/>
                </a:lnTo>
                <a:lnTo>
                  <a:pt x="58" y="5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8" y="5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9" y="6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5"/>
                </a:lnTo>
                <a:lnTo>
                  <a:pt x="60" y="6"/>
                </a:lnTo>
                <a:lnTo>
                  <a:pt x="60" y="6"/>
                </a:lnTo>
                <a:lnTo>
                  <a:pt x="60" y="5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59" y="6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60" y="9"/>
                </a:lnTo>
                <a:lnTo>
                  <a:pt x="60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59" y="8"/>
                </a:lnTo>
                <a:lnTo>
                  <a:pt x="59" y="8"/>
                </a:lnTo>
                <a:lnTo>
                  <a:pt x="60" y="8"/>
                </a:lnTo>
                <a:lnTo>
                  <a:pt x="60" y="8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7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6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6"/>
                </a:lnTo>
                <a:lnTo>
                  <a:pt x="61" y="6"/>
                </a:lnTo>
                <a:lnTo>
                  <a:pt x="61" y="6"/>
                </a:lnTo>
                <a:lnTo>
                  <a:pt x="61" y="7"/>
                </a:lnTo>
                <a:lnTo>
                  <a:pt x="61" y="7"/>
                </a:lnTo>
                <a:lnTo>
                  <a:pt x="61" y="6"/>
                </a:lnTo>
                <a:lnTo>
                  <a:pt x="61" y="6"/>
                </a:lnTo>
                <a:lnTo>
                  <a:pt x="61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1" y="5"/>
                </a:lnTo>
                <a:lnTo>
                  <a:pt x="61" y="5"/>
                </a:lnTo>
                <a:lnTo>
                  <a:pt x="61" y="5"/>
                </a:lnTo>
                <a:lnTo>
                  <a:pt x="62" y="5"/>
                </a:lnTo>
                <a:lnTo>
                  <a:pt x="62" y="5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7"/>
                </a:lnTo>
                <a:lnTo>
                  <a:pt x="62" y="6"/>
                </a:lnTo>
                <a:lnTo>
                  <a:pt x="62" y="6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8"/>
                </a:lnTo>
                <a:lnTo>
                  <a:pt x="62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10"/>
                </a:lnTo>
                <a:lnTo>
                  <a:pt x="60" y="10"/>
                </a:lnTo>
                <a:lnTo>
                  <a:pt x="60" y="10"/>
                </a:lnTo>
                <a:lnTo>
                  <a:pt x="61" y="10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1" y="10"/>
                </a:lnTo>
                <a:lnTo>
                  <a:pt x="62" y="11"/>
                </a:lnTo>
                <a:lnTo>
                  <a:pt x="62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2" y="11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3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2"/>
                </a:lnTo>
                <a:lnTo>
                  <a:pt x="61" y="13"/>
                </a:lnTo>
                <a:lnTo>
                  <a:pt x="61" y="13"/>
                </a:lnTo>
                <a:lnTo>
                  <a:pt x="61" y="13"/>
                </a:lnTo>
                <a:lnTo>
                  <a:pt x="61" y="13"/>
                </a:lnTo>
                <a:lnTo>
                  <a:pt x="62" y="13"/>
                </a:lnTo>
                <a:lnTo>
                  <a:pt x="62" y="13"/>
                </a:lnTo>
                <a:lnTo>
                  <a:pt x="62" y="12"/>
                </a:lnTo>
                <a:lnTo>
                  <a:pt x="62" y="12"/>
                </a:lnTo>
                <a:lnTo>
                  <a:pt x="62" y="11"/>
                </a:lnTo>
                <a:lnTo>
                  <a:pt x="62" y="11"/>
                </a:lnTo>
                <a:lnTo>
                  <a:pt x="62" y="10"/>
                </a:lnTo>
                <a:lnTo>
                  <a:pt x="62" y="10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5" y="9"/>
                </a:lnTo>
                <a:lnTo>
                  <a:pt x="64" y="9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9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5" y="8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8"/>
                </a:lnTo>
                <a:lnTo>
                  <a:pt x="66" y="7"/>
                </a:lnTo>
                <a:lnTo>
                  <a:pt x="66" y="7"/>
                </a:lnTo>
                <a:lnTo>
                  <a:pt x="67" y="8"/>
                </a:lnTo>
                <a:lnTo>
                  <a:pt x="66" y="7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8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7" y="8"/>
                </a:lnTo>
                <a:lnTo>
                  <a:pt x="66" y="8"/>
                </a:lnTo>
                <a:lnTo>
                  <a:pt x="67" y="8"/>
                </a:lnTo>
                <a:lnTo>
                  <a:pt x="67" y="8"/>
                </a:lnTo>
                <a:lnTo>
                  <a:pt x="67" y="9"/>
                </a:lnTo>
                <a:lnTo>
                  <a:pt x="67" y="8"/>
                </a:lnTo>
                <a:lnTo>
                  <a:pt x="67" y="8"/>
                </a:lnTo>
                <a:lnTo>
                  <a:pt x="67" y="8"/>
                </a:lnTo>
                <a:lnTo>
                  <a:pt x="68" y="8"/>
                </a:lnTo>
                <a:lnTo>
                  <a:pt x="68" y="8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8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70" y="8"/>
                </a:lnTo>
                <a:lnTo>
                  <a:pt x="70" y="8"/>
                </a:lnTo>
                <a:lnTo>
                  <a:pt x="70" y="7"/>
                </a:lnTo>
                <a:lnTo>
                  <a:pt x="70" y="8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1" y="7"/>
                </a:lnTo>
                <a:lnTo>
                  <a:pt x="71" y="7"/>
                </a:lnTo>
                <a:lnTo>
                  <a:pt x="71" y="7"/>
                </a:lnTo>
                <a:lnTo>
                  <a:pt x="71" y="7"/>
                </a:lnTo>
                <a:lnTo>
                  <a:pt x="71" y="7"/>
                </a:lnTo>
                <a:lnTo>
                  <a:pt x="71" y="8"/>
                </a:lnTo>
                <a:lnTo>
                  <a:pt x="71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69" y="9"/>
                </a:lnTo>
                <a:lnTo>
                  <a:pt x="69" y="9"/>
                </a:lnTo>
                <a:lnTo>
                  <a:pt x="69" y="10"/>
                </a:lnTo>
                <a:lnTo>
                  <a:pt x="69" y="10"/>
                </a:lnTo>
                <a:lnTo>
                  <a:pt x="69" y="10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70" y="11"/>
                </a:lnTo>
                <a:lnTo>
                  <a:pt x="70" y="10"/>
                </a:lnTo>
                <a:lnTo>
                  <a:pt x="70" y="11"/>
                </a:lnTo>
                <a:lnTo>
                  <a:pt x="70" y="11"/>
                </a:lnTo>
                <a:lnTo>
                  <a:pt x="70" y="11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1"/>
                </a:lnTo>
                <a:lnTo>
                  <a:pt x="71" y="11"/>
                </a:lnTo>
                <a:lnTo>
                  <a:pt x="71" y="11"/>
                </a:lnTo>
                <a:lnTo>
                  <a:pt x="71" y="11"/>
                </a:lnTo>
                <a:lnTo>
                  <a:pt x="71" y="11"/>
                </a:lnTo>
                <a:lnTo>
                  <a:pt x="71" y="10"/>
                </a:lnTo>
                <a:lnTo>
                  <a:pt x="71" y="10"/>
                </a:lnTo>
                <a:lnTo>
                  <a:pt x="72" y="11"/>
                </a:lnTo>
                <a:lnTo>
                  <a:pt x="72" y="11"/>
                </a:lnTo>
                <a:lnTo>
                  <a:pt x="71" y="12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1" y="10"/>
                </a:lnTo>
                <a:lnTo>
                  <a:pt x="71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0"/>
                </a:lnTo>
                <a:lnTo>
                  <a:pt x="72" y="11"/>
                </a:lnTo>
                <a:lnTo>
                  <a:pt x="72" y="10"/>
                </a:lnTo>
                <a:lnTo>
                  <a:pt x="72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1"/>
                </a:lnTo>
                <a:lnTo>
                  <a:pt x="73" y="11"/>
                </a:lnTo>
                <a:lnTo>
                  <a:pt x="72" y="11"/>
                </a:lnTo>
                <a:lnTo>
                  <a:pt x="73" y="11"/>
                </a:lnTo>
                <a:lnTo>
                  <a:pt x="73" y="11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1"/>
                </a:lnTo>
                <a:lnTo>
                  <a:pt x="74" y="11"/>
                </a:lnTo>
                <a:lnTo>
                  <a:pt x="74" y="11"/>
                </a:lnTo>
                <a:lnTo>
                  <a:pt x="74" y="12"/>
                </a:lnTo>
                <a:lnTo>
                  <a:pt x="74" y="12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1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1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1" y="12"/>
                </a:lnTo>
                <a:lnTo>
                  <a:pt x="71" y="12"/>
                </a:lnTo>
                <a:lnTo>
                  <a:pt x="71" y="13"/>
                </a:lnTo>
                <a:lnTo>
                  <a:pt x="71" y="13"/>
                </a:lnTo>
                <a:lnTo>
                  <a:pt x="72" y="13"/>
                </a:lnTo>
                <a:lnTo>
                  <a:pt x="71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1" y="13"/>
                </a:lnTo>
                <a:lnTo>
                  <a:pt x="71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2" y="13"/>
                </a:lnTo>
                <a:lnTo>
                  <a:pt x="73" y="13"/>
                </a:lnTo>
                <a:lnTo>
                  <a:pt x="73" y="13"/>
                </a:lnTo>
                <a:lnTo>
                  <a:pt x="72" y="14"/>
                </a:lnTo>
                <a:lnTo>
                  <a:pt x="72" y="14"/>
                </a:lnTo>
                <a:lnTo>
                  <a:pt x="72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5"/>
                </a:lnTo>
                <a:lnTo>
                  <a:pt x="71" y="15"/>
                </a:lnTo>
                <a:lnTo>
                  <a:pt x="70" y="15"/>
                </a:lnTo>
                <a:lnTo>
                  <a:pt x="71" y="15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2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2" y="14"/>
                </a:lnTo>
                <a:lnTo>
                  <a:pt x="72" y="14"/>
                </a:lnTo>
                <a:lnTo>
                  <a:pt x="72" y="14"/>
                </a:lnTo>
                <a:lnTo>
                  <a:pt x="72" y="14"/>
                </a:lnTo>
                <a:lnTo>
                  <a:pt x="72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4"/>
                </a:lnTo>
                <a:lnTo>
                  <a:pt x="74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3" y="15"/>
                </a:lnTo>
                <a:lnTo>
                  <a:pt x="73" y="14"/>
                </a:lnTo>
                <a:lnTo>
                  <a:pt x="73" y="14"/>
                </a:lnTo>
                <a:lnTo>
                  <a:pt x="74" y="14"/>
                </a:lnTo>
                <a:lnTo>
                  <a:pt x="74" y="14"/>
                </a:lnTo>
                <a:lnTo>
                  <a:pt x="74" y="13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4" y="14"/>
                </a:lnTo>
                <a:lnTo>
                  <a:pt x="74" y="14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5" y="14"/>
                </a:ln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6" y="15"/>
                </a:lnTo>
                <a:lnTo>
                  <a:pt x="76" y="15"/>
                </a:lnTo>
                <a:lnTo>
                  <a:pt x="76" y="15"/>
                </a:lnTo>
                <a:lnTo>
                  <a:pt x="76" y="15"/>
                </a:lnTo>
                <a:lnTo>
                  <a:pt x="76" y="15"/>
                </a:lnTo>
                <a:lnTo>
                  <a:pt x="76" y="15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7" y="17"/>
                </a:lnTo>
                <a:lnTo>
                  <a:pt x="77" y="17"/>
                </a:lnTo>
                <a:lnTo>
                  <a:pt x="77" y="17"/>
                </a:lnTo>
                <a:lnTo>
                  <a:pt x="77" y="17"/>
                </a:lnTo>
                <a:lnTo>
                  <a:pt x="77" y="17"/>
                </a:lnTo>
                <a:lnTo>
                  <a:pt x="77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7" y="17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8"/>
                </a:lnTo>
                <a:lnTo>
                  <a:pt x="77" y="19"/>
                </a:lnTo>
                <a:lnTo>
                  <a:pt x="77" y="19"/>
                </a:lnTo>
                <a:lnTo>
                  <a:pt x="77" y="19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1"/>
                </a:lnTo>
                <a:lnTo>
                  <a:pt x="78" y="21"/>
                </a:lnTo>
                <a:lnTo>
                  <a:pt x="78" y="21"/>
                </a:lnTo>
                <a:lnTo>
                  <a:pt x="78" y="21"/>
                </a:lnTo>
                <a:lnTo>
                  <a:pt x="78" y="21"/>
                </a:lnTo>
                <a:lnTo>
                  <a:pt x="78" y="21"/>
                </a:lnTo>
                <a:lnTo>
                  <a:pt x="78" y="21"/>
                </a:lnTo>
                <a:lnTo>
                  <a:pt x="78" y="21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9" y="23"/>
                </a:lnTo>
                <a:lnTo>
                  <a:pt x="79" y="23"/>
                </a:lnTo>
                <a:lnTo>
                  <a:pt x="78" y="23"/>
                </a:lnTo>
                <a:lnTo>
                  <a:pt x="79" y="23"/>
                </a:lnTo>
                <a:lnTo>
                  <a:pt x="79" y="23"/>
                </a:lnTo>
                <a:lnTo>
                  <a:pt x="79" y="24"/>
                </a:lnTo>
                <a:lnTo>
                  <a:pt x="79" y="24"/>
                </a:lnTo>
                <a:lnTo>
                  <a:pt x="79" y="24"/>
                </a:lnTo>
                <a:lnTo>
                  <a:pt x="79" y="24"/>
                </a:lnTo>
                <a:lnTo>
                  <a:pt x="79" y="24"/>
                </a:lnTo>
                <a:lnTo>
                  <a:pt x="79" y="24"/>
                </a:lnTo>
                <a:lnTo>
                  <a:pt x="79" y="24"/>
                </a:lnTo>
                <a:lnTo>
                  <a:pt x="78" y="24"/>
                </a:lnTo>
                <a:lnTo>
                  <a:pt x="79" y="24"/>
                </a:lnTo>
                <a:lnTo>
                  <a:pt x="79" y="25"/>
                </a:lnTo>
                <a:lnTo>
                  <a:pt x="79" y="25"/>
                </a:lnTo>
                <a:lnTo>
                  <a:pt x="79" y="25"/>
                </a:lnTo>
                <a:lnTo>
                  <a:pt x="79" y="25"/>
                </a:lnTo>
                <a:lnTo>
                  <a:pt x="78" y="26"/>
                </a:lnTo>
                <a:lnTo>
                  <a:pt x="78" y="25"/>
                </a:lnTo>
                <a:lnTo>
                  <a:pt x="78" y="25"/>
                </a:lnTo>
                <a:lnTo>
                  <a:pt x="78" y="25"/>
                </a:lnTo>
                <a:lnTo>
                  <a:pt x="79" y="26"/>
                </a:lnTo>
                <a:lnTo>
                  <a:pt x="79" y="26"/>
                </a:lnTo>
                <a:lnTo>
                  <a:pt x="80" y="27"/>
                </a:lnTo>
                <a:lnTo>
                  <a:pt x="80" y="27"/>
                </a:lnTo>
                <a:lnTo>
                  <a:pt x="80" y="27"/>
                </a:lnTo>
                <a:lnTo>
                  <a:pt x="80" y="27"/>
                </a:lnTo>
                <a:lnTo>
                  <a:pt x="81" y="27"/>
                </a:lnTo>
                <a:lnTo>
                  <a:pt x="81" y="27"/>
                </a:lnTo>
                <a:lnTo>
                  <a:pt x="82" y="27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3" y="26"/>
                </a:lnTo>
                <a:lnTo>
                  <a:pt x="83" y="26"/>
                </a:lnTo>
                <a:lnTo>
                  <a:pt x="83" y="26"/>
                </a:lnTo>
                <a:lnTo>
                  <a:pt x="83" y="26"/>
                </a:lnTo>
                <a:lnTo>
                  <a:pt x="83" y="26"/>
                </a:lnTo>
                <a:lnTo>
                  <a:pt x="83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5"/>
                </a:lnTo>
                <a:lnTo>
                  <a:pt x="84" y="26"/>
                </a:lnTo>
                <a:lnTo>
                  <a:pt x="84" y="25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5"/>
                </a:lnTo>
                <a:lnTo>
                  <a:pt x="84" y="25"/>
                </a:lnTo>
                <a:lnTo>
                  <a:pt x="84" y="25"/>
                </a:lnTo>
                <a:lnTo>
                  <a:pt x="84" y="25"/>
                </a:lnTo>
                <a:lnTo>
                  <a:pt x="85" y="25"/>
                </a:lnTo>
                <a:lnTo>
                  <a:pt x="85" y="25"/>
                </a:lnTo>
                <a:lnTo>
                  <a:pt x="85" y="25"/>
                </a:lnTo>
                <a:lnTo>
                  <a:pt x="85" y="25"/>
                </a:lnTo>
                <a:lnTo>
                  <a:pt x="85" y="25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5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3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7"/>
                </a:lnTo>
                <a:lnTo>
                  <a:pt x="85" y="26"/>
                </a:lnTo>
                <a:lnTo>
                  <a:pt x="85" y="26"/>
                </a:lnTo>
                <a:lnTo>
                  <a:pt x="86" y="26"/>
                </a:lnTo>
                <a:lnTo>
                  <a:pt x="86" y="27"/>
                </a:lnTo>
                <a:lnTo>
                  <a:pt x="86" y="28"/>
                </a:lnTo>
                <a:lnTo>
                  <a:pt x="86" y="29"/>
                </a:lnTo>
                <a:lnTo>
                  <a:pt x="86" y="28"/>
                </a:lnTo>
                <a:lnTo>
                  <a:pt x="86" y="28"/>
                </a:lnTo>
                <a:lnTo>
                  <a:pt x="87" y="27"/>
                </a:lnTo>
                <a:lnTo>
                  <a:pt x="87" y="26"/>
                </a:lnTo>
                <a:lnTo>
                  <a:pt x="87" y="26"/>
                </a:lnTo>
                <a:lnTo>
                  <a:pt x="88" y="25"/>
                </a:lnTo>
                <a:lnTo>
                  <a:pt x="88" y="25"/>
                </a:lnTo>
                <a:lnTo>
                  <a:pt x="89" y="25"/>
                </a:lnTo>
                <a:lnTo>
                  <a:pt x="89" y="24"/>
                </a:lnTo>
                <a:lnTo>
                  <a:pt x="89" y="24"/>
                </a:lnTo>
                <a:lnTo>
                  <a:pt x="89" y="24"/>
                </a:lnTo>
                <a:lnTo>
                  <a:pt x="90" y="24"/>
                </a:lnTo>
                <a:lnTo>
                  <a:pt x="90" y="24"/>
                </a:lnTo>
                <a:lnTo>
                  <a:pt x="90" y="25"/>
                </a:lnTo>
                <a:lnTo>
                  <a:pt x="90" y="25"/>
                </a:lnTo>
                <a:lnTo>
                  <a:pt x="90" y="24"/>
                </a:lnTo>
                <a:lnTo>
                  <a:pt x="90" y="23"/>
                </a:lnTo>
                <a:lnTo>
                  <a:pt x="91" y="23"/>
                </a:lnTo>
                <a:lnTo>
                  <a:pt x="91" y="23"/>
                </a:lnTo>
                <a:lnTo>
                  <a:pt x="92" y="22"/>
                </a:lnTo>
                <a:lnTo>
                  <a:pt x="92" y="22"/>
                </a:lnTo>
                <a:lnTo>
                  <a:pt x="93" y="22"/>
                </a:lnTo>
                <a:lnTo>
                  <a:pt x="93" y="22"/>
                </a:lnTo>
                <a:lnTo>
                  <a:pt x="94" y="24"/>
                </a:lnTo>
                <a:lnTo>
                  <a:pt x="94" y="25"/>
                </a:lnTo>
                <a:lnTo>
                  <a:pt x="95" y="25"/>
                </a:lnTo>
                <a:lnTo>
                  <a:pt x="95" y="24"/>
                </a:lnTo>
                <a:lnTo>
                  <a:pt x="95" y="24"/>
                </a:lnTo>
                <a:lnTo>
                  <a:pt x="96" y="24"/>
                </a:lnTo>
                <a:lnTo>
                  <a:pt x="96" y="24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8" y="24"/>
                </a:lnTo>
                <a:lnTo>
                  <a:pt x="100" y="25"/>
                </a:lnTo>
                <a:lnTo>
                  <a:pt x="100" y="25"/>
                </a:lnTo>
                <a:lnTo>
                  <a:pt x="102" y="25"/>
                </a:lnTo>
                <a:lnTo>
                  <a:pt x="103" y="26"/>
                </a:lnTo>
                <a:lnTo>
                  <a:pt x="104" y="26"/>
                </a:lnTo>
                <a:lnTo>
                  <a:pt x="104" y="27"/>
                </a:lnTo>
                <a:lnTo>
                  <a:pt x="106" y="28"/>
                </a:lnTo>
                <a:lnTo>
                  <a:pt x="107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9"/>
                </a:lnTo>
                <a:lnTo>
                  <a:pt x="108" y="29"/>
                </a:lnTo>
                <a:lnTo>
                  <a:pt x="109" y="29"/>
                </a:lnTo>
                <a:lnTo>
                  <a:pt x="109" y="29"/>
                </a:lnTo>
                <a:lnTo>
                  <a:pt x="109" y="29"/>
                </a:lnTo>
                <a:lnTo>
                  <a:pt x="109" y="30"/>
                </a:lnTo>
                <a:lnTo>
                  <a:pt x="109" y="30"/>
                </a:lnTo>
                <a:lnTo>
                  <a:pt x="109" y="30"/>
                </a:lnTo>
                <a:lnTo>
                  <a:pt x="109" y="29"/>
                </a:lnTo>
                <a:lnTo>
                  <a:pt x="109" y="29"/>
                </a:lnTo>
                <a:lnTo>
                  <a:pt x="109" y="28"/>
                </a:lnTo>
                <a:lnTo>
                  <a:pt x="108" y="29"/>
                </a:lnTo>
                <a:lnTo>
                  <a:pt x="108" y="28"/>
                </a:lnTo>
                <a:lnTo>
                  <a:pt x="108" y="28"/>
                </a:lnTo>
                <a:lnTo>
                  <a:pt x="109" y="28"/>
                </a:lnTo>
                <a:lnTo>
                  <a:pt x="109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9" y="28"/>
                </a:lnTo>
                <a:lnTo>
                  <a:pt x="110" y="29"/>
                </a:lnTo>
                <a:lnTo>
                  <a:pt x="111" y="30"/>
                </a:lnTo>
                <a:lnTo>
                  <a:pt x="111" y="30"/>
                </a:lnTo>
                <a:lnTo>
                  <a:pt x="112" y="30"/>
                </a:lnTo>
                <a:lnTo>
                  <a:pt x="112" y="31"/>
                </a:lnTo>
                <a:lnTo>
                  <a:pt x="112" y="30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4" y="31"/>
                </a:lnTo>
                <a:lnTo>
                  <a:pt x="115" y="31"/>
                </a:lnTo>
                <a:lnTo>
                  <a:pt x="115" y="31"/>
                </a:lnTo>
                <a:lnTo>
                  <a:pt x="116" y="31"/>
                </a:lnTo>
                <a:lnTo>
                  <a:pt x="116" y="31"/>
                </a:lnTo>
                <a:lnTo>
                  <a:pt x="116" y="31"/>
                </a:lnTo>
                <a:lnTo>
                  <a:pt x="116" y="31"/>
                </a:lnTo>
                <a:lnTo>
                  <a:pt x="117" y="31"/>
                </a:lnTo>
                <a:lnTo>
                  <a:pt x="117" y="30"/>
                </a:lnTo>
                <a:lnTo>
                  <a:pt x="117" y="30"/>
                </a:lnTo>
                <a:lnTo>
                  <a:pt x="117" y="30"/>
                </a:lnTo>
                <a:lnTo>
                  <a:pt x="117" y="31"/>
                </a:lnTo>
                <a:lnTo>
                  <a:pt x="117" y="31"/>
                </a:lnTo>
                <a:lnTo>
                  <a:pt x="117" y="31"/>
                </a:lnTo>
                <a:lnTo>
                  <a:pt x="117" y="31"/>
                </a:lnTo>
                <a:lnTo>
                  <a:pt x="117" y="31"/>
                </a:lnTo>
                <a:lnTo>
                  <a:pt x="118" y="31"/>
                </a:lnTo>
                <a:lnTo>
                  <a:pt x="119" y="31"/>
                </a:lnTo>
                <a:lnTo>
                  <a:pt x="120" y="31"/>
                </a:lnTo>
                <a:lnTo>
                  <a:pt x="120" y="31"/>
                </a:lnTo>
                <a:lnTo>
                  <a:pt x="120" y="31"/>
                </a:lnTo>
                <a:lnTo>
                  <a:pt x="120" y="31"/>
                </a:lnTo>
                <a:lnTo>
                  <a:pt x="120" y="31"/>
                </a:lnTo>
                <a:lnTo>
                  <a:pt x="120" y="31"/>
                </a:lnTo>
                <a:lnTo>
                  <a:pt x="121" y="32"/>
                </a:lnTo>
                <a:lnTo>
                  <a:pt x="121" y="32"/>
                </a:lnTo>
                <a:lnTo>
                  <a:pt x="121" y="32"/>
                </a:lnTo>
                <a:lnTo>
                  <a:pt x="121" y="31"/>
                </a:lnTo>
                <a:lnTo>
                  <a:pt x="121" y="31"/>
                </a:lnTo>
                <a:lnTo>
                  <a:pt x="121" y="31"/>
                </a:lnTo>
                <a:lnTo>
                  <a:pt x="122" y="31"/>
                </a:lnTo>
                <a:lnTo>
                  <a:pt x="122" y="31"/>
                </a:lnTo>
                <a:lnTo>
                  <a:pt x="122" y="31"/>
                </a:lnTo>
                <a:lnTo>
                  <a:pt x="123" y="31"/>
                </a:lnTo>
                <a:lnTo>
                  <a:pt x="123" y="31"/>
                </a:lnTo>
                <a:lnTo>
                  <a:pt x="123" y="31"/>
                </a:lnTo>
                <a:lnTo>
                  <a:pt x="124" y="31"/>
                </a:lnTo>
                <a:lnTo>
                  <a:pt x="125" y="31"/>
                </a:lnTo>
                <a:lnTo>
                  <a:pt x="125" y="31"/>
                </a:lnTo>
                <a:lnTo>
                  <a:pt x="124" y="31"/>
                </a:lnTo>
                <a:lnTo>
                  <a:pt x="125" y="31"/>
                </a:lnTo>
                <a:lnTo>
                  <a:pt x="124" y="32"/>
                </a:lnTo>
                <a:lnTo>
                  <a:pt x="124" y="32"/>
                </a:lnTo>
                <a:lnTo>
                  <a:pt x="124" y="33"/>
                </a:lnTo>
                <a:lnTo>
                  <a:pt x="124" y="33"/>
                </a:lnTo>
                <a:lnTo>
                  <a:pt x="124" y="33"/>
                </a:lnTo>
                <a:lnTo>
                  <a:pt x="124" y="33"/>
                </a:lnTo>
                <a:lnTo>
                  <a:pt x="124" y="34"/>
                </a:lnTo>
                <a:lnTo>
                  <a:pt x="124" y="34"/>
                </a:lnTo>
                <a:lnTo>
                  <a:pt x="124" y="34"/>
                </a:lnTo>
                <a:lnTo>
                  <a:pt x="124" y="35"/>
                </a:lnTo>
                <a:lnTo>
                  <a:pt x="124" y="35"/>
                </a:lnTo>
                <a:lnTo>
                  <a:pt x="125" y="35"/>
                </a:lnTo>
                <a:lnTo>
                  <a:pt x="125" y="35"/>
                </a:lnTo>
                <a:lnTo>
                  <a:pt x="125" y="36"/>
                </a:lnTo>
                <a:lnTo>
                  <a:pt x="125" y="36"/>
                </a:lnTo>
                <a:lnTo>
                  <a:pt x="125" y="36"/>
                </a:lnTo>
                <a:lnTo>
                  <a:pt x="125" y="37"/>
                </a:lnTo>
                <a:lnTo>
                  <a:pt x="124" y="37"/>
                </a:lnTo>
                <a:lnTo>
                  <a:pt x="124" y="37"/>
                </a:lnTo>
                <a:lnTo>
                  <a:pt x="124" y="37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9"/>
                </a:lnTo>
                <a:lnTo>
                  <a:pt x="122" y="39"/>
                </a:lnTo>
                <a:lnTo>
                  <a:pt x="122" y="39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21" y="41"/>
                </a:lnTo>
                <a:lnTo>
                  <a:pt x="121" y="41"/>
                </a:lnTo>
                <a:lnTo>
                  <a:pt x="121" y="41"/>
                </a:lnTo>
                <a:lnTo>
                  <a:pt x="120" y="41"/>
                </a:lnTo>
                <a:lnTo>
                  <a:pt x="120" y="41"/>
                </a:lnTo>
                <a:lnTo>
                  <a:pt x="119" y="41"/>
                </a:lnTo>
                <a:lnTo>
                  <a:pt x="119" y="41"/>
                </a:lnTo>
                <a:lnTo>
                  <a:pt x="119" y="41"/>
                </a:lnTo>
                <a:lnTo>
                  <a:pt x="119" y="42"/>
                </a:lnTo>
                <a:lnTo>
                  <a:pt x="119" y="42"/>
                </a:lnTo>
                <a:lnTo>
                  <a:pt x="120" y="42"/>
                </a:lnTo>
                <a:lnTo>
                  <a:pt x="120" y="42"/>
                </a:lnTo>
                <a:lnTo>
                  <a:pt x="120" y="42"/>
                </a:lnTo>
                <a:lnTo>
                  <a:pt x="120" y="42"/>
                </a:lnTo>
                <a:lnTo>
                  <a:pt x="119" y="42"/>
                </a:lnTo>
                <a:lnTo>
                  <a:pt x="119" y="42"/>
                </a:lnTo>
                <a:lnTo>
                  <a:pt x="119" y="42"/>
                </a:lnTo>
                <a:lnTo>
                  <a:pt x="119" y="43"/>
                </a:lnTo>
                <a:lnTo>
                  <a:pt x="119" y="43"/>
                </a:lnTo>
                <a:lnTo>
                  <a:pt x="119" y="43"/>
                </a:lnTo>
                <a:lnTo>
                  <a:pt x="119" y="43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7" y="44"/>
                </a:lnTo>
                <a:lnTo>
                  <a:pt x="116" y="44"/>
                </a:lnTo>
                <a:lnTo>
                  <a:pt x="116" y="45"/>
                </a:lnTo>
                <a:lnTo>
                  <a:pt x="116" y="45"/>
                </a:lnTo>
                <a:lnTo>
                  <a:pt x="116" y="44"/>
                </a:lnTo>
                <a:lnTo>
                  <a:pt x="115" y="44"/>
                </a:lnTo>
                <a:lnTo>
                  <a:pt x="115" y="45"/>
                </a:lnTo>
                <a:lnTo>
                  <a:pt x="115" y="45"/>
                </a:lnTo>
                <a:lnTo>
                  <a:pt x="114" y="44"/>
                </a:lnTo>
                <a:lnTo>
                  <a:pt x="114" y="45"/>
                </a:lnTo>
                <a:lnTo>
                  <a:pt x="114" y="45"/>
                </a:lnTo>
                <a:lnTo>
                  <a:pt x="114" y="45"/>
                </a:lnTo>
                <a:lnTo>
                  <a:pt x="114" y="45"/>
                </a:lnTo>
                <a:lnTo>
                  <a:pt x="114" y="45"/>
                </a:lnTo>
                <a:lnTo>
                  <a:pt x="114" y="45"/>
                </a:lnTo>
                <a:lnTo>
                  <a:pt x="114" y="45"/>
                </a:lnTo>
                <a:lnTo>
                  <a:pt x="113" y="45"/>
                </a:lnTo>
                <a:lnTo>
                  <a:pt x="113" y="45"/>
                </a:lnTo>
                <a:lnTo>
                  <a:pt x="113" y="45"/>
                </a:lnTo>
                <a:lnTo>
                  <a:pt x="113" y="45"/>
                </a:lnTo>
                <a:lnTo>
                  <a:pt x="113" y="45"/>
                </a:lnTo>
                <a:lnTo>
                  <a:pt x="113" y="45"/>
                </a:lnTo>
                <a:lnTo>
                  <a:pt x="112" y="45"/>
                </a:lnTo>
                <a:lnTo>
                  <a:pt x="112" y="44"/>
                </a:lnTo>
                <a:lnTo>
                  <a:pt x="112" y="45"/>
                </a:lnTo>
                <a:lnTo>
                  <a:pt x="112" y="45"/>
                </a:lnTo>
                <a:lnTo>
                  <a:pt x="112" y="45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1" y="47"/>
                </a:lnTo>
                <a:lnTo>
                  <a:pt x="111" y="47"/>
                </a:lnTo>
                <a:lnTo>
                  <a:pt x="111" y="47"/>
                </a:lnTo>
                <a:lnTo>
                  <a:pt x="110" y="47"/>
                </a:lnTo>
                <a:lnTo>
                  <a:pt x="110" y="48"/>
                </a:lnTo>
                <a:lnTo>
                  <a:pt x="110" y="48"/>
                </a:lnTo>
                <a:lnTo>
                  <a:pt x="110" y="48"/>
                </a:lnTo>
                <a:lnTo>
                  <a:pt x="110" y="48"/>
                </a:lnTo>
                <a:lnTo>
                  <a:pt x="110" y="48"/>
                </a:lnTo>
                <a:lnTo>
                  <a:pt x="109" y="49"/>
                </a:lnTo>
                <a:lnTo>
                  <a:pt x="109" y="49"/>
                </a:lnTo>
                <a:lnTo>
                  <a:pt x="109" y="49"/>
                </a:lnTo>
                <a:lnTo>
                  <a:pt x="109" y="49"/>
                </a:lnTo>
                <a:lnTo>
                  <a:pt x="109" y="50"/>
                </a:lnTo>
                <a:lnTo>
                  <a:pt x="109" y="50"/>
                </a:lnTo>
                <a:lnTo>
                  <a:pt x="109" y="50"/>
                </a:lnTo>
                <a:lnTo>
                  <a:pt x="109" y="50"/>
                </a:lnTo>
                <a:lnTo>
                  <a:pt x="109" y="51"/>
                </a:lnTo>
                <a:lnTo>
                  <a:pt x="109" y="51"/>
                </a:lnTo>
                <a:lnTo>
                  <a:pt x="109" y="51"/>
                </a:lnTo>
                <a:lnTo>
                  <a:pt x="109" y="51"/>
                </a:lnTo>
                <a:lnTo>
                  <a:pt x="108" y="52"/>
                </a:lnTo>
                <a:lnTo>
                  <a:pt x="108" y="53"/>
                </a:lnTo>
                <a:lnTo>
                  <a:pt x="108" y="53"/>
                </a:lnTo>
                <a:lnTo>
                  <a:pt x="108" y="53"/>
                </a:lnTo>
                <a:lnTo>
                  <a:pt x="108" y="53"/>
                </a:lnTo>
                <a:lnTo>
                  <a:pt x="107" y="54"/>
                </a:lnTo>
                <a:lnTo>
                  <a:pt x="107" y="54"/>
                </a:lnTo>
                <a:lnTo>
                  <a:pt x="107" y="55"/>
                </a:lnTo>
                <a:lnTo>
                  <a:pt x="107" y="55"/>
                </a:lnTo>
                <a:lnTo>
                  <a:pt x="107" y="55"/>
                </a:lnTo>
                <a:lnTo>
                  <a:pt x="107" y="55"/>
                </a:lnTo>
                <a:lnTo>
                  <a:pt x="106" y="55"/>
                </a:lnTo>
                <a:lnTo>
                  <a:pt x="106" y="55"/>
                </a:lnTo>
                <a:lnTo>
                  <a:pt x="106" y="56"/>
                </a:lnTo>
                <a:lnTo>
                  <a:pt x="106" y="57"/>
                </a:lnTo>
                <a:lnTo>
                  <a:pt x="106" y="57"/>
                </a:lnTo>
                <a:lnTo>
                  <a:pt x="105" y="57"/>
                </a:lnTo>
                <a:lnTo>
                  <a:pt x="105" y="57"/>
                </a:lnTo>
                <a:lnTo>
                  <a:pt x="105" y="57"/>
                </a:lnTo>
                <a:lnTo>
                  <a:pt x="105" y="57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4" y="58"/>
                </a:lnTo>
                <a:lnTo>
                  <a:pt x="104" y="59"/>
                </a:lnTo>
                <a:lnTo>
                  <a:pt x="104" y="59"/>
                </a:lnTo>
                <a:lnTo>
                  <a:pt x="104" y="59"/>
                </a:lnTo>
                <a:lnTo>
                  <a:pt x="104" y="60"/>
                </a:lnTo>
                <a:lnTo>
                  <a:pt x="104" y="60"/>
                </a:lnTo>
                <a:lnTo>
                  <a:pt x="104" y="61"/>
                </a:lnTo>
                <a:lnTo>
                  <a:pt x="104" y="61"/>
                </a:lnTo>
                <a:lnTo>
                  <a:pt x="104" y="62"/>
                </a:lnTo>
                <a:lnTo>
                  <a:pt x="104" y="62"/>
                </a:lnTo>
                <a:lnTo>
                  <a:pt x="104" y="62"/>
                </a:lnTo>
                <a:lnTo>
                  <a:pt x="105" y="62"/>
                </a:lnTo>
                <a:lnTo>
                  <a:pt x="105" y="62"/>
                </a:lnTo>
                <a:lnTo>
                  <a:pt x="105" y="62"/>
                </a:lnTo>
                <a:lnTo>
                  <a:pt x="105" y="62"/>
                </a:lnTo>
                <a:lnTo>
                  <a:pt x="106" y="63"/>
                </a:lnTo>
                <a:lnTo>
                  <a:pt x="106" y="63"/>
                </a:lnTo>
                <a:lnTo>
                  <a:pt x="106" y="63"/>
                </a:lnTo>
                <a:lnTo>
                  <a:pt x="106" y="64"/>
                </a:lnTo>
                <a:lnTo>
                  <a:pt x="106" y="64"/>
                </a:lnTo>
                <a:lnTo>
                  <a:pt x="106" y="64"/>
                </a:lnTo>
                <a:lnTo>
                  <a:pt x="106" y="64"/>
                </a:lnTo>
                <a:lnTo>
                  <a:pt x="106" y="64"/>
                </a:lnTo>
                <a:lnTo>
                  <a:pt x="106" y="64"/>
                </a:lnTo>
                <a:lnTo>
                  <a:pt x="106" y="65"/>
                </a:lnTo>
                <a:lnTo>
                  <a:pt x="106" y="65"/>
                </a:lnTo>
                <a:lnTo>
                  <a:pt x="106" y="65"/>
                </a:lnTo>
                <a:lnTo>
                  <a:pt x="106" y="66"/>
                </a:lnTo>
                <a:lnTo>
                  <a:pt x="106" y="66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4" y="67"/>
                </a:lnTo>
                <a:lnTo>
                  <a:pt x="104" y="67"/>
                </a:lnTo>
                <a:lnTo>
                  <a:pt x="104" y="68"/>
                </a:lnTo>
                <a:lnTo>
                  <a:pt x="104" y="68"/>
                </a:lnTo>
                <a:lnTo>
                  <a:pt x="105" y="68"/>
                </a:lnTo>
                <a:lnTo>
                  <a:pt x="105" y="68"/>
                </a:lnTo>
                <a:lnTo>
                  <a:pt x="105" y="69"/>
                </a:lnTo>
                <a:lnTo>
                  <a:pt x="104" y="69"/>
                </a:lnTo>
                <a:lnTo>
                  <a:pt x="104" y="69"/>
                </a:lnTo>
                <a:lnTo>
                  <a:pt x="104" y="70"/>
                </a:lnTo>
                <a:lnTo>
                  <a:pt x="105" y="70"/>
                </a:lnTo>
                <a:lnTo>
                  <a:pt x="105" y="70"/>
                </a:lnTo>
                <a:lnTo>
                  <a:pt x="105" y="71"/>
                </a:lnTo>
                <a:lnTo>
                  <a:pt x="105" y="71"/>
                </a:lnTo>
                <a:lnTo>
                  <a:pt x="105" y="71"/>
                </a:lnTo>
                <a:lnTo>
                  <a:pt x="106" y="72"/>
                </a:lnTo>
                <a:lnTo>
                  <a:pt x="106" y="72"/>
                </a:lnTo>
                <a:lnTo>
                  <a:pt x="106" y="72"/>
                </a:lnTo>
                <a:lnTo>
                  <a:pt x="106" y="73"/>
                </a:lnTo>
                <a:lnTo>
                  <a:pt x="106" y="73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7" y="75"/>
                </a:lnTo>
                <a:lnTo>
                  <a:pt x="107" y="76"/>
                </a:lnTo>
                <a:lnTo>
                  <a:pt x="107" y="76"/>
                </a:lnTo>
                <a:lnTo>
                  <a:pt x="107" y="77"/>
                </a:lnTo>
                <a:lnTo>
                  <a:pt x="107" y="77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80"/>
                </a:lnTo>
                <a:lnTo>
                  <a:pt x="106" y="80"/>
                </a:lnTo>
                <a:lnTo>
                  <a:pt x="106" y="80"/>
                </a:lnTo>
                <a:lnTo>
                  <a:pt x="106" y="80"/>
                </a:lnTo>
                <a:lnTo>
                  <a:pt x="106" y="80"/>
                </a:lnTo>
                <a:lnTo>
                  <a:pt x="105" y="80"/>
                </a:lnTo>
                <a:lnTo>
                  <a:pt x="105" y="81"/>
                </a:lnTo>
                <a:lnTo>
                  <a:pt x="105" y="81"/>
                </a:lnTo>
                <a:lnTo>
                  <a:pt x="105" y="81"/>
                </a:lnTo>
                <a:lnTo>
                  <a:pt x="104" y="81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3"/>
                </a:lnTo>
                <a:lnTo>
                  <a:pt x="103" y="83"/>
                </a:lnTo>
                <a:lnTo>
                  <a:pt x="103" y="83"/>
                </a:lnTo>
                <a:lnTo>
                  <a:pt x="103" y="84"/>
                </a:lnTo>
                <a:lnTo>
                  <a:pt x="103" y="84"/>
                </a:lnTo>
                <a:lnTo>
                  <a:pt x="103" y="84"/>
                </a:lnTo>
                <a:lnTo>
                  <a:pt x="102" y="84"/>
                </a:lnTo>
                <a:lnTo>
                  <a:pt x="102" y="84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6"/>
                </a:lnTo>
                <a:lnTo>
                  <a:pt x="102" y="87"/>
                </a:lnTo>
                <a:lnTo>
                  <a:pt x="102" y="87"/>
                </a:lnTo>
                <a:lnTo>
                  <a:pt x="102" y="87"/>
                </a:lnTo>
                <a:lnTo>
                  <a:pt x="102" y="87"/>
                </a:lnTo>
                <a:lnTo>
                  <a:pt x="102" y="87"/>
                </a:lnTo>
                <a:lnTo>
                  <a:pt x="102" y="88"/>
                </a:lnTo>
                <a:lnTo>
                  <a:pt x="102" y="88"/>
                </a:lnTo>
                <a:lnTo>
                  <a:pt x="102" y="88"/>
                </a:lnTo>
                <a:lnTo>
                  <a:pt x="102" y="89"/>
                </a:lnTo>
                <a:lnTo>
                  <a:pt x="102" y="90"/>
                </a:lnTo>
                <a:lnTo>
                  <a:pt x="102" y="90"/>
                </a:lnTo>
                <a:lnTo>
                  <a:pt x="102" y="90"/>
                </a:lnTo>
                <a:lnTo>
                  <a:pt x="102" y="91"/>
                </a:lnTo>
                <a:lnTo>
                  <a:pt x="102" y="91"/>
                </a:lnTo>
                <a:lnTo>
                  <a:pt x="102" y="91"/>
                </a:lnTo>
                <a:lnTo>
                  <a:pt x="102" y="91"/>
                </a:lnTo>
                <a:lnTo>
                  <a:pt x="103" y="92"/>
                </a:lnTo>
                <a:lnTo>
                  <a:pt x="103" y="92"/>
                </a:lnTo>
                <a:lnTo>
                  <a:pt x="103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3"/>
                </a:lnTo>
                <a:lnTo>
                  <a:pt x="102" y="93"/>
                </a:lnTo>
                <a:lnTo>
                  <a:pt x="103" y="93"/>
                </a:lnTo>
                <a:lnTo>
                  <a:pt x="103" y="94"/>
                </a:lnTo>
                <a:lnTo>
                  <a:pt x="103" y="94"/>
                </a:lnTo>
                <a:lnTo>
                  <a:pt x="104" y="94"/>
                </a:lnTo>
                <a:lnTo>
                  <a:pt x="104" y="94"/>
                </a:lnTo>
                <a:lnTo>
                  <a:pt x="104" y="94"/>
                </a:lnTo>
                <a:lnTo>
                  <a:pt x="104" y="95"/>
                </a:lnTo>
                <a:lnTo>
                  <a:pt x="104" y="95"/>
                </a:lnTo>
                <a:lnTo>
                  <a:pt x="104" y="95"/>
                </a:lnTo>
                <a:lnTo>
                  <a:pt x="105" y="95"/>
                </a:lnTo>
                <a:lnTo>
                  <a:pt x="105" y="96"/>
                </a:lnTo>
                <a:lnTo>
                  <a:pt x="105" y="96"/>
                </a:lnTo>
                <a:lnTo>
                  <a:pt x="106" y="96"/>
                </a:lnTo>
                <a:lnTo>
                  <a:pt x="106" y="96"/>
                </a:lnTo>
                <a:lnTo>
                  <a:pt x="106" y="96"/>
                </a:lnTo>
                <a:lnTo>
                  <a:pt x="106" y="96"/>
                </a:lnTo>
                <a:lnTo>
                  <a:pt x="106" y="96"/>
                </a:lnTo>
                <a:lnTo>
                  <a:pt x="106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9"/>
                </a:lnTo>
                <a:lnTo>
                  <a:pt x="106" y="99"/>
                </a:lnTo>
                <a:lnTo>
                  <a:pt x="106" y="100"/>
                </a:lnTo>
                <a:lnTo>
                  <a:pt x="106" y="100"/>
                </a:lnTo>
                <a:lnTo>
                  <a:pt x="106" y="100"/>
                </a:lnTo>
                <a:lnTo>
                  <a:pt x="106" y="101"/>
                </a:lnTo>
                <a:lnTo>
                  <a:pt x="106" y="101"/>
                </a:lnTo>
                <a:lnTo>
                  <a:pt x="105" y="101"/>
                </a:lnTo>
                <a:lnTo>
                  <a:pt x="105" y="101"/>
                </a:lnTo>
                <a:lnTo>
                  <a:pt x="106" y="101"/>
                </a:lnTo>
                <a:lnTo>
                  <a:pt x="105" y="102"/>
                </a:lnTo>
                <a:lnTo>
                  <a:pt x="105" y="102"/>
                </a:lnTo>
                <a:lnTo>
                  <a:pt x="105" y="102"/>
                </a:lnTo>
                <a:lnTo>
                  <a:pt x="105" y="103"/>
                </a:lnTo>
                <a:lnTo>
                  <a:pt x="105" y="103"/>
                </a:lnTo>
                <a:lnTo>
                  <a:pt x="105" y="104"/>
                </a:lnTo>
                <a:lnTo>
                  <a:pt x="105" y="104"/>
                </a:lnTo>
                <a:lnTo>
                  <a:pt x="105" y="104"/>
                </a:lnTo>
                <a:lnTo>
                  <a:pt x="104" y="105"/>
                </a:lnTo>
                <a:lnTo>
                  <a:pt x="104" y="105"/>
                </a:lnTo>
                <a:lnTo>
                  <a:pt x="104" y="105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2" y="105"/>
                </a:lnTo>
                <a:lnTo>
                  <a:pt x="102" y="105"/>
                </a:lnTo>
                <a:lnTo>
                  <a:pt x="102" y="106"/>
                </a:lnTo>
                <a:lnTo>
                  <a:pt x="101" y="106"/>
                </a:lnTo>
                <a:lnTo>
                  <a:pt x="101" y="106"/>
                </a:lnTo>
                <a:lnTo>
                  <a:pt x="101" y="106"/>
                </a:lnTo>
                <a:lnTo>
                  <a:pt x="100" y="106"/>
                </a:lnTo>
                <a:lnTo>
                  <a:pt x="100" y="106"/>
                </a:lnTo>
                <a:lnTo>
                  <a:pt x="99" y="106"/>
                </a:lnTo>
                <a:lnTo>
                  <a:pt x="99" y="106"/>
                </a:lnTo>
                <a:lnTo>
                  <a:pt x="99" y="106"/>
                </a:lnTo>
                <a:lnTo>
                  <a:pt x="98" y="106"/>
                </a:lnTo>
                <a:lnTo>
                  <a:pt x="98" y="106"/>
                </a:lnTo>
                <a:lnTo>
                  <a:pt x="97" y="106"/>
                </a:lnTo>
                <a:lnTo>
                  <a:pt x="97" y="107"/>
                </a:lnTo>
                <a:lnTo>
                  <a:pt x="96" y="107"/>
                </a:lnTo>
                <a:lnTo>
                  <a:pt x="96" y="107"/>
                </a:lnTo>
                <a:lnTo>
                  <a:pt x="96" y="107"/>
                </a:lnTo>
                <a:lnTo>
                  <a:pt x="96" y="107"/>
                </a:lnTo>
                <a:lnTo>
                  <a:pt x="96" y="107"/>
                </a:lnTo>
                <a:lnTo>
                  <a:pt x="95" y="107"/>
                </a:lnTo>
                <a:lnTo>
                  <a:pt x="95" y="107"/>
                </a:lnTo>
                <a:lnTo>
                  <a:pt x="95" y="107"/>
                </a:lnTo>
                <a:lnTo>
                  <a:pt x="95" y="107"/>
                </a:lnTo>
                <a:lnTo>
                  <a:pt x="95" y="107"/>
                </a:lnTo>
                <a:lnTo>
                  <a:pt x="95" y="107"/>
                </a:lnTo>
                <a:lnTo>
                  <a:pt x="94" y="106"/>
                </a:lnTo>
                <a:lnTo>
                  <a:pt x="94" y="106"/>
                </a:lnTo>
                <a:lnTo>
                  <a:pt x="94" y="106"/>
                </a:lnTo>
                <a:lnTo>
                  <a:pt x="94" y="106"/>
                </a:lnTo>
                <a:lnTo>
                  <a:pt x="94" y="106"/>
                </a:lnTo>
                <a:lnTo>
                  <a:pt x="93" y="105"/>
                </a:lnTo>
                <a:lnTo>
                  <a:pt x="93" y="105"/>
                </a:lnTo>
                <a:lnTo>
                  <a:pt x="93" y="105"/>
                </a:lnTo>
                <a:lnTo>
                  <a:pt x="93" y="106"/>
                </a:lnTo>
                <a:lnTo>
                  <a:pt x="93" y="106"/>
                </a:lnTo>
                <a:lnTo>
                  <a:pt x="93" y="106"/>
                </a:lnTo>
                <a:lnTo>
                  <a:pt x="93" y="105"/>
                </a:lnTo>
                <a:lnTo>
                  <a:pt x="92" y="105"/>
                </a:lnTo>
                <a:lnTo>
                  <a:pt x="92" y="105"/>
                </a:lnTo>
                <a:lnTo>
                  <a:pt x="92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0" y="105"/>
                </a:lnTo>
                <a:lnTo>
                  <a:pt x="90" y="105"/>
                </a:lnTo>
                <a:lnTo>
                  <a:pt x="90" y="105"/>
                </a:lnTo>
                <a:lnTo>
                  <a:pt x="90" y="105"/>
                </a:lnTo>
                <a:lnTo>
                  <a:pt x="89" y="105"/>
                </a:lnTo>
                <a:lnTo>
                  <a:pt x="89" y="105"/>
                </a:lnTo>
                <a:lnTo>
                  <a:pt x="89" y="105"/>
                </a:lnTo>
                <a:lnTo>
                  <a:pt x="89" y="105"/>
                </a:lnTo>
                <a:lnTo>
                  <a:pt x="88" y="105"/>
                </a:lnTo>
                <a:lnTo>
                  <a:pt x="88" y="106"/>
                </a:lnTo>
                <a:lnTo>
                  <a:pt x="87" y="105"/>
                </a:lnTo>
                <a:lnTo>
                  <a:pt x="87" y="106"/>
                </a:lnTo>
                <a:lnTo>
                  <a:pt x="87" y="106"/>
                </a:lnTo>
                <a:lnTo>
                  <a:pt x="87" y="106"/>
                </a:lnTo>
                <a:lnTo>
                  <a:pt x="86" y="106"/>
                </a:lnTo>
                <a:lnTo>
                  <a:pt x="86" y="105"/>
                </a:lnTo>
                <a:lnTo>
                  <a:pt x="86" y="105"/>
                </a:lnTo>
                <a:lnTo>
                  <a:pt x="86" y="105"/>
                </a:lnTo>
                <a:lnTo>
                  <a:pt x="86" y="106"/>
                </a:lnTo>
                <a:lnTo>
                  <a:pt x="85" y="106"/>
                </a:lnTo>
                <a:lnTo>
                  <a:pt x="85" y="106"/>
                </a:lnTo>
                <a:lnTo>
                  <a:pt x="85" y="106"/>
                </a:lnTo>
                <a:lnTo>
                  <a:pt x="84" y="106"/>
                </a:lnTo>
                <a:lnTo>
                  <a:pt x="84" y="107"/>
                </a:lnTo>
                <a:lnTo>
                  <a:pt x="84" y="107"/>
                </a:lnTo>
                <a:lnTo>
                  <a:pt x="84" y="107"/>
                </a:lnTo>
                <a:lnTo>
                  <a:pt x="84" y="106"/>
                </a:lnTo>
                <a:lnTo>
                  <a:pt x="84" y="106"/>
                </a:lnTo>
                <a:lnTo>
                  <a:pt x="83" y="106"/>
                </a:lnTo>
                <a:lnTo>
                  <a:pt x="83" y="107"/>
                </a:lnTo>
                <a:lnTo>
                  <a:pt x="83" y="107"/>
                </a:lnTo>
                <a:lnTo>
                  <a:pt x="84" y="107"/>
                </a:lnTo>
                <a:lnTo>
                  <a:pt x="84" y="107"/>
                </a:lnTo>
                <a:lnTo>
                  <a:pt x="84" y="107"/>
                </a:lnTo>
                <a:lnTo>
                  <a:pt x="83" y="107"/>
                </a:lnTo>
                <a:lnTo>
                  <a:pt x="83" y="107"/>
                </a:lnTo>
                <a:lnTo>
                  <a:pt x="83" y="107"/>
                </a:lnTo>
                <a:lnTo>
                  <a:pt x="83" y="107"/>
                </a:lnTo>
                <a:lnTo>
                  <a:pt x="83" y="108"/>
                </a:lnTo>
                <a:lnTo>
                  <a:pt x="83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1" y="111"/>
                </a:lnTo>
                <a:lnTo>
                  <a:pt x="81" y="111"/>
                </a:lnTo>
                <a:lnTo>
                  <a:pt x="81" y="111"/>
                </a:lnTo>
                <a:lnTo>
                  <a:pt x="81" y="111"/>
                </a:lnTo>
                <a:lnTo>
                  <a:pt x="80" y="112"/>
                </a:lnTo>
                <a:lnTo>
                  <a:pt x="80" y="112"/>
                </a:lnTo>
                <a:lnTo>
                  <a:pt x="80" y="112"/>
                </a:lnTo>
                <a:lnTo>
                  <a:pt x="80" y="112"/>
                </a:lnTo>
                <a:lnTo>
                  <a:pt x="79" y="112"/>
                </a:lnTo>
                <a:lnTo>
                  <a:pt x="79" y="112"/>
                </a:lnTo>
                <a:lnTo>
                  <a:pt x="78" y="112"/>
                </a:lnTo>
                <a:lnTo>
                  <a:pt x="78" y="113"/>
                </a:lnTo>
                <a:lnTo>
                  <a:pt x="78" y="113"/>
                </a:lnTo>
                <a:lnTo>
                  <a:pt x="77" y="113"/>
                </a:lnTo>
                <a:lnTo>
                  <a:pt x="77" y="113"/>
                </a:lnTo>
                <a:lnTo>
                  <a:pt x="77" y="114"/>
                </a:lnTo>
                <a:lnTo>
                  <a:pt x="77" y="114"/>
                </a:lnTo>
                <a:lnTo>
                  <a:pt x="76" y="114"/>
                </a:lnTo>
                <a:lnTo>
                  <a:pt x="76" y="114"/>
                </a:lnTo>
                <a:lnTo>
                  <a:pt x="76" y="114"/>
                </a:lnTo>
                <a:lnTo>
                  <a:pt x="75" y="114"/>
                </a:lnTo>
                <a:lnTo>
                  <a:pt x="75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5"/>
                </a:lnTo>
                <a:lnTo>
                  <a:pt x="74" y="116"/>
                </a:lnTo>
                <a:lnTo>
                  <a:pt x="74" y="116"/>
                </a:lnTo>
                <a:lnTo>
                  <a:pt x="74" y="116"/>
                </a:lnTo>
                <a:lnTo>
                  <a:pt x="74" y="116"/>
                </a:lnTo>
                <a:lnTo>
                  <a:pt x="74" y="116"/>
                </a:lnTo>
                <a:lnTo>
                  <a:pt x="73" y="117"/>
                </a:lnTo>
                <a:lnTo>
                  <a:pt x="73" y="117"/>
                </a:lnTo>
                <a:lnTo>
                  <a:pt x="73" y="117"/>
                </a:lnTo>
                <a:lnTo>
                  <a:pt x="73" y="117"/>
                </a:lnTo>
                <a:lnTo>
                  <a:pt x="73" y="117"/>
                </a:lnTo>
                <a:lnTo>
                  <a:pt x="73" y="117"/>
                </a:lnTo>
                <a:lnTo>
                  <a:pt x="73" y="117"/>
                </a:lnTo>
                <a:lnTo>
                  <a:pt x="72" y="117"/>
                </a:lnTo>
                <a:lnTo>
                  <a:pt x="72" y="117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0" y="117"/>
                </a:lnTo>
                <a:lnTo>
                  <a:pt x="70" y="117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69" y="118"/>
                </a:lnTo>
                <a:lnTo>
                  <a:pt x="69" y="118"/>
                </a:lnTo>
                <a:lnTo>
                  <a:pt x="69" y="118"/>
                </a:lnTo>
                <a:lnTo>
                  <a:pt x="69" y="118"/>
                </a:lnTo>
                <a:lnTo>
                  <a:pt x="69" y="119"/>
                </a:lnTo>
                <a:lnTo>
                  <a:pt x="69" y="119"/>
                </a:lnTo>
                <a:lnTo>
                  <a:pt x="69" y="119"/>
                </a:lnTo>
                <a:lnTo>
                  <a:pt x="68" y="119"/>
                </a:lnTo>
                <a:lnTo>
                  <a:pt x="68" y="119"/>
                </a:lnTo>
                <a:lnTo>
                  <a:pt x="68" y="119"/>
                </a:lnTo>
                <a:lnTo>
                  <a:pt x="68" y="119"/>
                </a:lnTo>
                <a:lnTo>
                  <a:pt x="68" y="119"/>
                </a:lnTo>
                <a:lnTo>
                  <a:pt x="67" y="119"/>
                </a:lnTo>
                <a:lnTo>
                  <a:pt x="67" y="120"/>
                </a:lnTo>
                <a:lnTo>
                  <a:pt x="67" y="119"/>
                </a:lnTo>
                <a:lnTo>
                  <a:pt x="66" y="119"/>
                </a:lnTo>
                <a:lnTo>
                  <a:pt x="66" y="119"/>
                </a:lnTo>
                <a:lnTo>
                  <a:pt x="65" y="120"/>
                </a:lnTo>
                <a:lnTo>
                  <a:pt x="65" y="120"/>
                </a:lnTo>
                <a:lnTo>
                  <a:pt x="65" y="120"/>
                </a:lnTo>
                <a:lnTo>
                  <a:pt x="65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1"/>
                </a:lnTo>
                <a:lnTo>
                  <a:pt x="64" y="121"/>
                </a:lnTo>
                <a:lnTo>
                  <a:pt x="64" y="120"/>
                </a:lnTo>
                <a:lnTo>
                  <a:pt x="63" y="120"/>
                </a:lnTo>
                <a:lnTo>
                  <a:pt x="63" y="120"/>
                </a:lnTo>
                <a:lnTo>
                  <a:pt x="63" y="120"/>
                </a:lnTo>
                <a:lnTo>
                  <a:pt x="63" y="121"/>
                </a:lnTo>
                <a:lnTo>
                  <a:pt x="63" y="121"/>
                </a:lnTo>
                <a:lnTo>
                  <a:pt x="62" y="121"/>
                </a:lnTo>
                <a:lnTo>
                  <a:pt x="62" y="121"/>
                </a:lnTo>
                <a:lnTo>
                  <a:pt x="62" y="121"/>
                </a:lnTo>
                <a:lnTo>
                  <a:pt x="62" y="121"/>
                </a:lnTo>
                <a:lnTo>
                  <a:pt x="61" y="121"/>
                </a:lnTo>
                <a:lnTo>
                  <a:pt x="61" y="122"/>
                </a:lnTo>
                <a:lnTo>
                  <a:pt x="61" y="121"/>
                </a:lnTo>
                <a:lnTo>
                  <a:pt x="61" y="121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3"/>
                </a:lnTo>
                <a:lnTo>
                  <a:pt x="60" y="123"/>
                </a:lnTo>
                <a:lnTo>
                  <a:pt x="60" y="122"/>
                </a:lnTo>
                <a:lnTo>
                  <a:pt x="59" y="122"/>
                </a:lnTo>
                <a:lnTo>
                  <a:pt x="59" y="123"/>
                </a:lnTo>
                <a:lnTo>
                  <a:pt x="60" y="123"/>
                </a:lnTo>
                <a:lnTo>
                  <a:pt x="59" y="123"/>
                </a:lnTo>
                <a:lnTo>
                  <a:pt x="59" y="123"/>
                </a:lnTo>
                <a:lnTo>
                  <a:pt x="59" y="123"/>
                </a:lnTo>
                <a:lnTo>
                  <a:pt x="59" y="123"/>
                </a:lnTo>
                <a:lnTo>
                  <a:pt x="59" y="123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5"/>
                </a:lnTo>
                <a:lnTo>
                  <a:pt x="59" y="125"/>
                </a:lnTo>
                <a:lnTo>
                  <a:pt x="59" y="125"/>
                </a:lnTo>
                <a:lnTo>
                  <a:pt x="59" y="125"/>
                </a:lnTo>
                <a:lnTo>
                  <a:pt x="58" y="125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8"/>
                </a:lnTo>
                <a:lnTo>
                  <a:pt x="58" y="128"/>
                </a:lnTo>
                <a:lnTo>
                  <a:pt x="58" y="128"/>
                </a:lnTo>
                <a:lnTo>
                  <a:pt x="58" y="128"/>
                </a:lnTo>
                <a:lnTo>
                  <a:pt x="58" y="128"/>
                </a:lnTo>
                <a:lnTo>
                  <a:pt x="57" y="128"/>
                </a:lnTo>
                <a:lnTo>
                  <a:pt x="58" y="129"/>
                </a:lnTo>
                <a:lnTo>
                  <a:pt x="58" y="129"/>
                </a:lnTo>
                <a:lnTo>
                  <a:pt x="58" y="129"/>
                </a:lnTo>
                <a:lnTo>
                  <a:pt x="58" y="129"/>
                </a:lnTo>
                <a:lnTo>
                  <a:pt x="57" y="129"/>
                </a:lnTo>
                <a:lnTo>
                  <a:pt x="58" y="129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1"/>
                </a:lnTo>
                <a:lnTo>
                  <a:pt x="57" y="131"/>
                </a:lnTo>
                <a:lnTo>
                  <a:pt x="57" y="131"/>
                </a:lnTo>
                <a:lnTo>
                  <a:pt x="57" y="131"/>
                </a:lnTo>
                <a:lnTo>
                  <a:pt x="57" y="132"/>
                </a:lnTo>
                <a:lnTo>
                  <a:pt x="57" y="132"/>
                </a:lnTo>
                <a:lnTo>
                  <a:pt x="57" y="132"/>
                </a:lnTo>
                <a:lnTo>
                  <a:pt x="57" y="132"/>
                </a:lnTo>
                <a:lnTo>
                  <a:pt x="57" y="132"/>
                </a:lnTo>
                <a:lnTo>
                  <a:pt x="56" y="133"/>
                </a:lnTo>
                <a:lnTo>
                  <a:pt x="56" y="134"/>
                </a:lnTo>
                <a:lnTo>
                  <a:pt x="56" y="134"/>
                </a:lnTo>
                <a:lnTo>
                  <a:pt x="56" y="135"/>
                </a:lnTo>
                <a:lnTo>
                  <a:pt x="55" y="135"/>
                </a:lnTo>
                <a:lnTo>
                  <a:pt x="55" y="135"/>
                </a:lnTo>
                <a:lnTo>
                  <a:pt x="55" y="135"/>
                </a:lnTo>
                <a:lnTo>
                  <a:pt x="55" y="135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5" y="136"/>
                </a:lnTo>
                <a:lnTo>
                  <a:pt x="54" y="137"/>
                </a:lnTo>
                <a:lnTo>
                  <a:pt x="54" y="137"/>
                </a:lnTo>
                <a:lnTo>
                  <a:pt x="54" y="137"/>
                </a:lnTo>
                <a:lnTo>
                  <a:pt x="54" y="138"/>
                </a:lnTo>
                <a:lnTo>
                  <a:pt x="54" y="138"/>
                </a:lnTo>
                <a:lnTo>
                  <a:pt x="54" y="138"/>
                </a:lnTo>
                <a:lnTo>
                  <a:pt x="54" y="138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3" y="139"/>
                </a:lnTo>
                <a:lnTo>
                  <a:pt x="53" y="140"/>
                </a:lnTo>
                <a:lnTo>
                  <a:pt x="54" y="140"/>
                </a:lnTo>
                <a:lnTo>
                  <a:pt x="54" y="140"/>
                </a:lnTo>
                <a:lnTo>
                  <a:pt x="53" y="140"/>
                </a:lnTo>
                <a:lnTo>
                  <a:pt x="53" y="140"/>
                </a:lnTo>
                <a:lnTo>
                  <a:pt x="53" y="140"/>
                </a:lnTo>
                <a:lnTo>
                  <a:pt x="53" y="140"/>
                </a:lnTo>
                <a:lnTo>
                  <a:pt x="53" y="141"/>
                </a:lnTo>
                <a:lnTo>
                  <a:pt x="53" y="141"/>
                </a:lnTo>
                <a:lnTo>
                  <a:pt x="53" y="141"/>
                </a:lnTo>
                <a:lnTo>
                  <a:pt x="53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3"/>
                </a:lnTo>
                <a:lnTo>
                  <a:pt x="51" y="143"/>
                </a:lnTo>
                <a:lnTo>
                  <a:pt x="51" y="143"/>
                </a:lnTo>
                <a:lnTo>
                  <a:pt x="51" y="143"/>
                </a:lnTo>
                <a:lnTo>
                  <a:pt x="51" y="143"/>
                </a:lnTo>
                <a:lnTo>
                  <a:pt x="51" y="143"/>
                </a:lnTo>
                <a:lnTo>
                  <a:pt x="51" y="143"/>
                </a:lnTo>
                <a:lnTo>
                  <a:pt x="50" y="144"/>
                </a:lnTo>
                <a:lnTo>
                  <a:pt x="51" y="144"/>
                </a:lnTo>
                <a:lnTo>
                  <a:pt x="51" y="144"/>
                </a:lnTo>
                <a:lnTo>
                  <a:pt x="51" y="144"/>
                </a:lnTo>
                <a:lnTo>
                  <a:pt x="51" y="144"/>
                </a:lnTo>
                <a:lnTo>
                  <a:pt x="51" y="144"/>
                </a:lnTo>
                <a:lnTo>
                  <a:pt x="50" y="144"/>
                </a:lnTo>
                <a:lnTo>
                  <a:pt x="50" y="144"/>
                </a:lnTo>
                <a:lnTo>
                  <a:pt x="50" y="145"/>
                </a:lnTo>
                <a:lnTo>
                  <a:pt x="50" y="145"/>
                </a:lnTo>
                <a:lnTo>
                  <a:pt x="50" y="145"/>
                </a:lnTo>
                <a:lnTo>
                  <a:pt x="50" y="145"/>
                </a:lnTo>
                <a:lnTo>
                  <a:pt x="50" y="145"/>
                </a:lnTo>
                <a:lnTo>
                  <a:pt x="50" y="145"/>
                </a:lnTo>
                <a:lnTo>
                  <a:pt x="50" y="145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7"/>
                </a:lnTo>
                <a:lnTo>
                  <a:pt x="50" y="147"/>
                </a:lnTo>
                <a:lnTo>
                  <a:pt x="51" y="147"/>
                </a:lnTo>
                <a:lnTo>
                  <a:pt x="51" y="148"/>
                </a:lnTo>
                <a:lnTo>
                  <a:pt x="51" y="148"/>
                </a:lnTo>
                <a:lnTo>
                  <a:pt x="51" y="148"/>
                </a:lnTo>
                <a:lnTo>
                  <a:pt x="51" y="148"/>
                </a:lnTo>
                <a:lnTo>
                  <a:pt x="51" y="148"/>
                </a:lnTo>
                <a:lnTo>
                  <a:pt x="51" y="149"/>
                </a:lnTo>
                <a:lnTo>
                  <a:pt x="51" y="149"/>
                </a:lnTo>
                <a:lnTo>
                  <a:pt x="51" y="149"/>
                </a:lnTo>
                <a:lnTo>
                  <a:pt x="51" y="149"/>
                </a:lnTo>
                <a:lnTo>
                  <a:pt x="51" y="149"/>
                </a:lnTo>
                <a:lnTo>
                  <a:pt x="51" y="149"/>
                </a:lnTo>
                <a:lnTo>
                  <a:pt x="51" y="150"/>
                </a:lnTo>
                <a:lnTo>
                  <a:pt x="51" y="150"/>
                </a:lnTo>
                <a:lnTo>
                  <a:pt x="51" y="150"/>
                </a:lnTo>
                <a:lnTo>
                  <a:pt x="51" y="150"/>
                </a:lnTo>
                <a:lnTo>
                  <a:pt x="52" y="150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2" y="151"/>
                </a:lnTo>
                <a:lnTo>
                  <a:pt x="51" y="152"/>
                </a:lnTo>
                <a:lnTo>
                  <a:pt x="51" y="152"/>
                </a:lnTo>
                <a:lnTo>
                  <a:pt x="52" y="152"/>
                </a:lnTo>
                <a:lnTo>
                  <a:pt x="52" y="152"/>
                </a:lnTo>
                <a:lnTo>
                  <a:pt x="51" y="152"/>
                </a:lnTo>
                <a:lnTo>
                  <a:pt x="51" y="153"/>
                </a:lnTo>
                <a:lnTo>
                  <a:pt x="51" y="153"/>
                </a:lnTo>
                <a:lnTo>
                  <a:pt x="51" y="153"/>
                </a:lnTo>
                <a:lnTo>
                  <a:pt x="52" y="153"/>
                </a:lnTo>
                <a:lnTo>
                  <a:pt x="52" y="153"/>
                </a:lnTo>
                <a:lnTo>
                  <a:pt x="52" y="153"/>
                </a:lnTo>
                <a:lnTo>
                  <a:pt x="52" y="153"/>
                </a:lnTo>
                <a:lnTo>
                  <a:pt x="52" y="153"/>
                </a:lnTo>
                <a:lnTo>
                  <a:pt x="52" y="153"/>
                </a:lnTo>
                <a:lnTo>
                  <a:pt x="52" y="153"/>
                </a:lnTo>
                <a:lnTo>
                  <a:pt x="52" y="154"/>
                </a:lnTo>
                <a:lnTo>
                  <a:pt x="52" y="154"/>
                </a:lnTo>
                <a:lnTo>
                  <a:pt x="53" y="154"/>
                </a:lnTo>
                <a:lnTo>
                  <a:pt x="53" y="154"/>
                </a:lnTo>
                <a:lnTo>
                  <a:pt x="53" y="154"/>
                </a:lnTo>
                <a:lnTo>
                  <a:pt x="53" y="155"/>
                </a:lnTo>
                <a:lnTo>
                  <a:pt x="53" y="155"/>
                </a:lnTo>
                <a:lnTo>
                  <a:pt x="53" y="155"/>
                </a:lnTo>
                <a:lnTo>
                  <a:pt x="53" y="155"/>
                </a:lnTo>
                <a:lnTo>
                  <a:pt x="53" y="155"/>
                </a:lnTo>
                <a:lnTo>
                  <a:pt x="53" y="155"/>
                </a:lnTo>
                <a:lnTo>
                  <a:pt x="53" y="155"/>
                </a:lnTo>
                <a:lnTo>
                  <a:pt x="54" y="155"/>
                </a:lnTo>
                <a:lnTo>
                  <a:pt x="53" y="156"/>
                </a:lnTo>
                <a:lnTo>
                  <a:pt x="54" y="156"/>
                </a:lnTo>
                <a:lnTo>
                  <a:pt x="53" y="156"/>
                </a:lnTo>
                <a:lnTo>
                  <a:pt x="54" y="156"/>
                </a:lnTo>
                <a:lnTo>
                  <a:pt x="53" y="156"/>
                </a:lnTo>
                <a:lnTo>
                  <a:pt x="53" y="156"/>
                </a:lnTo>
                <a:lnTo>
                  <a:pt x="53" y="156"/>
                </a:lnTo>
                <a:lnTo>
                  <a:pt x="53" y="157"/>
                </a:lnTo>
                <a:lnTo>
                  <a:pt x="53" y="157"/>
                </a:lnTo>
                <a:lnTo>
                  <a:pt x="53" y="157"/>
                </a:lnTo>
                <a:lnTo>
                  <a:pt x="53" y="157"/>
                </a:lnTo>
                <a:lnTo>
                  <a:pt x="53" y="157"/>
                </a:lnTo>
                <a:lnTo>
                  <a:pt x="53" y="158"/>
                </a:lnTo>
                <a:lnTo>
                  <a:pt x="53" y="158"/>
                </a:lnTo>
                <a:lnTo>
                  <a:pt x="53" y="158"/>
                </a:lnTo>
                <a:lnTo>
                  <a:pt x="53" y="158"/>
                </a:lnTo>
                <a:lnTo>
                  <a:pt x="53" y="158"/>
                </a:lnTo>
                <a:lnTo>
                  <a:pt x="53" y="158"/>
                </a:lnTo>
                <a:lnTo>
                  <a:pt x="53" y="159"/>
                </a:lnTo>
                <a:lnTo>
                  <a:pt x="53" y="159"/>
                </a:lnTo>
                <a:lnTo>
                  <a:pt x="53" y="159"/>
                </a:lnTo>
                <a:lnTo>
                  <a:pt x="53" y="159"/>
                </a:lnTo>
                <a:lnTo>
                  <a:pt x="53" y="160"/>
                </a:lnTo>
                <a:lnTo>
                  <a:pt x="53" y="160"/>
                </a:lnTo>
                <a:lnTo>
                  <a:pt x="53" y="160"/>
                </a:lnTo>
                <a:lnTo>
                  <a:pt x="53" y="160"/>
                </a:lnTo>
                <a:lnTo>
                  <a:pt x="53" y="160"/>
                </a:lnTo>
                <a:lnTo>
                  <a:pt x="53" y="160"/>
                </a:lnTo>
                <a:lnTo>
                  <a:pt x="53" y="161"/>
                </a:lnTo>
                <a:lnTo>
                  <a:pt x="53" y="161"/>
                </a:lnTo>
                <a:lnTo>
                  <a:pt x="53" y="161"/>
                </a:lnTo>
                <a:lnTo>
                  <a:pt x="53" y="161"/>
                </a:lnTo>
                <a:lnTo>
                  <a:pt x="53" y="161"/>
                </a:lnTo>
                <a:lnTo>
                  <a:pt x="53" y="162"/>
                </a:lnTo>
                <a:lnTo>
                  <a:pt x="53" y="162"/>
                </a:lnTo>
                <a:lnTo>
                  <a:pt x="52" y="162"/>
                </a:lnTo>
                <a:lnTo>
                  <a:pt x="52" y="162"/>
                </a:lnTo>
                <a:lnTo>
                  <a:pt x="52" y="162"/>
                </a:lnTo>
                <a:lnTo>
                  <a:pt x="52" y="163"/>
                </a:lnTo>
                <a:lnTo>
                  <a:pt x="52" y="163"/>
                </a:lnTo>
                <a:lnTo>
                  <a:pt x="52" y="163"/>
                </a:lnTo>
                <a:lnTo>
                  <a:pt x="52" y="163"/>
                </a:lnTo>
                <a:lnTo>
                  <a:pt x="52" y="163"/>
                </a:lnTo>
                <a:lnTo>
                  <a:pt x="52" y="164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2" y="165"/>
                </a:lnTo>
                <a:lnTo>
                  <a:pt x="52" y="165"/>
                </a:lnTo>
                <a:lnTo>
                  <a:pt x="52" y="165"/>
                </a:lnTo>
                <a:lnTo>
                  <a:pt x="52" y="165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7"/>
                </a:lnTo>
                <a:lnTo>
                  <a:pt x="52" y="167"/>
                </a:lnTo>
                <a:lnTo>
                  <a:pt x="52" y="168"/>
                </a:lnTo>
                <a:lnTo>
                  <a:pt x="52" y="168"/>
                </a:lnTo>
                <a:lnTo>
                  <a:pt x="51" y="168"/>
                </a:lnTo>
                <a:lnTo>
                  <a:pt x="51" y="168"/>
                </a:lnTo>
                <a:lnTo>
                  <a:pt x="51" y="169"/>
                </a:lnTo>
                <a:lnTo>
                  <a:pt x="51" y="169"/>
                </a:lnTo>
                <a:lnTo>
                  <a:pt x="51" y="169"/>
                </a:lnTo>
                <a:lnTo>
                  <a:pt x="51" y="169"/>
                </a:lnTo>
                <a:lnTo>
                  <a:pt x="51" y="169"/>
                </a:lnTo>
                <a:lnTo>
                  <a:pt x="51" y="169"/>
                </a:lnTo>
                <a:lnTo>
                  <a:pt x="51" y="170"/>
                </a:lnTo>
                <a:lnTo>
                  <a:pt x="51" y="170"/>
                </a:lnTo>
                <a:lnTo>
                  <a:pt x="50" y="170"/>
                </a:lnTo>
                <a:lnTo>
                  <a:pt x="50" y="170"/>
                </a:lnTo>
                <a:lnTo>
                  <a:pt x="50" y="170"/>
                </a:lnTo>
                <a:lnTo>
                  <a:pt x="49" y="170"/>
                </a:lnTo>
                <a:lnTo>
                  <a:pt x="49" y="169"/>
                </a:lnTo>
                <a:lnTo>
                  <a:pt x="49" y="169"/>
                </a:lnTo>
                <a:lnTo>
                  <a:pt x="49" y="169"/>
                </a:lnTo>
                <a:lnTo>
                  <a:pt x="49" y="169"/>
                </a:lnTo>
                <a:lnTo>
                  <a:pt x="48" y="169"/>
                </a:lnTo>
                <a:lnTo>
                  <a:pt x="47" y="169"/>
                </a:lnTo>
                <a:lnTo>
                  <a:pt x="47" y="169"/>
                </a:lnTo>
                <a:lnTo>
                  <a:pt x="46" y="169"/>
                </a:lnTo>
                <a:lnTo>
                  <a:pt x="46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69"/>
                </a:lnTo>
                <a:lnTo>
                  <a:pt x="45" y="169"/>
                </a:lnTo>
                <a:lnTo>
                  <a:pt x="44" y="169"/>
                </a:lnTo>
                <a:lnTo>
                  <a:pt x="44" y="169"/>
                </a:lnTo>
                <a:lnTo>
                  <a:pt x="44" y="169"/>
                </a:lnTo>
                <a:lnTo>
                  <a:pt x="43" y="169"/>
                </a:lnTo>
                <a:lnTo>
                  <a:pt x="43" y="169"/>
                </a:lnTo>
                <a:lnTo>
                  <a:pt x="43" y="168"/>
                </a:lnTo>
                <a:lnTo>
                  <a:pt x="42" y="167"/>
                </a:lnTo>
                <a:lnTo>
                  <a:pt x="42" y="167"/>
                </a:lnTo>
                <a:lnTo>
                  <a:pt x="42" y="167"/>
                </a:lnTo>
                <a:lnTo>
                  <a:pt x="42" y="166"/>
                </a:lnTo>
                <a:lnTo>
                  <a:pt x="42" y="166"/>
                </a:lnTo>
                <a:lnTo>
                  <a:pt x="42" y="166"/>
                </a:lnTo>
                <a:lnTo>
                  <a:pt x="41" y="165"/>
                </a:lnTo>
                <a:lnTo>
                  <a:pt x="41" y="165"/>
                </a:lnTo>
                <a:lnTo>
                  <a:pt x="41" y="165"/>
                </a:lnTo>
                <a:lnTo>
                  <a:pt x="41" y="164"/>
                </a:lnTo>
                <a:lnTo>
                  <a:pt x="41" y="164"/>
                </a:lnTo>
                <a:lnTo>
                  <a:pt x="41" y="164"/>
                </a:lnTo>
                <a:lnTo>
                  <a:pt x="41" y="164"/>
                </a:lnTo>
                <a:lnTo>
                  <a:pt x="41" y="163"/>
                </a:lnTo>
                <a:lnTo>
                  <a:pt x="41" y="163"/>
                </a:lnTo>
                <a:lnTo>
                  <a:pt x="41" y="163"/>
                </a:lnTo>
                <a:lnTo>
                  <a:pt x="41" y="163"/>
                </a:lnTo>
                <a:lnTo>
                  <a:pt x="41" y="163"/>
                </a:lnTo>
                <a:lnTo>
                  <a:pt x="41" y="163"/>
                </a:lnTo>
                <a:lnTo>
                  <a:pt x="41" y="162"/>
                </a:lnTo>
                <a:lnTo>
                  <a:pt x="41" y="162"/>
                </a:lnTo>
                <a:lnTo>
                  <a:pt x="41" y="162"/>
                </a:lnTo>
                <a:lnTo>
                  <a:pt x="40" y="162"/>
                </a:lnTo>
                <a:lnTo>
                  <a:pt x="40" y="162"/>
                </a:lnTo>
                <a:lnTo>
                  <a:pt x="39" y="162"/>
                </a:lnTo>
                <a:lnTo>
                  <a:pt x="39" y="162"/>
                </a:lnTo>
                <a:lnTo>
                  <a:pt x="39" y="161"/>
                </a:lnTo>
                <a:lnTo>
                  <a:pt x="40" y="161"/>
                </a:lnTo>
                <a:lnTo>
                  <a:pt x="39" y="161"/>
                </a:lnTo>
                <a:lnTo>
                  <a:pt x="39" y="161"/>
                </a:lnTo>
                <a:lnTo>
                  <a:pt x="38" y="161"/>
                </a:lnTo>
                <a:lnTo>
                  <a:pt x="38" y="161"/>
                </a:lnTo>
                <a:lnTo>
                  <a:pt x="38" y="161"/>
                </a:lnTo>
                <a:lnTo>
                  <a:pt x="38" y="161"/>
                </a:lnTo>
                <a:lnTo>
                  <a:pt x="38" y="160"/>
                </a:lnTo>
                <a:lnTo>
                  <a:pt x="38" y="160"/>
                </a:lnTo>
                <a:lnTo>
                  <a:pt x="39" y="159"/>
                </a:lnTo>
                <a:lnTo>
                  <a:pt x="39" y="159"/>
                </a:lnTo>
                <a:lnTo>
                  <a:pt x="39" y="159"/>
                </a:ln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40" y="157"/>
                </a:lnTo>
                <a:lnTo>
                  <a:pt x="40" y="157"/>
                </a:lnTo>
                <a:lnTo>
                  <a:pt x="40" y="157"/>
                </a:lnTo>
                <a:lnTo>
                  <a:pt x="40" y="157"/>
                </a:lnTo>
                <a:lnTo>
                  <a:pt x="39" y="157"/>
                </a:lnTo>
                <a:lnTo>
                  <a:pt x="39" y="156"/>
                </a:lnTo>
                <a:lnTo>
                  <a:pt x="40" y="156"/>
                </a:lnTo>
                <a:lnTo>
                  <a:pt x="40" y="156"/>
                </a:lnTo>
                <a:lnTo>
                  <a:pt x="39" y="156"/>
                </a:lnTo>
                <a:lnTo>
                  <a:pt x="39" y="156"/>
                </a:lnTo>
                <a:lnTo>
                  <a:pt x="39" y="156"/>
                </a:lnTo>
                <a:lnTo>
                  <a:pt x="39" y="156"/>
                </a:lnTo>
                <a:lnTo>
                  <a:pt x="38" y="156"/>
                </a:lnTo>
                <a:lnTo>
                  <a:pt x="38" y="155"/>
                </a:lnTo>
                <a:lnTo>
                  <a:pt x="38" y="155"/>
                </a:lnTo>
                <a:lnTo>
                  <a:pt x="38" y="155"/>
                </a:lnTo>
                <a:lnTo>
                  <a:pt x="38" y="155"/>
                </a:lnTo>
                <a:lnTo>
                  <a:pt x="38" y="155"/>
                </a:lnTo>
                <a:lnTo>
                  <a:pt x="38" y="154"/>
                </a:lnTo>
                <a:lnTo>
                  <a:pt x="38" y="154"/>
                </a:lnTo>
                <a:lnTo>
                  <a:pt x="38" y="154"/>
                </a:lnTo>
                <a:lnTo>
                  <a:pt x="37" y="154"/>
                </a:lnTo>
                <a:lnTo>
                  <a:pt x="37" y="154"/>
                </a:lnTo>
                <a:lnTo>
                  <a:pt x="37" y="154"/>
                </a:lnTo>
                <a:lnTo>
                  <a:pt x="36" y="155"/>
                </a:lnTo>
                <a:lnTo>
                  <a:pt x="36" y="155"/>
                </a:lnTo>
                <a:lnTo>
                  <a:pt x="36" y="155"/>
                </a:lnTo>
                <a:lnTo>
                  <a:pt x="36" y="154"/>
                </a:lnTo>
                <a:lnTo>
                  <a:pt x="36" y="154"/>
                </a:lnTo>
                <a:lnTo>
                  <a:pt x="36" y="154"/>
                </a:lnTo>
                <a:lnTo>
                  <a:pt x="36" y="154"/>
                </a:lnTo>
                <a:lnTo>
                  <a:pt x="36" y="153"/>
                </a:lnTo>
                <a:lnTo>
                  <a:pt x="35" y="153"/>
                </a:lnTo>
                <a:lnTo>
                  <a:pt x="35" y="153"/>
                </a:lnTo>
                <a:lnTo>
                  <a:pt x="35" y="153"/>
                </a:lnTo>
                <a:lnTo>
                  <a:pt x="35" y="153"/>
                </a:lnTo>
                <a:lnTo>
                  <a:pt x="35" y="153"/>
                </a:lnTo>
                <a:lnTo>
                  <a:pt x="35" y="153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51"/>
                </a:lnTo>
                <a:lnTo>
                  <a:pt x="35" y="151"/>
                </a:lnTo>
                <a:lnTo>
                  <a:pt x="35" y="151"/>
                </a:lnTo>
                <a:lnTo>
                  <a:pt x="35" y="151"/>
                </a:lnTo>
                <a:lnTo>
                  <a:pt x="35" y="151"/>
                </a:lnTo>
                <a:lnTo>
                  <a:pt x="35" y="151"/>
                </a:lnTo>
                <a:lnTo>
                  <a:pt x="34" y="151"/>
                </a:lnTo>
                <a:lnTo>
                  <a:pt x="34" y="150"/>
                </a:lnTo>
                <a:lnTo>
                  <a:pt x="35" y="150"/>
                </a:lnTo>
                <a:lnTo>
                  <a:pt x="34" y="150"/>
                </a:lnTo>
                <a:lnTo>
                  <a:pt x="34" y="150"/>
                </a:lnTo>
                <a:lnTo>
                  <a:pt x="34" y="150"/>
                </a:lnTo>
                <a:lnTo>
                  <a:pt x="34" y="150"/>
                </a:lnTo>
                <a:lnTo>
                  <a:pt x="34" y="149"/>
                </a:lnTo>
                <a:lnTo>
                  <a:pt x="34" y="149"/>
                </a:lnTo>
                <a:lnTo>
                  <a:pt x="34" y="149"/>
                </a:lnTo>
                <a:lnTo>
                  <a:pt x="34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9"/>
                </a:lnTo>
                <a:lnTo>
                  <a:pt x="33" y="148"/>
                </a:lnTo>
                <a:lnTo>
                  <a:pt x="33" y="148"/>
                </a:lnTo>
                <a:lnTo>
                  <a:pt x="32" y="149"/>
                </a:lnTo>
                <a:lnTo>
                  <a:pt x="32" y="148"/>
                </a:lnTo>
                <a:lnTo>
                  <a:pt x="32" y="148"/>
                </a:lnTo>
                <a:lnTo>
                  <a:pt x="32" y="149"/>
                </a:lnTo>
                <a:lnTo>
                  <a:pt x="32" y="149"/>
                </a:lnTo>
                <a:lnTo>
                  <a:pt x="32" y="149"/>
                </a:lnTo>
                <a:lnTo>
                  <a:pt x="32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8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2" y="147"/>
                </a:lnTo>
                <a:lnTo>
                  <a:pt x="32" y="146"/>
                </a:lnTo>
                <a:lnTo>
                  <a:pt x="31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2" y="145"/>
                </a:lnTo>
                <a:lnTo>
                  <a:pt x="33" y="145"/>
                </a:lnTo>
                <a:lnTo>
                  <a:pt x="33" y="145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4" y="144"/>
                </a:lnTo>
                <a:lnTo>
                  <a:pt x="33" y="144"/>
                </a:lnTo>
                <a:lnTo>
                  <a:pt x="34" y="144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3" y="143"/>
                </a:lnTo>
                <a:lnTo>
                  <a:pt x="33" y="143"/>
                </a:lnTo>
                <a:lnTo>
                  <a:pt x="33" y="143"/>
                </a:lnTo>
                <a:lnTo>
                  <a:pt x="33" y="142"/>
                </a:lnTo>
                <a:lnTo>
                  <a:pt x="33" y="142"/>
                </a:lnTo>
                <a:lnTo>
                  <a:pt x="33" y="142"/>
                </a:lnTo>
                <a:lnTo>
                  <a:pt x="33" y="142"/>
                </a:lnTo>
                <a:lnTo>
                  <a:pt x="33" y="142"/>
                </a:lnTo>
                <a:lnTo>
                  <a:pt x="33" y="142"/>
                </a:lnTo>
                <a:lnTo>
                  <a:pt x="33" y="142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3" y="140"/>
                </a:lnTo>
                <a:lnTo>
                  <a:pt x="33" y="140"/>
                </a:lnTo>
                <a:lnTo>
                  <a:pt x="33" y="140"/>
                </a:lnTo>
                <a:lnTo>
                  <a:pt x="33" y="140"/>
                </a:lnTo>
                <a:lnTo>
                  <a:pt x="33" y="140"/>
                </a:lnTo>
                <a:lnTo>
                  <a:pt x="34" y="140"/>
                </a:lnTo>
                <a:lnTo>
                  <a:pt x="34" y="140"/>
                </a:lnTo>
                <a:lnTo>
                  <a:pt x="34" y="140"/>
                </a:lnTo>
                <a:lnTo>
                  <a:pt x="34" y="140"/>
                </a:lnTo>
                <a:lnTo>
                  <a:pt x="34" y="140"/>
                </a:lnTo>
                <a:lnTo>
                  <a:pt x="34" y="140"/>
                </a:lnTo>
                <a:lnTo>
                  <a:pt x="34" y="140"/>
                </a:lnTo>
                <a:lnTo>
                  <a:pt x="33" y="140"/>
                </a:lnTo>
                <a:lnTo>
                  <a:pt x="33" y="140"/>
                </a:lnTo>
                <a:lnTo>
                  <a:pt x="33" y="140"/>
                </a:lnTo>
                <a:lnTo>
                  <a:pt x="33" y="140"/>
                </a:lnTo>
                <a:lnTo>
                  <a:pt x="33" y="139"/>
                </a:lnTo>
                <a:lnTo>
                  <a:pt x="34" y="140"/>
                </a:lnTo>
                <a:lnTo>
                  <a:pt x="34" y="140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8"/>
                </a:lnTo>
                <a:lnTo>
                  <a:pt x="35" y="138"/>
                </a:lnTo>
                <a:lnTo>
                  <a:pt x="34" y="138"/>
                </a:lnTo>
                <a:lnTo>
                  <a:pt x="35" y="138"/>
                </a:lnTo>
                <a:lnTo>
                  <a:pt x="34" y="138"/>
                </a:lnTo>
                <a:lnTo>
                  <a:pt x="35" y="138"/>
                </a:lnTo>
                <a:lnTo>
                  <a:pt x="34" y="138"/>
                </a:lnTo>
                <a:lnTo>
                  <a:pt x="35" y="138"/>
                </a:lnTo>
                <a:lnTo>
                  <a:pt x="34" y="138"/>
                </a:lnTo>
                <a:lnTo>
                  <a:pt x="34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36"/>
                </a:lnTo>
                <a:lnTo>
                  <a:pt x="35" y="136"/>
                </a:lnTo>
                <a:lnTo>
                  <a:pt x="35" y="136"/>
                </a:lnTo>
                <a:lnTo>
                  <a:pt x="35" y="136"/>
                </a:lnTo>
                <a:lnTo>
                  <a:pt x="35" y="136"/>
                </a:lnTo>
                <a:lnTo>
                  <a:pt x="36" y="136"/>
                </a:lnTo>
                <a:lnTo>
                  <a:pt x="36" y="136"/>
                </a:lnTo>
                <a:lnTo>
                  <a:pt x="36" y="136"/>
                </a:lnTo>
                <a:lnTo>
                  <a:pt x="36" y="136"/>
                </a:lnTo>
                <a:lnTo>
                  <a:pt x="36" y="135"/>
                </a:lnTo>
                <a:lnTo>
                  <a:pt x="36" y="136"/>
                </a:lnTo>
                <a:lnTo>
                  <a:pt x="36" y="136"/>
                </a:lnTo>
                <a:lnTo>
                  <a:pt x="36" y="136"/>
                </a:lnTo>
                <a:lnTo>
                  <a:pt x="37" y="136"/>
                </a:lnTo>
                <a:lnTo>
                  <a:pt x="37" y="136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8" y="135"/>
                </a:lnTo>
                <a:lnTo>
                  <a:pt x="38" y="135"/>
                </a:lnTo>
                <a:lnTo>
                  <a:pt x="38" y="134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4"/>
                </a:lnTo>
                <a:lnTo>
                  <a:pt x="40" y="134"/>
                </a:lnTo>
                <a:lnTo>
                  <a:pt x="40" y="134"/>
                </a:lnTo>
                <a:lnTo>
                  <a:pt x="41" y="134"/>
                </a:lnTo>
                <a:lnTo>
                  <a:pt x="41" y="133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29"/>
                </a:lnTo>
                <a:lnTo>
                  <a:pt x="41" y="129"/>
                </a:lnTo>
                <a:lnTo>
                  <a:pt x="41" y="129"/>
                </a:lnTo>
                <a:lnTo>
                  <a:pt x="41" y="129"/>
                </a:lnTo>
                <a:lnTo>
                  <a:pt x="41" y="128"/>
                </a:lnTo>
                <a:lnTo>
                  <a:pt x="41" y="128"/>
                </a:lnTo>
                <a:lnTo>
                  <a:pt x="40" y="128"/>
                </a:lnTo>
                <a:lnTo>
                  <a:pt x="40" y="128"/>
                </a:lnTo>
                <a:lnTo>
                  <a:pt x="40" y="127"/>
                </a:lnTo>
                <a:lnTo>
                  <a:pt x="40" y="127"/>
                </a:lnTo>
                <a:lnTo>
                  <a:pt x="40" y="127"/>
                </a:lnTo>
                <a:lnTo>
                  <a:pt x="39" y="127"/>
                </a:lnTo>
                <a:lnTo>
                  <a:pt x="39" y="127"/>
                </a:lnTo>
                <a:lnTo>
                  <a:pt x="39" y="127"/>
                </a:lnTo>
                <a:lnTo>
                  <a:pt x="39" y="127"/>
                </a:lnTo>
                <a:lnTo>
                  <a:pt x="39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8"/>
                </a:lnTo>
                <a:lnTo>
                  <a:pt x="36" y="128"/>
                </a:lnTo>
                <a:lnTo>
                  <a:pt x="36" y="128"/>
                </a:lnTo>
                <a:lnTo>
                  <a:pt x="36" y="128"/>
                </a:lnTo>
                <a:lnTo>
                  <a:pt x="35" y="128"/>
                </a:lnTo>
                <a:lnTo>
                  <a:pt x="35" y="128"/>
                </a:lnTo>
                <a:lnTo>
                  <a:pt x="35" y="128"/>
                </a:lnTo>
                <a:lnTo>
                  <a:pt x="35" y="128"/>
                </a:lnTo>
                <a:lnTo>
                  <a:pt x="35" y="128"/>
                </a:lnTo>
                <a:lnTo>
                  <a:pt x="35" y="128"/>
                </a:lnTo>
                <a:lnTo>
                  <a:pt x="35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3" y="128"/>
                </a:lnTo>
                <a:lnTo>
                  <a:pt x="33" y="128"/>
                </a:lnTo>
                <a:lnTo>
                  <a:pt x="33" y="128"/>
                </a:lnTo>
                <a:lnTo>
                  <a:pt x="33" y="128"/>
                </a:lnTo>
                <a:lnTo>
                  <a:pt x="33" y="128"/>
                </a:lnTo>
                <a:lnTo>
                  <a:pt x="33" y="128"/>
                </a:lnTo>
                <a:lnTo>
                  <a:pt x="33" y="129"/>
                </a:lnTo>
                <a:lnTo>
                  <a:pt x="33" y="129"/>
                </a:lnTo>
                <a:lnTo>
                  <a:pt x="33" y="129"/>
                </a:lnTo>
                <a:lnTo>
                  <a:pt x="33" y="129"/>
                </a:lnTo>
                <a:lnTo>
                  <a:pt x="32" y="129"/>
                </a:lnTo>
                <a:lnTo>
                  <a:pt x="33" y="129"/>
                </a:lnTo>
                <a:lnTo>
                  <a:pt x="32" y="129"/>
                </a:lnTo>
                <a:lnTo>
                  <a:pt x="32" y="130"/>
                </a:lnTo>
                <a:lnTo>
                  <a:pt x="32" y="129"/>
                </a:lnTo>
                <a:lnTo>
                  <a:pt x="32" y="130"/>
                </a:lnTo>
                <a:lnTo>
                  <a:pt x="32" y="130"/>
                </a:lnTo>
                <a:lnTo>
                  <a:pt x="32" y="130"/>
                </a:lnTo>
                <a:lnTo>
                  <a:pt x="32" y="130"/>
                </a:lnTo>
                <a:lnTo>
                  <a:pt x="32" y="130"/>
                </a:lnTo>
                <a:lnTo>
                  <a:pt x="31" y="130"/>
                </a:lnTo>
                <a:lnTo>
                  <a:pt x="31" y="130"/>
                </a:lnTo>
                <a:lnTo>
                  <a:pt x="31" y="130"/>
                </a:lnTo>
                <a:lnTo>
                  <a:pt x="31" y="129"/>
                </a:lnTo>
                <a:lnTo>
                  <a:pt x="31" y="129"/>
                </a:lnTo>
                <a:lnTo>
                  <a:pt x="31" y="129"/>
                </a:lnTo>
                <a:lnTo>
                  <a:pt x="31" y="129"/>
                </a:lnTo>
                <a:lnTo>
                  <a:pt x="31" y="129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8"/>
                </a:lnTo>
                <a:lnTo>
                  <a:pt x="30" y="127"/>
                </a:lnTo>
                <a:lnTo>
                  <a:pt x="30" y="127"/>
                </a:lnTo>
                <a:lnTo>
                  <a:pt x="30" y="127"/>
                </a:lnTo>
                <a:lnTo>
                  <a:pt x="29" y="127"/>
                </a:lnTo>
                <a:lnTo>
                  <a:pt x="29" y="127"/>
                </a:lnTo>
                <a:lnTo>
                  <a:pt x="29" y="127"/>
                </a:lnTo>
                <a:lnTo>
                  <a:pt x="29" y="127"/>
                </a:lnTo>
                <a:lnTo>
                  <a:pt x="29" y="127"/>
                </a:lnTo>
                <a:lnTo>
                  <a:pt x="29" y="127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lnTo>
                  <a:pt x="28" y="126"/>
                </a:lnTo>
                <a:lnTo>
                  <a:pt x="28" y="126"/>
                </a:lnTo>
                <a:lnTo>
                  <a:pt x="28" y="126"/>
                </a:lnTo>
                <a:lnTo>
                  <a:pt x="28" y="126"/>
                </a:lnTo>
                <a:lnTo>
                  <a:pt x="28" y="126"/>
                </a:lnTo>
                <a:lnTo>
                  <a:pt x="28" y="125"/>
                </a:lnTo>
                <a:lnTo>
                  <a:pt x="28" y="125"/>
                </a:lnTo>
                <a:lnTo>
                  <a:pt x="28" y="125"/>
                </a:lnTo>
                <a:lnTo>
                  <a:pt x="28" y="125"/>
                </a:lnTo>
                <a:lnTo>
                  <a:pt x="27" y="125"/>
                </a:lnTo>
                <a:lnTo>
                  <a:pt x="27" y="125"/>
                </a:lnTo>
                <a:lnTo>
                  <a:pt x="28" y="125"/>
                </a:lnTo>
                <a:lnTo>
                  <a:pt x="27" y="125"/>
                </a:lnTo>
                <a:lnTo>
                  <a:pt x="28" y="125"/>
                </a:lnTo>
                <a:lnTo>
                  <a:pt x="27" y="125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7" y="124"/>
                </a:lnTo>
                <a:lnTo>
                  <a:pt x="26" y="124"/>
                </a:lnTo>
                <a:lnTo>
                  <a:pt x="26" y="124"/>
                </a:lnTo>
                <a:lnTo>
                  <a:pt x="26" y="124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1"/>
                </a:lnTo>
                <a:lnTo>
                  <a:pt x="25" y="121"/>
                </a:lnTo>
                <a:lnTo>
                  <a:pt x="25" y="121"/>
                </a:lnTo>
                <a:lnTo>
                  <a:pt x="25" y="121"/>
                </a:lnTo>
                <a:lnTo>
                  <a:pt x="25" y="121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4" y="120"/>
                </a:lnTo>
                <a:lnTo>
                  <a:pt x="23" y="120"/>
                </a:lnTo>
                <a:lnTo>
                  <a:pt x="23" y="120"/>
                </a:lnTo>
                <a:lnTo>
                  <a:pt x="23" y="120"/>
                </a:lnTo>
                <a:lnTo>
                  <a:pt x="23" y="119"/>
                </a:lnTo>
                <a:lnTo>
                  <a:pt x="23" y="119"/>
                </a:lnTo>
                <a:lnTo>
                  <a:pt x="23" y="118"/>
                </a:lnTo>
                <a:lnTo>
                  <a:pt x="23" y="118"/>
                </a:lnTo>
                <a:lnTo>
                  <a:pt x="23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1" y="118"/>
                </a:lnTo>
                <a:lnTo>
                  <a:pt x="21" y="118"/>
                </a:lnTo>
                <a:lnTo>
                  <a:pt x="22" y="118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6"/>
                </a:lnTo>
                <a:lnTo>
                  <a:pt x="23" y="116"/>
                </a:lnTo>
                <a:lnTo>
                  <a:pt x="23" y="116"/>
                </a:lnTo>
                <a:lnTo>
                  <a:pt x="22" y="115"/>
                </a:lnTo>
                <a:lnTo>
                  <a:pt x="22" y="115"/>
                </a:lnTo>
                <a:lnTo>
                  <a:pt x="21" y="115"/>
                </a:lnTo>
                <a:lnTo>
                  <a:pt x="21" y="115"/>
                </a:lnTo>
                <a:lnTo>
                  <a:pt x="21" y="116"/>
                </a:lnTo>
                <a:lnTo>
                  <a:pt x="20" y="116"/>
                </a:lnTo>
                <a:lnTo>
                  <a:pt x="20" y="116"/>
                </a:lnTo>
                <a:lnTo>
                  <a:pt x="20" y="116"/>
                </a:lnTo>
                <a:lnTo>
                  <a:pt x="20" y="115"/>
                </a:lnTo>
                <a:lnTo>
                  <a:pt x="19" y="114"/>
                </a:lnTo>
                <a:lnTo>
                  <a:pt x="19" y="114"/>
                </a:lnTo>
                <a:lnTo>
                  <a:pt x="18" y="114"/>
                </a:lnTo>
                <a:lnTo>
                  <a:pt x="18" y="114"/>
                </a:lnTo>
                <a:lnTo>
                  <a:pt x="18" y="113"/>
                </a:lnTo>
                <a:lnTo>
                  <a:pt x="18" y="113"/>
                </a:lnTo>
                <a:lnTo>
                  <a:pt x="19" y="113"/>
                </a:lnTo>
                <a:lnTo>
                  <a:pt x="19" y="113"/>
                </a:lnTo>
                <a:lnTo>
                  <a:pt x="19" y="113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1" y="112"/>
                </a:lnTo>
                <a:lnTo>
                  <a:pt x="21" y="112"/>
                </a:lnTo>
                <a:lnTo>
                  <a:pt x="21" y="111"/>
                </a:lnTo>
                <a:lnTo>
                  <a:pt x="21" y="111"/>
                </a:lnTo>
                <a:lnTo>
                  <a:pt x="22" y="111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09"/>
                </a:lnTo>
                <a:lnTo>
                  <a:pt x="23" y="108"/>
                </a:lnTo>
                <a:lnTo>
                  <a:pt x="23" y="108"/>
                </a:lnTo>
                <a:lnTo>
                  <a:pt x="23" y="108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3" y="106"/>
                </a:lnTo>
                <a:lnTo>
                  <a:pt x="23" y="106"/>
                </a:lnTo>
                <a:lnTo>
                  <a:pt x="23" y="105"/>
                </a:lnTo>
                <a:lnTo>
                  <a:pt x="23" y="105"/>
                </a:lnTo>
                <a:lnTo>
                  <a:pt x="23" y="104"/>
                </a:lnTo>
                <a:lnTo>
                  <a:pt x="23" y="104"/>
                </a:lnTo>
                <a:lnTo>
                  <a:pt x="23" y="103"/>
                </a:lnTo>
                <a:lnTo>
                  <a:pt x="24" y="103"/>
                </a:lnTo>
                <a:lnTo>
                  <a:pt x="24" y="103"/>
                </a:lnTo>
                <a:lnTo>
                  <a:pt x="24" y="102"/>
                </a:lnTo>
                <a:lnTo>
                  <a:pt x="24" y="102"/>
                </a:lnTo>
                <a:lnTo>
                  <a:pt x="24" y="102"/>
                </a:lnTo>
                <a:lnTo>
                  <a:pt x="24" y="102"/>
                </a:lnTo>
                <a:lnTo>
                  <a:pt x="24" y="101"/>
                </a:lnTo>
                <a:lnTo>
                  <a:pt x="24" y="101"/>
                </a:lnTo>
                <a:lnTo>
                  <a:pt x="24" y="101"/>
                </a:lnTo>
                <a:lnTo>
                  <a:pt x="24" y="100"/>
                </a:lnTo>
                <a:lnTo>
                  <a:pt x="24" y="100"/>
                </a:lnTo>
                <a:lnTo>
                  <a:pt x="24" y="99"/>
                </a:lnTo>
                <a:lnTo>
                  <a:pt x="24" y="99"/>
                </a:lnTo>
                <a:lnTo>
                  <a:pt x="25" y="98"/>
                </a:lnTo>
                <a:lnTo>
                  <a:pt x="25" y="98"/>
                </a:lnTo>
                <a:lnTo>
                  <a:pt x="25" y="97"/>
                </a:lnTo>
                <a:lnTo>
                  <a:pt x="25" y="97"/>
                </a:lnTo>
                <a:lnTo>
                  <a:pt x="25" y="96"/>
                </a:lnTo>
                <a:lnTo>
                  <a:pt x="25" y="96"/>
                </a:lnTo>
                <a:lnTo>
                  <a:pt x="25" y="96"/>
                </a:lnTo>
                <a:lnTo>
                  <a:pt x="24" y="95"/>
                </a:lnTo>
                <a:lnTo>
                  <a:pt x="24" y="94"/>
                </a:lnTo>
                <a:lnTo>
                  <a:pt x="24" y="93"/>
                </a:lnTo>
                <a:lnTo>
                  <a:pt x="24" y="93"/>
                </a:lnTo>
                <a:lnTo>
                  <a:pt x="24" y="92"/>
                </a:lnTo>
                <a:lnTo>
                  <a:pt x="24" y="92"/>
                </a:lnTo>
                <a:lnTo>
                  <a:pt x="24" y="92"/>
                </a:lnTo>
                <a:lnTo>
                  <a:pt x="24" y="92"/>
                </a:lnTo>
                <a:lnTo>
                  <a:pt x="24" y="90"/>
                </a:lnTo>
                <a:lnTo>
                  <a:pt x="24" y="89"/>
                </a:lnTo>
                <a:lnTo>
                  <a:pt x="24" y="89"/>
                </a:lnTo>
                <a:lnTo>
                  <a:pt x="24" y="88"/>
                </a:lnTo>
                <a:lnTo>
                  <a:pt x="23" y="87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5"/>
                </a:lnTo>
                <a:lnTo>
                  <a:pt x="23" y="85"/>
                </a:lnTo>
                <a:lnTo>
                  <a:pt x="23" y="85"/>
                </a:lnTo>
                <a:lnTo>
                  <a:pt x="23" y="84"/>
                </a:lnTo>
                <a:lnTo>
                  <a:pt x="23" y="84"/>
                </a:lnTo>
                <a:lnTo>
                  <a:pt x="23" y="83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21" y="82"/>
                </a:lnTo>
                <a:lnTo>
                  <a:pt x="20" y="81"/>
                </a:lnTo>
                <a:lnTo>
                  <a:pt x="20" y="81"/>
                </a:lnTo>
                <a:lnTo>
                  <a:pt x="19" y="80"/>
                </a:lnTo>
                <a:lnTo>
                  <a:pt x="18" y="80"/>
                </a:lnTo>
                <a:lnTo>
                  <a:pt x="18" y="80"/>
                </a:lnTo>
                <a:lnTo>
                  <a:pt x="17" y="80"/>
                </a:lnTo>
                <a:lnTo>
                  <a:pt x="17" y="80"/>
                </a:lnTo>
                <a:lnTo>
                  <a:pt x="16" y="79"/>
                </a:lnTo>
                <a:lnTo>
                  <a:pt x="16" y="79"/>
                </a:lnTo>
                <a:lnTo>
                  <a:pt x="16" y="79"/>
                </a:lnTo>
                <a:lnTo>
                  <a:pt x="16" y="79"/>
                </a:lnTo>
                <a:lnTo>
                  <a:pt x="16" y="78"/>
                </a:lnTo>
                <a:lnTo>
                  <a:pt x="16" y="78"/>
                </a:lnTo>
                <a:lnTo>
                  <a:pt x="15" y="78"/>
                </a:lnTo>
                <a:lnTo>
                  <a:pt x="15" y="78"/>
                </a:lnTo>
                <a:lnTo>
                  <a:pt x="15" y="78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3" y="78"/>
                </a:lnTo>
                <a:lnTo>
                  <a:pt x="12" y="78"/>
                </a:lnTo>
                <a:lnTo>
                  <a:pt x="12" y="78"/>
                </a:lnTo>
                <a:lnTo>
                  <a:pt x="11" y="78"/>
                </a:lnTo>
                <a:lnTo>
                  <a:pt x="11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0" y="77"/>
                </a:lnTo>
                <a:lnTo>
                  <a:pt x="9" y="77"/>
                </a:lnTo>
                <a:lnTo>
                  <a:pt x="9" y="77"/>
                </a:lnTo>
                <a:lnTo>
                  <a:pt x="8" y="77"/>
                </a:lnTo>
                <a:lnTo>
                  <a:pt x="8" y="76"/>
                </a:lnTo>
                <a:lnTo>
                  <a:pt x="7" y="76"/>
                </a:lnTo>
                <a:lnTo>
                  <a:pt x="6" y="77"/>
                </a:lnTo>
                <a:lnTo>
                  <a:pt x="5" y="77"/>
                </a:lnTo>
                <a:lnTo>
                  <a:pt x="5" y="77"/>
                </a:lnTo>
                <a:lnTo>
                  <a:pt x="4" y="77"/>
                </a:lnTo>
                <a:lnTo>
                  <a:pt x="4" y="77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3" y="79"/>
                </a:lnTo>
                <a:lnTo>
                  <a:pt x="3" y="79"/>
                </a:lnTo>
                <a:lnTo>
                  <a:pt x="3" y="79"/>
                </a:lnTo>
                <a:lnTo>
                  <a:pt x="3" y="79"/>
                </a:lnTo>
                <a:lnTo>
                  <a:pt x="3" y="79"/>
                </a:lnTo>
                <a:lnTo>
                  <a:pt x="2" y="79"/>
                </a:lnTo>
                <a:lnTo>
                  <a:pt x="2" y="79"/>
                </a:lnTo>
                <a:lnTo>
                  <a:pt x="2" y="79"/>
                </a:lnTo>
                <a:lnTo>
                  <a:pt x="1" y="79"/>
                </a:lnTo>
                <a:lnTo>
                  <a:pt x="1" y="80"/>
                </a:lnTo>
                <a:lnTo>
                  <a:pt x="1" y="80"/>
                </a:lnTo>
                <a:lnTo>
                  <a:pt x="1" y="80"/>
                </a:lnTo>
                <a:lnTo>
                  <a:pt x="1" y="80"/>
                </a:lnTo>
                <a:lnTo>
                  <a:pt x="0" y="80"/>
                </a:lnTo>
                <a:close/>
                <a:moveTo>
                  <a:pt x="53" y="2"/>
                </a:moveTo>
                <a:lnTo>
                  <a:pt x="53" y="2"/>
                </a:lnTo>
                <a:close/>
                <a:moveTo>
                  <a:pt x="62" y="7"/>
                </a:move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close/>
                <a:moveTo>
                  <a:pt x="67" y="6"/>
                </a:moveTo>
                <a:lnTo>
                  <a:pt x="67" y="6"/>
                </a:lnTo>
                <a:lnTo>
                  <a:pt x="67" y="5"/>
                </a:lnTo>
                <a:lnTo>
                  <a:pt x="67" y="5"/>
                </a:lnTo>
                <a:lnTo>
                  <a:pt x="67" y="5"/>
                </a:lnTo>
                <a:lnTo>
                  <a:pt x="67" y="6"/>
                </a:lnTo>
                <a:lnTo>
                  <a:pt x="67" y="6"/>
                </a:lnTo>
                <a:lnTo>
                  <a:pt x="67" y="6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6"/>
                </a:lnTo>
                <a:lnTo>
                  <a:pt x="67" y="6"/>
                </a:lnTo>
                <a:close/>
                <a:moveTo>
                  <a:pt x="67" y="6"/>
                </a:moveTo>
                <a:lnTo>
                  <a:pt x="67" y="6"/>
                </a:lnTo>
                <a:lnTo>
                  <a:pt x="67" y="6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56" y="4"/>
                </a:lnTo>
                <a:close/>
                <a:moveTo>
                  <a:pt x="56" y="4"/>
                </a:move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4"/>
                </a:lnTo>
                <a:close/>
                <a:moveTo>
                  <a:pt x="72" y="12"/>
                </a:move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3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close/>
                <a:moveTo>
                  <a:pt x="72" y="10"/>
                </a:moveTo>
                <a:lnTo>
                  <a:pt x="72" y="10"/>
                </a:lnTo>
                <a:lnTo>
                  <a:pt x="72" y="10"/>
                </a:lnTo>
                <a:close/>
                <a:moveTo>
                  <a:pt x="53" y="4"/>
                </a:move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4"/>
                </a:lnTo>
                <a:close/>
                <a:moveTo>
                  <a:pt x="77" y="20"/>
                </a:move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close/>
                <a:moveTo>
                  <a:pt x="70" y="6"/>
                </a:moveTo>
                <a:lnTo>
                  <a:pt x="70" y="6"/>
                </a:lnTo>
                <a:lnTo>
                  <a:pt x="70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70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70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6"/>
                </a:lnTo>
                <a:lnTo>
                  <a:pt x="69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7" y="7"/>
                </a:lnTo>
                <a:lnTo>
                  <a:pt x="67" y="6"/>
                </a:lnTo>
                <a:lnTo>
                  <a:pt x="67" y="6"/>
                </a:lnTo>
                <a:lnTo>
                  <a:pt x="67" y="6"/>
                </a:lnTo>
                <a:lnTo>
                  <a:pt x="68" y="6"/>
                </a:lnTo>
                <a:lnTo>
                  <a:pt x="67" y="6"/>
                </a:lnTo>
                <a:lnTo>
                  <a:pt x="67" y="6"/>
                </a:lnTo>
                <a:lnTo>
                  <a:pt x="67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6"/>
                </a:lnTo>
                <a:lnTo>
                  <a:pt x="68" y="5"/>
                </a:lnTo>
                <a:lnTo>
                  <a:pt x="68" y="5"/>
                </a:lnTo>
                <a:lnTo>
                  <a:pt x="69" y="6"/>
                </a:lnTo>
                <a:lnTo>
                  <a:pt x="69" y="6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8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lnTo>
                  <a:pt x="70" y="5"/>
                </a:lnTo>
                <a:lnTo>
                  <a:pt x="70" y="5"/>
                </a:lnTo>
                <a:lnTo>
                  <a:pt x="70" y="5"/>
                </a:lnTo>
                <a:lnTo>
                  <a:pt x="70" y="5"/>
                </a:lnTo>
                <a:lnTo>
                  <a:pt x="70" y="5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0" y="5"/>
                </a:lnTo>
                <a:lnTo>
                  <a:pt x="70" y="6"/>
                </a:lnTo>
                <a:lnTo>
                  <a:pt x="70" y="6"/>
                </a:lnTo>
                <a:close/>
                <a:moveTo>
                  <a:pt x="72" y="10"/>
                </a:moveTo>
                <a:lnTo>
                  <a:pt x="72" y="10"/>
                </a:lnTo>
                <a:lnTo>
                  <a:pt x="72" y="10"/>
                </a:lnTo>
                <a:close/>
                <a:moveTo>
                  <a:pt x="52" y="4"/>
                </a:move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4" y="14"/>
                </a:lnTo>
                <a:close/>
                <a:moveTo>
                  <a:pt x="56" y="5"/>
                </a:move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close/>
                <a:moveTo>
                  <a:pt x="57" y="4"/>
                </a:move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7" y="4"/>
                </a:lnTo>
                <a:close/>
                <a:moveTo>
                  <a:pt x="71" y="10"/>
                </a:moveTo>
                <a:lnTo>
                  <a:pt x="71" y="10"/>
                </a:lnTo>
                <a:lnTo>
                  <a:pt x="71" y="9"/>
                </a:lnTo>
                <a:lnTo>
                  <a:pt x="71" y="9"/>
                </a:lnTo>
                <a:lnTo>
                  <a:pt x="71" y="9"/>
                </a:lnTo>
                <a:lnTo>
                  <a:pt x="71" y="9"/>
                </a:lnTo>
                <a:lnTo>
                  <a:pt x="71" y="9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1" y="9"/>
                </a:lnTo>
                <a:lnTo>
                  <a:pt x="71" y="9"/>
                </a:lnTo>
                <a:lnTo>
                  <a:pt x="72" y="9"/>
                </a:lnTo>
                <a:lnTo>
                  <a:pt x="71" y="9"/>
                </a:lnTo>
                <a:lnTo>
                  <a:pt x="71" y="9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close/>
                <a:moveTo>
                  <a:pt x="85" y="25"/>
                </a:moveTo>
                <a:lnTo>
                  <a:pt x="85" y="25"/>
                </a:lnTo>
                <a:lnTo>
                  <a:pt x="85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close/>
                <a:moveTo>
                  <a:pt x="67" y="7"/>
                </a:moveTo>
                <a:lnTo>
                  <a:pt x="67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7" y="7"/>
                </a:lnTo>
                <a:close/>
                <a:moveTo>
                  <a:pt x="59" y="7"/>
                </a:move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7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77" y="18"/>
                </a:moveTo>
                <a:lnTo>
                  <a:pt x="77" y="18"/>
                </a:lnTo>
                <a:lnTo>
                  <a:pt x="78" y="18"/>
                </a:lnTo>
                <a:lnTo>
                  <a:pt x="77" y="18"/>
                </a:lnTo>
                <a:close/>
                <a:moveTo>
                  <a:pt x="72" y="12"/>
                </a:moveTo>
                <a:lnTo>
                  <a:pt x="72" y="12"/>
                </a:lnTo>
                <a:lnTo>
                  <a:pt x="73" y="12"/>
                </a:lnTo>
                <a:lnTo>
                  <a:pt x="73" y="12"/>
                </a:lnTo>
                <a:lnTo>
                  <a:pt x="73" y="12"/>
                </a:lnTo>
                <a:lnTo>
                  <a:pt x="72" y="12"/>
                </a:lnTo>
                <a:close/>
                <a:moveTo>
                  <a:pt x="60" y="7"/>
                </a:move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close/>
                <a:moveTo>
                  <a:pt x="77" y="19"/>
                </a:moveTo>
                <a:lnTo>
                  <a:pt x="78" y="19"/>
                </a:lnTo>
                <a:lnTo>
                  <a:pt x="77" y="19"/>
                </a:lnTo>
                <a:lnTo>
                  <a:pt x="77" y="19"/>
                </a:lnTo>
                <a:close/>
                <a:moveTo>
                  <a:pt x="77" y="20"/>
                </a:move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close/>
                <a:moveTo>
                  <a:pt x="66" y="7"/>
                </a:moveTo>
                <a:lnTo>
                  <a:pt x="66" y="7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close/>
                <a:moveTo>
                  <a:pt x="53" y="3"/>
                </a:move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3" y="3"/>
                </a:lnTo>
                <a:close/>
                <a:moveTo>
                  <a:pt x="53" y="2"/>
                </a:moveTo>
                <a:lnTo>
                  <a:pt x="53" y="2"/>
                </a:lnTo>
                <a:lnTo>
                  <a:pt x="53" y="1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close/>
                <a:moveTo>
                  <a:pt x="75" y="15"/>
                </a:move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close/>
                <a:moveTo>
                  <a:pt x="74" y="15"/>
                </a:moveTo>
                <a:lnTo>
                  <a:pt x="74" y="15"/>
                </a:lnTo>
                <a:lnTo>
                  <a:pt x="74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4" y="15"/>
                </a:lnTo>
                <a:lnTo>
                  <a:pt x="74" y="15"/>
                </a:lnTo>
                <a:close/>
                <a:moveTo>
                  <a:pt x="72" y="10"/>
                </a:moveTo>
                <a:lnTo>
                  <a:pt x="72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3" y="9"/>
                </a:lnTo>
                <a:lnTo>
                  <a:pt x="73" y="10"/>
                </a:lnTo>
                <a:lnTo>
                  <a:pt x="73" y="10"/>
                </a:lnTo>
                <a:lnTo>
                  <a:pt x="72" y="10"/>
                </a:lnTo>
                <a:close/>
                <a:moveTo>
                  <a:pt x="68" y="6"/>
                </a:moveTo>
                <a:lnTo>
                  <a:pt x="68" y="6"/>
                </a:lnTo>
                <a:lnTo>
                  <a:pt x="68" y="6"/>
                </a:lnTo>
                <a:close/>
                <a:moveTo>
                  <a:pt x="68" y="6"/>
                </a:move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7"/>
                </a:lnTo>
                <a:lnTo>
                  <a:pt x="68" y="7"/>
                </a:lnTo>
                <a:lnTo>
                  <a:pt x="68" y="6"/>
                </a:lnTo>
                <a:close/>
                <a:moveTo>
                  <a:pt x="75" y="15"/>
                </a:moveTo>
                <a:lnTo>
                  <a:pt x="75" y="15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close/>
                <a:moveTo>
                  <a:pt x="58" y="4"/>
                </a:move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3"/>
                </a:lnTo>
                <a:lnTo>
                  <a:pt x="58" y="3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8" y="4"/>
                </a:lnTo>
                <a:lnTo>
                  <a:pt x="58" y="4"/>
                </a:lnTo>
                <a:lnTo>
                  <a:pt x="58" y="3"/>
                </a:lnTo>
                <a:lnTo>
                  <a:pt x="58" y="4"/>
                </a:lnTo>
                <a:close/>
                <a:moveTo>
                  <a:pt x="56" y="4"/>
                </a:move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6" y="4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6" y="3"/>
                </a:lnTo>
                <a:lnTo>
                  <a:pt x="56" y="3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71" y="9"/>
                </a:moveTo>
                <a:lnTo>
                  <a:pt x="72" y="9"/>
                </a:lnTo>
                <a:lnTo>
                  <a:pt x="72" y="8"/>
                </a:lnTo>
                <a:lnTo>
                  <a:pt x="72" y="8"/>
                </a:lnTo>
                <a:lnTo>
                  <a:pt x="71" y="9"/>
                </a:lnTo>
                <a:lnTo>
                  <a:pt x="71" y="9"/>
                </a:lnTo>
                <a:close/>
                <a:moveTo>
                  <a:pt x="69" y="5"/>
                </a:moveTo>
                <a:lnTo>
                  <a:pt x="69" y="5"/>
                </a:lnTo>
                <a:lnTo>
                  <a:pt x="69" y="5"/>
                </a:lnTo>
                <a:lnTo>
                  <a:pt x="69" y="5"/>
                </a:lnTo>
                <a:close/>
                <a:moveTo>
                  <a:pt x="69" y="5"/>
                </a:moveTo>
                <a:lnTo>
                  <a:pt x="69" y="5"/>
                </a:lnTo>
                <a:lnTo>
                  <a:pt x="69" y="5"/>
                </a:lnTo>
                <a:close/>
                <a:moveTo>
                  <a:pt x="69" y="5"/>
                </a:moveTo>
                <a:lnTo>
                  <a:pt x="69" y="5"/>
                </a:lnTo>
                <a:lnTo>
                  <a:pt x="69" y="5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777357A7-322D-42F1-A52F-F19FD53C849B}"/>
              </a:ext>
            </a:extLst>
          </p:cNvPr>
          <p:cNvSpPr>
            <a:spLocks/>
          </p:cNvSpPr>
          <p:nvPr/>
        </p:nvSpPr>
        <p:spPr bwMode="auto">
          <a:xfrm>
            <a:off x="4700443" y="434327"/>
            <a:ext cx="842963" cy="995363"/>
          </a:xfrm>
          <a:custGeom>
            <a:avLst/>
            <a:gdLst>
              <a:gd name="T0" fmla="*/ 17 w 89"/>
              <a:gd name="T1" fmla="*/ 40 h 105"/>
              <a:gd name="T2" fmla="*/ 18 w 89"/>
              <a:gd name="T3" fmla="*/ 39 h 105"/>
              <a:gd name="T4" fmla="*/ 20 w 89"/>
              <a:gd name="T5" fmla="*/ 38 h 105"/>
              <a:gd name="T6" fmla="*/ 21 w 89"/>
              <a:gd name="T7" fmla="*/ 39 h 105"/>
              <a:gd name="T8" fmla="*/ 25 w 89"/>
              <a:gd name="T9" fmla="*/ 40 h 105"/>
              <a:gd name="T10" fmla="*/ 27 w 89"/>
              <a:gd name="T11" fmla="*/ 39 h 105"/>
              <a:gd name="T12" fmla="*/ 29 w 89"/>
              <a:gd name="T13" fmla="*/ 41 h 105"/>
              <a:gd name="T14" fmla="*/ 29 w 89"/>
              <a:gd name="T15" fmla="*/ 41 h 105"/>
              <a:gd name="T16" fmla="*/ 35 w 89"/>
              <a:gd name="T17" fmla="*/ 41 h 105"/>
              <a:gd name="T18" fmla="*/ 37 w 89"/>
              <a:gd name="T19" fmla="*/ 39 h 105"/>
              <a:gd name="T20" fmla="*/ 40 w 89"/>
              <a:gd name="T21" fmla="*/ 37 h 105"/>
              <a:gd name="T22" fmla="*/ 42 w 89"/>
              <a:gd name="T23" fmla="*/ 33 h 105"/>
              <a:gd name="T24" fmla="*/ 44 w 89"/>
              <a:gd name="T25" fmla="*/ 28 h 105"/>
              <a:gd name="T26" fmla="*/ 45 w 89"/>
              <a:gd name="T27" fmla="*/ 24 h 105"/>
              <a:gd name="T28" fmla="*/ 47 w 89"/>
              <a:gd name="T29" fmla="*/ 22 h 105"/>
              <a:gd name="T30" fmla="*/ 51 w 89"/>
              <a:gd name="T31" fmla="*/ 14 h 105"/>
              <a:gd name="T32" fmla="*/ 55 w 89"/>
              <a:gd name="T33" fmla="*/ 11 h 105"/>
              <a:gd name="T34" fmla="*/ 58 w 89"/>
              <a:gd name="T35" fmla="*/ 5 h 105"/>
              <a:gd name="T36" fmla="*/ 65 w 89"/>
              <a:gd name="T37" fmla="*/ 5 h 105"/>
              <a:gd name="T38" fmla="*/ 68 w 89"/>
              <a:gd name="T39" fmla="*/ 12 h 105"/>
              <a:gd name="T40" fmla="*/ 69 w 89"/>
              <a:gd name="T41" fmla="*/ 23 h 105"/>
              <a:gd name="T42" fmla="*/ 70 w 89"/>
              <a:gd name="T43" fmla="*/ 30 h 105"/>
              <a:gd name="T44" fmla="*/ 72 w 89"/>
              <a:gd name="T45" fmla="*/ 34 h 105"/>
              <a:gd name="T46" fmla="*/ 73 w 89"/>
              <a:gd name="T47" fmla="*/ 37 h 105"/>
              <a:gd name="T48" fmla="*/ 75 w 89"/>
              <a:gd name="T49" fmla="*/ 42 h 105"/>
              <a:gd name="T50" fmla="*/ 81 w 89"/>
              <a:gd name="T51" fmla="*/ 43 h 105"/>
              <a:gd name="T52" fmla="*/ 87 w 89"/>
              <a:gd name="T53" fmla="*/ 50 h 105"/>
              <a:gd name="T54" fmla="*/ 89 w 89"/>
              <a:gd name="T55" fmla="*/ 59 h 105"/>
              <a:gd name="T56" fmla="*/ 86 w 89"/>
              <a:gd name="T57" fmla="*/ 66 h 105"/>
              <a:gd name="T58" fmla="*/ 84 w 89"/>
              <a:gd name="T59" fmla="*/ 69 h 105"/>
              <a:gd name="T60" fmla="*/ 77 w 89"/>
              <a:gd name="T61" fmla="*/ 77 h 105"/>
              <a:gd name="T62" fmla="*/ 68 w 89"/>
              <a:gd name="T63" fmla="*/ 83 h 105"/>
              <a:gd name="T64" fmla="*/ 62 w 89"/>
              <a:gd name="T65" fmla="*/ 90 h 105"/>
              <a:gd name="T66" fmla="*/ 57 w 89"/>
              <a:gd name="T67" fmla="*/ 101 h 105"/>
              <a:gd name="T68" fmla="*/ 52 w 89"/>
              <a:gd name="T69" fmla="*/ 103 h 105"/>
              <a:gd name="T70" fmla="*/ 49 w 89"/>
              <a:gd name="T71" fmla="*/ 104 h 105"/>
              <a:gd name="T72" fmla="*/ 44 w 89"/>
              <a:gd name="T73" fmla="*/ 101 h 105"/>
              <a:gd name="T74" fmla="*/ 43 w 89"/>
              <a:gd name="T75" fmla="*/ 97 h 105"/>
              <a:gd name="T76" fmla="*/ 42 w 89"/>
              <a:gd name="T77" fmla="*/ 94 h 105"/>
              <a:gd name="T78" fmla="*/ 39 w 89"/>
              <a:gd name="T79" fmla="*/ 90 h 105"/>
              <a:gd name="T80" fmla="*/ 35 w 89"/>
              <a:gd name="T81" fmla="*/ 85 h 105"/>
              <a:gd name="T82" fmla="*/ 32 w 89"/>
              <a:gd name="T83" fmla="*/ 78 h 105"/>
              <a:gd name="T84" fmla="*/ 31 w 89"/>
              <a:gd name="T85" fmla="*/ 72 h 105"/>
              <a:gd name="T86" fmla="*/ 30 w 89"/>
              <a:gd name="T87" fmla="*/ 68 h 105"/>
              <a:gd name="T88" fmla="*/ 26 w 89"/>
              <a:gd name="T89" fmla="*/ 63 h 105"/>
              <a:gd name="T90" fmla="*/ 26 w 89"/>
              <a:gd name="T91" fmla="*/ 59 h 105"/>
              <a:gd name="T92" fmla="*/ 24 w 89"/>
              <a:gd name="T93" fmla="*/ 57 h 105"/>
              <a:gd name="T94" fmla="*/ 21 w 89"/>
              <a:gd name="T95" fmla="*/ 56 h 105"/>
              <a:gd name="T96" fmla="*/ 19 w 89"/>
              <a:gd name="T97" fmla="*/ 56 h 105"/>
              <a:gd name="T98" fmla="*/ 17 w 89"/>
              <a:gd name="T99" fmla="*/ 55 h 105"/>
              <a:gd name="T100" fmla="*/ 16 w 89"/>
              <a:gd name="T101" fmla="*/ 54 h 105"/>
              <a:gd name="T102" fmla="*/ 14 w 89"/>
              <a:gd name="T103" fmla="*/ 53 h 105"/>
              <a:gd name="T104" fmla="*/ 13 w 89"/>
              <a:gd name="T105" fmla="*/ 52 h 105"/>
              <a:gd name="T106" fmla="*/ 11 w 89"/>
              <a:gd name="T107" fmla="*/ 51 h 105"/>
              <a:gd name="T108" fmla="*/ 9 w 89"/>
              <a:gd name="T109" fmla="*/ 50 h 105"/>
              <a:gd name="T110" fmla="*/ 6 w 89"/>
              <a:gd name="T111" fmla="*/ 49 h 105"/>
              <a:gd name="T112" fmla="*/ 2 w 89"/>
              <a:gd name="T113" fmla="*/ 49 h 105"/>
              <a:gd name="T114" fmla="*/ 2 w 89"/>
              <a:gd name="T115" fmla="*/ 46 h 105"/>
              <a:gd name="T116" fmla="*/ 1 w 89"/>
              <a:gd name="T117" fmla="*/ 43 h 105"/>
              <a:gd name="T118" fmla="*/ 1 w 89"/>
              <a:gd name="T119" fmla="*/ 4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" h="105">
                <a:moveTo>
                  <a:pt x="0" y="37"/>
                </a:moveTo>
                <a:lnTo>
                  <a:pt x="1" y="37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5" y="39"/>
                </a:lnTo>
                <a:lnTo>
                  <a:pt x="8" y="41"/>
                </a:lnTo>
                <a:lnTo>
                  <a:pt x="12" y="42"/>
                </a:lnTo>
                <a:lnTo>
                  <a:pt x="16" y="41"/>
                </a:lnTo>
                <a:lnTo>
                  <a:pt x="16" y="41"/>
                </a:lnTo>
                <a:lnTo>
                  <a:pt x="16" y="41"/>
                </a:lnTo>
                <a:lnTo>
                  <a:pt x="16" y="40"/>
                </a:lnTo>
                <a:lnTo>
                  <a:pt x="16" y="40"/>
                </a:lnTo>
                <a:lnTo>
                  <a:pt x="16" y="41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8" y="40"/>
                </a:lnTo>
                <a:lnTo>
                  <a:pt x="17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8" y="39"/>
                </a:lnTo>
                <a:lnTo>
                  <a:pt x="19" y="39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9"/>
                </a:lnTo>
                <a:lnTo>
                  <a:pt x="21" y="38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1" y="39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lnTo>
                  <a:pt x="21" y="39"/>
                </a:lnTo>
                <a:lnTo>
                  <a:pt x="22" y="39"/>
                </a:lnTo>
                <a:lnTo>
                  <a:pt x="22" y="40"/>
                </a:lnTo>
                <a:lnTo>
                  <a:pt x="22" y="39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8"/>
                </a:lnTo>
                <a:lnTo>
                  <a:pt x="27" y="38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1"/>
                </a:lnTo>
                <a:lnTo>
                  <a:pt x="29" y="41"/>
                </a:lnTo>
                <a:lnTo>
                  <a:pt x="28" y="41"/>
                </a:lnTo>
                <a:lnTo>
                  <a:pt x="29" y="41"/>
                </a:lnTo>
                <a:lnTo>
                  <a:pt x="28" y="41"/>
                </a:lnTo>
                <a:lnTo>
                  <a:pt x="28" y="41"/>
                </a:lnTo>
                <a:lnTo>
                  <a:pt x="28" y="41"/>
                </a:lnTo>
                <a:lnTo>
                  <a:pt x="28" y="42"/>
                </a:lnTo>
                <a:lnTo>
                  <a:pt x="29" y="42"/>
                </a:lnTo>
                <a:lnTo>
                  <a:pt x="28" y="41"/>
                </a:lnTo>
                <a:lnTo>
                  <a:pt x="29" y="41"/>
                </a:lnTo>
                <a:lnTo>
                  <a:pt x="29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1" y="41"/>
                </a:lnTo>
                <a:lnTo>
                  <a:pt x="32" y="41"/>
                </a:lnTo>
                <a:lnTo>
                  <a:pt x="32" y="41"/>
                </a:lnTo>
                <a:lnTo>
                  <a:pt x="32" y="41"/>
                </a:lnTo>
                <a:lnTo>
                  <a:pt x="32" y="41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4" y="42"/>
                </a:lnTo>
                <a:lnTo>
                  <a:pt x="34" y="42"/>
                </a:lnTo>
                <a:lnTo>
                  <a:pt x="35" y="42"/>
                </a:lnTo>
                <a:lnTo>
                  <a:pt x="34" y="41"/>
                </a:lnTo>
                <a:lnTo>
                  <a:pt x="35" y="41"/>
                </a:lnTo>
                <a:lnTo>
                  <a:pt x="35" y="42"/>
                </a:lnTo>
                <a:lnTo>
                  <a:pt x="35" y="41"/>
                </a:lnTo>
                <a:lnTo>
                  <a:pt x="35" y="41"/>
                </a:lnTo>
                <a:lnTo>
                  <a:pt x="35" y="42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6" y="41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7" y="40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9" y="38"/>
                </a:lnTo>
                <a:lnTo>
                  <a:pt x="40" y="38"/>
                </a:lnTo>
                <a:lnTo>
                  <a:pt x="39" y="38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6"/>
                </a:lnTo>
                <a:lnTo>
                  <a:pt x="40" y="36"/>
                </a:lnTo>
                <a:lnTo>
                  <a:pt x="41" y="36"/>
                </a:lnTo>
                <a:lnTo>
                  <a:pt x="41" y="36"/>
                </a:lnTo>
                <a:lnTo>
                  <a:pt x="41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1" y="34"/>
                </a:lnTo>
                <a:lnTo>
                  <a:pt x="42" y="34"/>
                </a:lnTo>
                <a:lnTo>
                  <a:pt x="41" y="33"/>
                </a:lnTo>
                <a:lnTo>
                  <a:pt x="42" y="33"/>
                </a:lnTo>
                <a:lnTo>
                  <a:pt x="42" y="33"/>
                </a:lnTo>
                <a:lnTo>
                  <a:pt x="42" y="33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30"/>
                </a:lnTo>
                <a:lnTo>
                  <a:pt x="43" y="29"/>
                </a:lnTo>
                <a:lnTo>
                  <a:pt x="44" y="29"/>
                </a:lnTo>
                <a:lnTo>
                  <a:pt x="44" y="28"/>
                </a:lnTo>
                <a:lnTo>
                  <a:pt x="44" y="29"/>
                </a:lnTo>
                <a:lnTo>
                  <a:pt x="44" y="29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7"/>
                </a:lnTo>
                <a:lnTo>
                  <a:pt x="45" y="27"/>
                </a:lnTo>
                <a:lnTo>
                  <a:pt x="45" y="27"/>
                </a:lnTo>
                <a:lnTo>
                  <a:pt x="45" y="27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5" y="25"/>
                </a:lnTo>
                <a:lnTo>
                  <a:pt x="45" y="25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3"/>
                </a:lnTo>
                <a:lnTo>
                  <a:pt x="46" y="23"/>
                </a:lnTo>
                <a:lnTo>
                  <a:pt x="46" y="23"/>
                </a:lnTo>
                <a:lnTo>
                  <a:pt x="46" y="23"/>
                </a:lnTo>
                <a:lnTo>
                  <a:pt x="46" y="23"/>
                </a:lnTo>
                <a:lnTo>
                  <a:pt x="46" y="22"/>
                </a:lnTo>
                <a:lnTo>
                  <a:pt x="46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0"/>
                </a:lnTo>
                <a:lnTo>
                  <a:pt x="49" y="20"/>
                </a:lnTo>
                <a:lnTo>
                  <a:pt x="49" y="18"/>
                </a:lnTo>
                <a:lnTo>
                  <a:pt x="50" y="18"/>
                </a:lnTo>
                <a:lnTo>
                  <a:pt x="50" y="18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1" y="16"/>
                </a:lnTo>
                <a:lnTo>
                  <a:pt x="51" y="15"/>
                </a:lnTo>
                <a:lnTo>
                  <a:pt x="51" y="15"/>
                </a:lnTo>
                <a:lnTo>
                  <a:pt x="51" y="14"/>
                </a:lnTo>
                <a:lnTo>
                  <a:pt x="52" y="14"/>
                </a:lnTo>
                <a:lnTo>
                  <a:pt x="52" y="14"/>
                </a:lnTo>
                <a:lnTo>
                  <a:pt x="52" y="13"/>
                </a:lnTo>
                <a:lnTo>
                  <a:pt x="52" y="13"/>
                </a:lnTo>
                <a:lnTo>
                  <a:pt x="53" y="13"/>
                </a:lnTo>
                <a:lnTo>
                  <a:pt x="53" y="13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4" y="12"/>
                </a:lnTo>
                <a:lnTo>
                  <a:pt x="54" y="11"/>
                </a:lnTo>
                <a:lnTo>
                  <a:pt x="54" y="11"/>
                </a:lnTo>
                <a:lnTo>
                  <a:pt x="54" y="11"/>
                </a:lnTo>
                <a:lnTo>
                  <a:pt x="54" y="11"/>
                </a:lnTo>
                <a:lnTo>
                  <a:pt x="54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5" y="10"/>
                </a:lnTo>
                <a:lnTo>
                  <a:pt x="55" y="10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8" y="6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4"/>
                </a:lnTo>
                <a:lnTo>
                  <a:pt x="59" y="4"/>
                </a:lnTo>
                <a:lnTo>
                  <a:pt x="59" y="3"/>
                </a:lnTo>
                <a:lnTo>
                  <a:pt x="59" y="2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1" y="1"/>
                </a:lnTo>
                <a:lnTo>
                  <a:pt x="62" y="1"/>
                </a:lnTo>
                <a:lnTo>
                  <a:pt x="63" y="3"/>
                </a:lnTo>
                <a:lnTo>
                  <a:pt x="65" y="5"/>
                </a:lnTo>
                <a:lnTo>
                  <a:pt x="65" y="5"/>
                </a:lnTo>
                <a:lnTo>
                  <a:pt x="65" y="5"/>
                </a:lnTo>
                <a:lnTo>
                  <a:pt x="65" y="5"/>
                </a:lnTo>
                <a:lnTo>
                  <a:pt x="65" y="6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8"/>
                </a:lnTo>
                <a:lnTo>
                  <a:pt x="66" y="8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7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68" y="11"/>
                </a:lnTo>
                <a:lnTo>
                  <a:pt x="68" y="11"/>
                </a:lnTo>
                <a:lnTo>
                  <a:pt x="68" y="12"/>
                </a:lnTo>
                <a:lnTo>
                  <a:pt x="68" y="12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8" y="20"/>
                </a:lnTo>
                <a:lnTo>
                  <a:pt x="69" y="23"/>
                </a:lnTo>
                <a:lnTo>
                  <a:pt x="69" y="23"/>
                </a:lnTo>
                <a:lnTo>
                  <a:pt x="69" y="23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5"/>
                </a:lnTo>
                <a:lnTo>
                  <a:pt x="69" y="25"/>
                </a:lnTo>
                <a:lnTo>
                  <a:pt x="69" y="25"/>
                </a:lnTo>
                <a:lnTo>
                  <a:pt x="69" y="26"/>
                </a:lnTo>
                <a:lnTo>
                  <a:pt x="69" y="26"/>
                </a:lnTo>
                <a:lnTo>
                  <a:pt x="69" y="26"/>
                </a:lnTo>
                <a:lnTo>
                  <a:pt x="69" y="27"/>
                </a:lnTo>
                <a:lnTo>
                  <a:pt x="69" y="27"/>
                </a:lnTo>
                <a:lnTo>
                  <a:pt x="69" y="27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0" y="29"/>
                </a:lnTo>
                <a:lnTo>
                  <a:pt x="70" y="29"/>
                </a:lnTo>
                <a:lnTo>
                  <a:pt x="70" y="30"/>
                </a:lnTo>
                <a:lnTo>
                  <a:pt x="70" y="30"/>
                </a:lnTo>
                <a:lnTo>
                  <a:pt x="70" y="30"/>
                </a:lnTo>
                <a:lnTo>
                  <a:pt x="71" y="30"/>
                </a:lnTo>
                <a:lnTo>
                  <a:pt x="71" y="30"/>
                </a:lnTo>
                <a:lnTo>
                  <a:pt x="71" y="30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2"/>
                </a:lnTo>
                <a:lnTo>
                  <a:pt x="72" y="32"/>
                </a:lnTo>
                <a:lnTo>
                  <a:pt x="72" y="33"/>
                </a:lnTo>
                <a:lnTo>
                  <a:pt x="72" y="33"/>
                </a:lnTo>
                <a:lnTo>
                  <a:pt x="72" y="33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5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3" y="37"/>
                </a:lnTo>
                <a:lnTo>
                  <a:pt x="73" y="37"/>
                </a:lnTo>
                <a:lnTo>
                  <a:pt x="73" y="37"/>
                </a:lnTo>
                <a:lnTo>
                  <a:pt x="73" y="37"/>
                </a:lnTo>
                <a:lnTo>
                  <a:pt x="73" y="38"/>
                </a:lnTo>
                <a:lnTo>
                  <a:pt x="74" y="38"/>
                </a:lnTo>
                <a:lnTo>
                  <a:pt x="73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5" y="41"/>
                </a:lnTo>
                <a:lnTo>
                  <a:pt x="75" y="41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6" y="42"/>
                </a:lnTo>
                <a:lnTo>
                  <a:pt x="77" y="42"/>
                </a:lnTo>
                <a:lnTo>
                  <a:pt x="78" y="41"/>
                </a:lnTo>
                <a:lnTo>
                  <a:pt x="78" y="41"/>
                </a:lnTo>
                <a:lnTo>
                  <a:pt x="79" y="41"/>
                </a:lnTo>
                <a:lnTo>
                  <a:pt x="79" y="41"/>
                </a:lnTo>
                <a:lnTo>
                  <a:pt x="79" y="41"/>
                </a:lnTo>
                <a:lnTo>
                  <a:pt x="79" y="41"/>
                </a:lnTo>
                <a:lnTo>
                  <a:pt x="80" y="42"/>
                </a:lnTo>
                <a:lnTo>
                  <a:pt x="80" y="42"/>
                </a:lnTo>
                <a:lnTo>
                  <a:pt x="80" y="43"/>
                </a:lnTo>
                <a:lnTo>
                  <a:pt x="80" y="43"/>
                </a:lnTo>
                <a:lnTo>
                  <a:pt x="80" y="43"/>
                </a:lnTo>
                <a:lnTo>
                  <a:pt x="80" y="43"/>
                </a:lnTo>
                <a:lnTo>
                  <a:pt x="81" y="43"/>
                </a:lnTo>
                <a:lnTo>
                  <a:pt x="81" y="43"/>
                </a:lnTo>
                <a:lnTo>
                  <a:pt x="81" y="44"/>
                </a:lnTo>
                <a:lnTo>
                  <a:pt x="81" y="44"/>
                </a:lnTo>
                <a:lnTo>
                  <a:pt x="81" y="44"/>
                </a:lnTo>
                <a:lnTo>
                  <a:pt x="81" y="44"/>
                </a:lnTo>
                <a:lnTo>
                  <a:pt x="81" y="44"/>
                </a:lnTo>
                <a:lnTo>
                  <a:pt x="81" y="45"/>
                </a:lnTo>
                <a:lnTo>
                  <a:pt x="82" y="45"/>
                </a:lnTo>
                <a:lnTo>
                  <a:pt x="82" y="45"/>
                </a:lnTo>
                <a:lnTo>
                  <a:pt x="82" y="46"/>
                </a:lnTo>
                <a:lnTo>
                  <a:pt x="82" y="46"/>
                </a:lnTo>
                <a:lnTo>
                  <a:pt x="82" y="47"/>
                </a:lnTo>
                <a:lnTo>
                  <a:pt x="83" y="49"/>
                </a:lnTo>
                <a:lnTo>
                  <a:pt x="84" y="48"/>
                </a:lnTo>
                <a:lnTo>
                  <a:pt x="85" y="49"/>
                </a:lnTo>
                <a:lnTo>
                  <a:pt x="86" y="49"/>
                </a:lnTo>
                <a:lnTo>
                  <a:pt x="86" y="49"/>
                </a:lnTo>
                <a:lnTo>
                  <a:pt x="86" y="49"/>
                </a:lnTo>
                <a:lnTo>
                  <a:pt x="87" y="50"/>
                </a:lnTo>
                <a:lnTo>
                  <a:pt x="89" y="50"/>
                </a:lnTo>
                <a:lnTo>
                  <a:pt x="89" y="51"/>
                </a:lnTo>
                <a:lnTo>
                  <a:pt x="89" y="51"/>
                </a:lnTo>
                <a:lnTo>
                  <a:pt x="89" y="51"/>
                </a:lnTo>
                <a:lnTo>
                  <a:pt x="89" y="51"/>
                </a:lnTo>
                <a:lnTo>
                  <a:pt x="89" y="51"/>
                </a:lnTo>
                <a:lnTo>
                  <a:pt x="89" y="52"/>
                </a:lnTo>
                <a:lnTo>
                  <a:pt x="89" y="53"/>
                </a:lnTo>
                <a:lnTo>
                  <a:pt x="89" y="55"/>
                </a:lnTo>
                <a:lnTo>
                  <a:pt x="89" y="55"/>
                </a:lnTo>
                <a:lnTo>
                  <a:pt x="89" y="55"/>
                </a:lnTo>
                <a:lnTo>
                  <a:pt x="89" y="56"/>
                </a:lnTo>
                <a:lnTo>
                  <a:pt x="89" y="56"/>
                </a:lnTo>
                <a:lnTo>
                  <a:pt x="89" y="57"/>
                </a:lnTo>
                <a:lnTo>
                  <a:pt x="89" y="58"/>
                </a:lnTo>
                <a:lnTo>
                  <a:pt x="89" y="58"/>
                </a:lnTo>
                <a:lnTo>
                  <a:pt x="89" y="59"/>
                </a:lnTo>
                <a:lnTo>
                  <a:pt x="89" y="59"/>
                </a:lnTo>
                <a:lnTo>
                  <a:pt x="89" y="60"/>
                </a:lnTo>
                <a:lnTo>
                  <a:pt x="89" y="61"/>
                </a:lnTo>
                <a:lnTo>
                  <a:pt x="89" y="61"/>
                </a:lnTo>
                <a:lnTo>
                  <a:pt x="88" y="61"/>
                </a:lnTo>
                <a:lnTo>
                  <a:pt x="88" y="61"/>
                </a:lnTo>
                <a:lnTo>
                  <a:pt x="88" y="62"/>
                </a:lnTo>
                <a:lnTo>
                  <a:pt x="88" y="62"/>
                </a:lnTo>
                <a:lnTo>
                  <a:pt x="88" y="63"/>
                </a:lnTo>
                <a:lnTo>
                  <a:pt x="88" y="63"/>
                </a:lnTo>
                <a:lnTo>
                  <a:pt x="88" y="63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7" y="65"/>
                </a:lnTo>
                <a:lnTo>
                  <a:pt x="87" y="65"/>
                </a:lnTo>
                <a:lnTo>
                  <a:pt x="87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5" y="69"/>
                </a:lnTo>
                <a:lnTo>
                  <a:pt x="84" y="69"/>
                </a:lnTo>
                <a:lnTo>
                  <a:pt x="84" y="69"/>
                </a:lnTo>
                <a:lnTo>
                  <a:pt x="83" y="69"/>
                </a:lnTo>
                <a:lnTo>
                  <a:pt x="83" y="69"/>
                </a:lnTo>
                <a:lnTo>
                  <a:pt x="82" y="69"/>
                </a:lnTo>
                <a:lnTo>
                  <a:pt x="81" y="70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79" y="71"/>
                </a:lnTo>
                <a:lnTo>
                  <a:pt x="79" y="71"/>
                </a:lnTo>
                <a:lnTo>
                  <a:pt x="79" y="72"/>
                </a:lnTo>
                <a:lnTo>
                  <a:pt x="79" y="73"/>
                </a:lnTo>
                <a:lnTo>
                  <a:pt x="78" y="73"/>
                </a:lnTo>
                <a:lnTo>
                  <a:pt x="78" y="74"/>
                </a:lnTo>
                <a:lnTo>
                  <a:pt x="78" y="75"/>
                </a:lnTo>
                <a:lnTo>
                  <a:pt x="77" y="75"/>
                </a:lnTo>
                <a:lnTo>
                  <a:pt x="77" y="76"/>
                </a:lnTo>
                <a:lnTo>
                  <a:pt x="77" y="77"/>
                </a:lnTo>
                <a:lnTo>
                  <a:pt x="76" y="77"/>
                </a:lnTo>
                <a:lnTo>
                  <a:pt x="76" y="78"/>
                </a:lnTo>
                <a:lnTo>
                  <a:pt x="76" y="78"/>
                </a:lnTo>
                <a:lnTo>
                  <a:pt x="75" y="79"/>
                </a:lnTo>
                <a:lnTo>
                  <a:pt x="74" y="79"/>
                </a:lnTo>
                <a:lnTo>
                  <a:pt x="73" y="80"/>
                </a:lnTo>
                <a:lnTo>
                  <a:pt x="73" y="80"/>
                </a:lnTo>
                <a:lnTo>
                  <a:pt x="71" y="80"/>
                </a:lnTo>
                <a:lnTo>
                  <a:pt x="71" y="80"/>
                </a:lnTo>
                <a:lnTo>
                  <a:pt x="70" y="81"/>
                </a:lnTo>
                <a:lnTo>
                  <a:pt x="70" y="81"/>
                </a:lnTo>
                <a:lnTo>
                  <a:pt x="70" y="81"/>
                </a:lnTo>
                <a:lnTo>
                  <a:pt x="69" y="82"/>
                </a:lnTo>
                <a:lnTo>
                  <a:pt x="69" y="82"/>
                </a:lnTo>
                <a:lnTo>
                  <a:pt x="69" y="82"/>
                </a:lnTo>
                <a:lnTo>
                  <a:pt x="69" y="82"/>
                </a:lnTo>
                <a:lnTo>
                  <a:pt x="69" y="83"/>
                </a:lnTo>
                <a:lnTo>
                  <a:pt x="68" y="83"/>
                </a:lnTo>
                <a:lnTo>
                  <a:pt x="68" y="83"/>
                </a:lnTo>
                <a:lnTo>
                  <a:pt x="68" y="84"/>
                </a:lnTo>
                <a:lnTo>
                  <a:pt x="68" y="84"/>
                </a:lnTo>
                <a:lnTo>
                  <a:pt x="67" y="84"/>
                </a:lnTo>
                <a:lnTo>
                  <a:pt x="66" y="84"/>
                </a:lnTo>
                <a:lnTo>
                  <a:pt x="65" y="84"/>
                </a:lnTo>
                <a:lnTo>
                  <a:pt x="65" y="85"/>
                </a:lnTo>
                <a:lnTo>
                  <a:pt x="64" y="86"/>
                </a:lnTo>
                <a:lnTo>
                  <a:pt x="64" y="86"/>
                </a:lnTo>
                <a:lnTo>
                  <a:pt x="64" y="87"/>
                </a:lnTo>
                <a:lnTo>
                  <a:pt x="63" y="87"/>
                </a:lnTo>
                <a:lnTo>
                  <a:pt x="63" y="87"/>
                </a:lnTo>
                <a:lnTo>
                  <a:pt x="63" y="87"/>
                </a:lnTo>
                <a:lnTo>
                  <a:pt x="63" y="88"/>
                </a:lnTo>
                <a:lnTo>
                  <a:pt x="63" y="88"/>
                </a:lnTo>
                <a:lnTo>
                  <a:pt x="63" y="89"/>
                </a:lnTo>
                <a:lnTo>
                  <a:pt x="62" y="90"/>
                </a:lnTo>
                <a:lnTo>
                  <a:pt x="62" y="90"/>
                </a:lnTo>
                <a:lnTo>
                  <a:pt x="61" y="91"/>
                </a:lnTo>
                <a:lnTo>
                  <a:pt x="61" y="91"/>
                </a:lnTo>
                <a:lnTo>
                  <a:pt x="60" y="92"/>
                </a:lnTo>
                <a:lnTo>
                  <a:pt x="60" y="92"/>
                </a:lnTo>
                <a:lnTo>
                  <a:pt x="60" y="93"/>
                </a:lnTo>
                <a:lnTo>
                  <a:pt x="59" y="93"/>
                </a:lnTo>
                <a:lnTo>
                  <a:pt x="59" y="94"/>
                </a:lnTo>
                <a:lnTo>
                  <a:pt x="57" y="96"/>
                </a:lnTo>
                <a:lnTo>
                  <a:pt x="57" y="96"/>
                </a:lnTo>
                <a:lnTo>
                  <a:pt x="57" y="96"/>
                </a:lnTo>
                <a:lnTo>
                  <a:pt x="57" y="97"/>
                </a:lnTo>
                <a:lnTo>
                  <a:pt x="57" y="97"/>
                </a:lnTo>
                <a:lnTo>
                  <a:pt x="57" y="97"/>
                </a:lnTo>
                <a:lnTo>
                  <a:pt x="57" y="98"/>
                </a:lnTo>
                <a:lnTo>
                  <a:pt x="57" y="99"/>
                </a:lnTo>
                <a:lnTo>
                  <a:pt x="57" y="99"/>
                </a:lnTo>
                <a:lnTo>
                  <a:pt x="57" y="100"/>
                </a:lnTo>
                <a:lnTo>
                  <a:pt x="57" y="101"/>
                </a:lnTo>
                <a:lnTo>
                  <a:pt x="57" y="101"/>
                </a:lnTo>
                <a:lnTo>
                  <a:pt x="57" y="101"/>
                </a:lnTo>
                <a:lnTo>
                  <a:pt x="57" y="102"/>
                </a:lnTo>
                <a:lnTo>
                  <a:pt x="55" y="103"/>
                </a:lnTo>
                <a:lnTo>
                  <a:pt x="55" y="103"/>
                </a:lnTo>
                <a:lnTo>
                  <a:pt x="53" y="103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4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1" y="103"/>
                </a:lnTo>
                <a:lnTo>
                  <a:pt x="52" y="103"/>
                </a:lnTo>
                <a:lnTo>
                  <a:pt x="51" y="103"/>
                </a:lnTo>
                <a:lnTo>
                  <a:pt x="51" y="104"/>
                </a:lnTo>
                <a:lnTo>
                  <a:pt x="51" y="103"/>
                </a:lnTo>
                <a:lnTo>
                  <a:pt x="51" y="104"/>
                </a:lnTo>
                <a:lnTo>
                  <a:pt x="50" y="104"/>
                </a:lnTo>
                <a:lnTo>
                  <a:pt x="50" y="104"/>
                </a:lnTo>
                <a:lnTo>
                  <a:pt x="50" y="104"/>
                </a:lnTo>
                <a:lnTo>
                  <a:pt x="50" y="104"/>
                </a:lnTo>
                <a:lnTo>
                  <a:pt x="51" y="104"/>
                </a:lnTo>
                <a:lnTo>
                  <a:pt x="51" y="104"/>
                </a:lnTo>
                <a:lnTo>
                  <a:pt x="50" y="105"/>
                </a:lnTo>
                <a:lnTo>
                  <a:pt x="50" y="105"/>
                </a:lnTo>
                <a:lnTo>
                  <a:pt x="50" y="105"/>
                </a:lnTo>
                <a:lnTo>
                  <a:pt x="49" y="105"/>
                </a:lnTo>
                <a:lnTo>
                  <a:pt x="49" y="104"/>
                </a:lnTo>
                <a:lnTo>
                  <a:pt x="49" y="104"/>
                </a:lnTo>
                <a:lnTo>
                  <a:pt x="49" y="104"/>
                </a:lnTo>
                <a:lnTo>
                  <a:pt x="49" y="103"/>
                </a:lnTo>
                <a:lnTo>
                  <a:pt x="49" y="103"/>
                </a:lnTo>
                <a:lnTo>
                  <a:pt x="49" y="103"/>
                </a:lnTo>
                <a:lnTo>
                  <a:pt x="48" y="103"/>
                </a:lnTo>
                <a:lnTo>
                  <a:pt x="48" y="103"/>
                </a:lnTo>
                <a:lnTo>
                  <a:pt x="47" y="103"/>
                </a:lnTo>
                <a:lnTo>
                  <a:pt x="47" y="103"/>
                </a:lnTo>
                <a:lnTo>
                  <a:pt x="46" y="103"/>
                </a:lnTo>
                <a:lnTo>
                  <a:pt x="46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0"/>
                </a:lnTo>
                <a:lnTo>
                  <a:pt x="44" y="100"/>
                </a:lnTo>
                <a:lnTo>
                  <a:pt x="43" y="99"/>
                </a:lnTo>
                <a:lnTo>
                  <a:pt x="43" y="99"/>
                </a:lnTo>
                <a:lnTo>
                  <a:pt x="43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2" y="96"/>
                </a:lnTo>
                <a:lnTo>
                  <a:pt x="42" y="96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3"/>
                </a:lnTo>
                <a:lnTo>
                  <a:pt x="42" y="93"/>
                </a:lnTo>
                <a:lnTo>
                  <a:pt x="42" y="93"/>
                </a:lnTo>
                <a:lnTo>
                  <a:pt x="41" y="93"/>
                </a:lnTo>
                <a:lnTo>
                  <a:pt x="41" y="93"/>
                </a:lnTo>
                <a:lnTo>
                  <a:pt x="40" y="93"/>
                </a:lnTo>
                <a:lnTo>
                  <a:pt x="40" y="93"/>
                </a:lnTo>
                <a:lnTo>
                  <a:pt x="40" y="93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9" y="90"/>
                </a:lnTo>
                <a:lnTo>
                  <a:pt x="39" y="90"/>
                </a:lnTo>
                <a:lnTo>
                  <a:pt x="39" y="90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8"/>
                </a:lnTo>
                <a:lnTo>
                  <a:pt x="39" y="88"/>
                </a:lnTo>
                <a:lnTo>
                  <a:pt x="39" y="87"/>
                </a:lnTo>
                <a:lnTo>
                  <a:pt x="38" y="87"/>
                </a:lnTo>
                <a:lnTo>
                  <a:pt x="38" y="87"/>
                </a:lnTo>
                <a:lnTo>
                  <a:pt x="38" y="87"/>
                </a:lnTo>
                <a:lnTo>
                  <a:pt x="38" y="86"/>
                </a:lnTo>
                <a:lnTo>
                  <a:pt x="36" y="85"/>
                </a:lnTo>
                <a:lnTo>
                  <a:pt x="36" y="85"/>
                </a:lnTo>
                <a:lnTo>
                  <a:pt x="36" y="85"/>
                </a:lnTo>
                <a:lnTo>
                  <a:pt x="36" y="85"/>
                </a:lnTo>
                <a:lnTo>
                  <a:pt x="36" y="85"/>
                </a:lnTo>
                <a:lnTo>
                  <a:pt x="35" y="85"/>
                </a:lnTo>
                <a:lnTo>
                  <a:pt x="35" y="85"/>
                </a:lnTo>
                <a:lnTo>
                  <a:pt x="35" y="84"/>
                </a:lnTo>
                <a:lnTo>
                  <a:pt x="34" y="83"/>
                </a:lnTo>
                <a:lnTo>
                  <a:pt x="34" y="83"/>
                </a:lnTo>
                <a:lnTo>
                  <a:pt x="34" y="82"/>
                </a:lnTo>
                <a:lnTo>
                  <a:pt x="34" y="81"/>
                </a:lnTo>
                <a:lnTo>
                  <a:pt x="34" y="81"/>
                </a:lnTo>
                <a:lnTo>
                  <a:pt x="33" y="81"/>
                </a:lnTo>
                <a:lnTo>
                  <a:pt x="33" y="81"/>
                </a:lnTo>
                <a:lnTo>
                  <a:pt x="33" y="80"/>
                </a:lnTo>
                <a:lnTo>
                  <a:pt x="33" y="80"/>
                </a:lnTo>
                <a:lnTo>
                  <a:pt x="33" y="80"/>
                </a:lnTo>
                <a:lnTo>
                  <a:pt x="33" y="79"/>
                </a:lnTo>
                <a:lnTo>
                  <a:pt x="33" y="79"/>
                </a:lnTo>
                <a:lnTo>
                  <a:pt x="33" y="79"/>
                </a:lnTo>
                <a:lnTo>
                  <a:pt x="32" y="79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7"/>
                </a:lnTo>
                <a:lnTo>
                  <a:pt x="32" y="77"/>
                </a:lnTo>
                <a:lnTo>
                  <a:pt x="31" y="77"/>
                </a:lnTo>
                <a:lnTo>
                  <a:pt x="31" y="76"/>
                </a:lnTo>
                <a:lnTo>
                  <a:pt x="31" y="76"/>
                </a:lnTo>
                <a:lnTo>
                  <a:pt x="31" y="75"/>
                </a:lnTo>
                <a:lnTo>
                  <a:pt x="30" y="75"/>
                </a:lnTo>
                <a:lnTo>
                  <a:pt x="30" y="75"/>
                </a:lnTo>
                <a:lnTo>
                  <a:pt x="31" y="75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1" y="73"/>
                </a:lnTo>
                <a:lnTo>
                  <a:pt x="30" y="73"/>
                </a:lnTo>
                <a:lnTo>
                  <a:pt x="31" y="72"/>
                </a:lnTo>
                <a:lnTo>
                  <a:pt x="30" y="72"/>
                </a:lnTo>
                <a:lnTo>
                  <a:pt x="31" y="72"/>
                </a:lnTo>
                <a:lnTo>
                  <a:pt x="31" y="72"/>
                </a:lnTo>
                <a:lnTo>
                  <a:pt x="31" y="72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0"/>
                </a:lnTo>
                <a:lnTo>
                  <a:pt x="31" y="70"/>
                </a:lnTo>
                <a:lnTo>
                  <a:pt x="32" y="69"/>
                </a:lnTo>
                <a:lnTo>
                  <a:pt x="32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67"/>
                </a:lnTo>
                <a:lnTo>
                  <a:pt x="29" y="67"/>
                </a:lnTo>
                <a:lnTo>
                  <a:pt x="29" y="67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7" y="65"/>
                </a:lnTo>
                <a:lnTo>
                  <a:pt x="26" y="65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2"/>
                </a:lnTo>
                <a:lnTo>
                  <a:pt x="25" y="62"/>
                </a:lnTo>
                <a:lnTo>
                  <a:pt x="25" y="62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5" y="59"/>
                </a:lnTo>
                <a:lnTo>
                  <a:pt x="24" y="60"/>
                </a:lnTo>
                <a:lnTo>
                  <a:pt x="24" y="60"/>
                </a:lnTo>
                <a:lnTo>
                  <a:pt x="24" y="59"/>
                </a:lnTo>
                <a:lnTo>
                  <a:pt x="24" y="59"/>
                </a:lnTo>
                <a:lnTo>
                  <a:pt x="24" y="59"/>
                </a:lnTo>
                <a:lnTo>
                  <a:pt x="24" y="59"/>
                </a:lnTo>
                <a:lnTo>
                  <a:pt x="24" y="58"/>
                </a:lnTo>
                <a:lnTo>
                  <a:pt x="24" y="58"/>
                </a:lnTo>
                <a:lnTo>
                  <a:pt x="23" y="58"/>
                </a:lnTo>
                <a:lnTo>
                  <a:pt x="23" y="58"/>
                </a:lnTo>
                <a:lnTo>
                  <a:pt x="24" y="58"/>
                </a:lnTo>
                <a:lnTo>
                  <a:pt x="24" y="58"/>
                </a:lnTo>
                <a:lnTo>
                  <a:pt x="24" y="57"/>
                </a:lnTo>
                <a:lnTo>
                  <a:pt x="24" y="57"/>
                </a:lnTo>
                <a:lnTo>
                  <a:pt x="23" y="57"/>
                </a:lnTo>
                <a:lnTo>
                  <a:pt x="23" y="57"/>
                </a:lnTo>
                <a:lnTo>
                  <a:pt x="23" y="57"/>
                </a:lnTo>
                <a:lnTo>
                  <a:pt x="23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1" y="57"/>
                </a:lnTo>
                <a:lnTo>
                  <a:pt x="21" y="57"/>
                </a:lnTo>
                <a:lnTo>
                  <a:pt x="21" y="56"/>
                </a:lnTo>
                <a:lnTo>
                  <a:pt x="21" y="56"/>
                </a:lnTo>
                <a:lnTo>
                  <a:pt x="21" y="57"/>
                </a:lnTo>
                <a:lnTo>
                  <a:pt x="21" y="56"/>
                </a:lnTo>
                <a:lnTo>
                  <a:pt x="21" y="56"/>
                </a:lnTo>
                <a:lnTo>
                  <a:pt x="21" y="56"/>
                </a:lnTo>
                <a:lnTo>
                  <a:pt x="21" y="56"/>
                </a:lnTo>
                <a:lnTo>
                  <a:pt x="21" y="55"/>
                </a:lnTo>
                <a:lnTo>
                  <a:pt x="21" y="56"/>
                </a:lnTo>
                <a:lnTo>
                  <a:pt x="21" y="56"/>
                </a:lnTo>
                <a:lnTo>
                  <a:pt x="21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5"/>
                </a:lnTo>
                <a:lnTo>
                  <a:pt x="18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6" y="55"/>
                </a:lnTo>
                <a:lnTo>
                  <a:pt x="16" y="55"/>
                </a:lnTo>
                <a:lnTo>
                  <a:pt x="16" y="55"/>
                </a:lnTo>
                <a:lnTo>
                  <a:pt x="16" y="54"/>
                </a:lnTo>
                <a:lnTo>
                  <a:pt x="16" y="55"/>
                </a:lnTo>
                <a:lnTo>
                  <a:pt x="16" y="55"/>
                </a:lnTo>
                <a:lnTo>
                  <a:pt x="16" y="55"/>
                </a:lnTo>
                <a:lnTo>
                  <a:pt x="16" y="54"/>
                </a:lnTo>
                <a:lnTo>
                  <a:pt x="16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2" y="52"/>
                </a:lnTo>
                <a:lnTo>
                  <a:pt x="12" y="52"/>
                </a:lnTo>
                <a:lnTo>
                  <a:pt x="12" y="51"/>
                </a:lnTo>
                <a:lnTo>
                  <a:pt x="12" y="51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1"/>
                </a:lnTo>
                <a:lnTo>
                  <a:pt x="12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0"/>
                </a:lnTo>
                <a:lnTo>
                  <a:pt x="11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9" y="50"/>
                </a:lnTo>
                <a:lnTo>
                  <a:pt x="9" y="50"/>
                </a:lnTo>
                <a:lnTo>
                  <a:pt x="9" y="50"/>
                </a:lnTo>
                <a:lnTo>
                  <a:pt x="9" y="50"/>
                </a:lnTo>
                <a:lnTo>
                  <a:pt x="9" y="49"/>
                </a:lnTo>
                <a:lnTo>
                  <a:pt x="9" y="50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50"/>
                </a:lnTo>
                <a:lnTo>
                  <a:pt x="7" y="49"/>
                </a:lnTo>
                <a:lnTo>
                  <a:pt x="7" y="49"/>
                </a:lnTo>
                <a:lnTo>
                  <a:pt x="7" y="50"/>
                </a:lnTo>
                <a:lnTo>
                  <a:pt x="7" y="49"/>
                </a:lnTo>
                <a:lnTo>
                  <a:pt x="7" y="50"/>
                </a:lnTo>
                <a:lnTo>
                  <a:pt x="7" y="50"/>
                </a:lnTo>
                <a:lnTo>
                  <a:pt x="7" y="50"/>
                </a:lnTo>
                <a:lnTo>
                  <a:pt x="6" y="50"/>
                </a:lnTo>
                <a:lnTo>
                  <a:pt x="6" y="49"/>
                </a:lnTo>
                <a:lnTo>
                  <a:pt x="6" y="49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2" y="49"/>
                </a:lnTo>
                <a:lnTo>
                  <a:pt x="2" y="49"/>
                </a:lnTo>
                <a:lnTo>
                  <a:pt x="2" y="49"/>
                </a:lnTo>
                <a:lnTo>
                  <a:pt x="2" y="49"/>
                </a:lnTo>
                <a:lnTo>
                  <a:pt x="2" y="49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2" y="42"/>
                </a:lnTo>
                <a:lnTo>
                  <a:pt x="2" y="42"/>
                </a:lnTo>
                <a:lnTo>
                  <a:pt x="2" y="42"/>
                </a:lnTo>
                <a:lnTo>
                  <a:pt x="2" y="42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48528394-BA04-4F05-9938-6C9B14F0388B}"/>
              </a:ext>
            </a:extLst>
          </p:cNvPr>
          <p:cNvSpPr>
            <a:spLocks/>
          </p:cNvSpPr>
          <p:nvPr/>
        </p:nvSpPr>
        <p:spPr bwMode="auto">
          <a:xfrm>
            <a:off x="4700443" y="434327"/>
            <a:ext cx="842963" cy="995363"/>
          </a:xfrm>
          <a:custGeom>
            <a:avLst/>
            <a:gdLst>
              <a:gd name="T0" fmla="*/ 17 w 89"/>
              <a:gd name="T1" fmla="*/ 40 h 105"/>
              <a:gd name="T2" fmla="*/ 18 w 89"/>
              <a:gd name="T3" fmla="*/ 39 h 105"/>
              <a:gd name="T4" fmla="*/ 20 w 89"/>
              <a:gd name="T5" fmla="*/ 38 h 105"/>
              <a:gd name="T6" fmla="*/ 21 w 89"/>
              <a:gd name="T7" fmla="*/ 39 h 105"/>
              <a:gd name="T8" fmla="*/ 25 w 89"/>
              <a:gd name="T9" fmla="*/ 40 h 105"/>
              <a:gd name="T10" fmla="*/ 27 w 89"/>
              <a:gd name="T11" fmla="*/ 39 h 105"/>
              <a:gd name="T12" fmla="*/ 29 w 89"/>
              <a:gd name="T13" fmla="*/ 41 h 105"/>
              <a:gd name="T14" fmla="*/ 29 w 89"/>
              <a:gd name="T15" fmla="*/ 41 h 105"/>
              <a:gd name="T16" fmla="*/ 35 w 89"/>
              <a:gd name="T17" fmla="*/ 41 h 105"/>
              <a:gd name="T18" fmla="*/ 37 w 89"/>
              <a:gd name="T19" fmla="*/ 39 h 105"/>
              <a:gd name="T20" fmla="*/ 40 w 89"/>
              <a:gd name="T21" fmla="*/ 37 h 105"/>
              <a:gd name="T22" fmla="*/ 42 w 89"/>
              <a:gd name="T23" fmla="*/ 33 h 105"/>
              <a:gd name="T24" fmla="*/ 44 w 89"/>
              <a:gd name="T25" fmla="*/ 28 h 105"/>
              <a:gd name="T26" fmla="*/ 45 w 89"/>
              <a:gd name="T27" fmla="*/ 24 h 105"/>
              <a:gd name="T28" fmla="*/ 47 w 89"/>
              <a:gd name="T29" fmla="*/ 22 h 105"/>
              <a:gd name="T30" fmla="*/ 51 w 89"/>
              <a:gd name="T31" fmla="*/ 14 h 105"/>
              <a:gd name="T32" fmla="*/ 55 w 89"/>
              <a:gd name="T33" fmla="*/ 11 h 105"/>
              <a:gd name="T34" fmla="*/ 58 w 89"/>
              <a:gd name="T35" fmla="*/ 5 h 105"/>
              <a:gd name="T36" fmla="*/ 65 w 89"/>
              <a:gd name="T37" fmla="*/ 5 h 105"/>
              <a:gd name="T38" fmla="*/ 68 w 89"/>
              <a:gd name="T39" fmla="*/ 12 h 105"/>
              <a:gd name="T40" fmla="*/ 69 w 89"/>
              <a:gd name="T41" fmla="*/ 23 h 105"/>
              <a:gd name="T42" fmla="*/ 70 w 89"/>
              <a:gd name="T43" fmla="*/ 30 h 105"/>
              <a:gd name="T44" fmla="*/ 72 w 89"/>
              <a:gd name="T45" fmla="*/ 34 h 105"/>
              <a:gd name="T46" fmla="*/ 73 w 89"/>
              <a:gd name="T47" fmla="*/ 37 h 105"/>
              <a:gd name="T48" fmla="*/ 75 w 89"/>
              <a:gd name="T49" fmla="*/ 42 h 105"/>
              <a:gd name="T50" fmla="*/ 81 w 89"/>
              <a:gd name="T51" fmla="*/ 43 h 105"/>
              <a:gd name="T52" fmla="*/ 87 w 89"/>
              <a:gd name="T53" fmla="*/ 50 h 105"/>
              <a:gd name="T54" fmla="*/ 89 w 89"/>
              <a:gd name="T55" fmla="*/ 59 h 105"/>
              <a:gd name="T56" fmla="*/ 86 w 89"/>
              <a:gd name="T57" fmla="*/ 66 h 105"/>
              <a:gd name="T58" fmla="*/ 84 w 89"/>
              <a:gd name="T59" fmla="*/ 69 h 105"/>
              <a:gd name="T60" fmla="*/ 77 w 89"/>
              <a:gd name="T61" fmla="*/ 77 h 105"/>
              <a:gd name="T62" fmla="*/ 68 w 89"/>
              <a:gd name="T63" fmla="*/ 83 h 105"/>
              <a:gd name="T64" fmla="*/ 62 w 89"/>
              <a:gd name="T65" fmla="*/ 90 h 105"/>
              <a:gd name="T66" fmla="*/ 57 w 89"/>
              <a:gd name="T67" fmla="*/ 101 h 105"/>
              <a:gd name="T68" fmla="*/ 52 w 89"/>
              <a:gd name="T69" fmla="*/ 103 h 105"/>
              <a:gd name="T70" fmla="*/ 49 w 89"/>
              <a:gd name="T71" fmla="*/ 104 h 105"/>
              <a:gd name="T72" fmla="*/ 44 w 89"/>
              <a:gd name="T73" fmla="*/ 101 h 105"/>
              <a:gd name="T74" fmla="*/ 43 w 89"/>
              <a:gd name="T75" fmla="*/ 97 h 105"/>
              <a:gd name="T76" fmla="*/ 42 w 89"/>
              <a:gd name="T77" fmla="*/ 94 h 105"/>
              <a:gd name="T78" fmla="*/ 39 w 89"/>
              <a:gd name="T79" fmla="*/ 90 h 105"/>
              <a:gd name="T80" fmla="*/ 35 w 89"/>
              <a:gd name="T81" fmla="*/ 85 h 105"/>
              <a:gd name="T82" fmla="*/ 32 w 89"/>
              <a:gd name="T83" fmla="*/ 78 h 105"/>
              <a:gd name="T84" fmla="*/ 31 w 89"/>
              <a:gd name="T85" fmla="*/ 72 h 105"/>
              <a:gd name="T86" fmla="*/ 30 w 89"/>
              <a:gd name="T87" fmla="*/ 68 h 105"/>
              <a:gd name="T88" fmla="*/ 26 w 89"/>
              <a:gd name="T89" fmla="*/ 63 h 105"/>
              <a:gd name="T90" fmla="*/ 26 w 89"/>
              <a:gd name="T91" fmla="*/ 59 h 105"/>
              <a:gd name="T92" fmla="*/ 24 w 89"/>
              <a:gd name="T93" fmla="*/ 57 h 105"/>
              <a:gd name="T94" fmla="*/ 21 w 89"/>
              <a:gd name="T95" fmla="*/ 56 h 105"/>
              <a:gd name="T96" fmla="*/ 19 w 89"/>
              <a:gd name="T97" fmla="*/ 56 h 105"/>
              <a:gd name="T98" fmla="*/ 17 w 89"/>
              <a:gd name="T99" fmla="*/ 55 h 105"/>
              <a:gd name="T100" fmla="*/ 16 w 89"/>
              <a:gd name="T101" fmla="*/ 54 h 105"/>
              <a:gd name="T102" fmla="*/ 14 w 89"/>
              <a:gd name="T103" fmla="*/ 53 h 105"/>
              <a:gd name="T104" fmla="*/ 13 w 89"/>
              <a:gd name="T105" fmla="*/ 52 h 105"/>
              <a:gd name="T106" fmla="*/ 11 w 89"/>
              <a:gd name="T107" fmla="*/ 51 h 105"/>
              <a:gd name="T108" fmla="*/ 9 w 89"/>
              <a:gd name="T109" fmla="*/ 50 h 105"/>
              <a:gd name="T110" fmla="*/ 6 w 89"/>
              <a:gd name="T111" fmla="*/ 49 h 105"/>
              <a:gd name="T112" fmla="*/ 2 w 89"/>
              <a:gd name="T113" fmla="*/ 49 h 105"/>
              <a:gd name="T114" fmla="*/ 2 w 89"/>
              <a:gd name="T115" fmla="*/ 46 h 105"/>
              <a:gd name="T116" fmla="*/ 1 w 89"/>
              <a:gd name="T117" fmla="*/ 43 h 105"/>
              <a:gd name="T118" fmla="*/ 1 w 89"/>
              <a:gd name="T119" fmla="*/ 4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" h="105">
                <a:moveTo>
                  <a:pt x="0" y="37"/>
                </a:moveTo>
                <a:lnTo>
                  <a:pt x="1" y="37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5" y="39"/>
                </a:lnTo>
                <a:lnTo>
                  <a:pt x="8" y="41"/>
                </a:lnTo>
                <a:lnTo>
                  <a:pt x="12" y="42"/>
                </a:lnTo>
                <a:lnTo>
                  <a:pt x="16" y="41"/>
                </a:lnTo>
                <a:lnTo>
                  <a:pt x="16" y="41"/>
                </a:lnTo>
                <a:lnTo>
                  <a:pt x="16" y="41"/>
                </a:lnTo>
                <a:lnTo>
                  <a:pt x="16" y="40"/>
                </a:lnTo>
                <a:lnTo>
                  <a:pt x="16" y="40"/>
                </a:lnTo>
                <a:lnTo>
                  <a:pt x="16" y="41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8" y="40"/>
                </a:lnTo>
                <a:lnTo>
                  <a:pt x="17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8" y="39"/>
                </a:lnTo>
                <a:lnTo>
                  <a:pt x="19" y="39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9"/>
                </a:lnTo>
                <a:lnTo>
                  <a:pt x="21" y="38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21" y="39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lnTo>
                  <a:pt x="21" y="39"/>
                </a:lnTo>
                <a:lnTo>
                  <a:pt x="22" y="39"/>
                </a:lnTo>
                <a:lnTo>
                  <a:pt x="22" y="40"/>
                </a:lnTo>
                <a:lnTo>
                  <a:pt x="22" y="39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5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8"/>
                </a:lnTo>
                <a:lnTo>
                  <a:pt x="27" y="38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41"/>
                </a:lnTo>
                <a:lnTo>
                  <a:pt x="29" y="41"/>
                </a:lnTo>
                <a:lnTo>
                  <a:pt x="28" y="41"/>
                </a:lnTo>
                <a:lnTo>
                  <a:pt x="29" y="41"/>
                </a:lnTo>
                <a:lnTo>
                  <a:pt x="28" y="41"/>
                </a:lnTo>
                <a:lnTo>
                  <a:pt x="28" y="41"/>
                </a:lnTo>
                <a:lnTo>
                  <a:pt x="28" y="41"/>
                </a:lnTo>
                <a:lnTo>
                  <a:pt x="28" y="42"/>
                </a:lnTo>
                <a:lnTo>
                  <a:pt x="29" y="42"/>
                </a:lnTo>
                <a:lnTo>
                  <a:pt x="28" y="41"/>
                </a:lnTo>
                <a:lnTo>
                  <a:pt x="29" y="41"/>
                </a:lnTo>
                <a:lnTo>
                  <a:pt x="29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1" y="41"/>
                </a:lnTo>
                <a:lnTo>
                  <a:pt x="32" y="41"/>
                </a:lnTo>
                <a:lnTo>
                  <a:pt x="32" y="41"/>
                </a:lnTo>
                <a:lnTo>
                  <a:pt x="32" y="41"/>
                </a:lnTo>
                <a:lnTo>
                  <a:pt x="32" y="41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4" y="42"/>
                </a:lnTo>
                <a:lnTo>
                  <a:pt x="34" y="42"/>
                </a:lnTo>
                <a:lnTo>
                  <a:pt x="35" y="42"/>
                </a:lnTo>
                <a:lnTo>
                  <a:pt x="34" y="41"/>
                </a:lnTo>
                <a:lnTo>
                  <a:pt x="35" y="41"/>
                </a:lnTo>
                <a:lnTo>
                  <a:pt x="35" y="42"/>
                </a:lnTo>
                <a:lnTo>
                  <a:pt x="35" y="41"/>
                </a:lnTo>
                <a:lnTo>
                  <a:pt x="35" y="41"/>
                </a:lnTo>
                <a:lnTo>
                  <a:pt x="35" y="42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6" y="41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7" y="40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9" y="38"/>
                </a:lnTo>
                <a:lnTo>
                  <a:pt x="40" y="38"/>
                </a:lnTo>
                <a:lnTo>
                  <a:pt x="39" y="38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6"/>
                </a:lnTo>
                <a:lnTo>
                  <a:pt x="40" y="36"/>
                </a:lnTo>
                <a:lnTo>
                  <a:pt x="41" y="36"/>
                </a:lnTo>
                <a:lnTo>
                  <a:pt x="41" y="36"/>
                </a:lnTo>
                <a:lnTo>
                  <a:pt x="41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1" y="34"/>
                </a:lnTo>
                <a:lnTo>
                  <a:pt x="42" y="34"/>
                </a:lnTo>
                <a:lnTo>
                  <a:pt x="41" y="33"/>
                </a:lnTo>
                <a:lnTo>
                  <a:pt x="42" y="33"/>
                </a:lnTo>
                <a:lnTo>
                  <a:pt x="42" y="33"/>
                </a:lnTo>
                <a:lnTo>
                  <a:pt x="42" y="33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30"/>
                </a:lnTo>
                <a:lnTo>
                  <a:pt x="43" y="29"/>
                </a:lnTo>
                <a:lnTo>
                  <a:pt x="44" y="29"/>
                </a:lnTo>
                <a:lnTo>
                  <a:pt x="44" y="28"/>
                </a:lnTo>
                <a:lnTo>
                  <a:pt x="44" y="29"/>
                </a:lnTo>
                <a:lnTo>
                  <a:pt x="44" y="29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27"/>
                </a:lnTo>
                <a:lnTo>
                  <a:pt x="45" y="27"/>
                </a:lnTo>
                <a:lnTo>
                  <a:pt x="45" y="27"/>
                </a:lnTo>
                <a:lnTo>
                  <a:pt x="45" y="27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5" y="25"/>
                </a:lnTo>
                <a:lnTo>
                  <a:pt x="45" y="25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5" y="23"/>
                </a:lnTo>
                <a:lnTo>
                  <a:pt x="46" y="23"/>
                </a:lnTo>
                <a:lnTo>
                  <a:pt x="46" y="23"/>
                </a:lnTo>
                <a:lnTo>
                  <a:pt x="46" y="23"/>
                </a:lnTo>
                <a:lnTo>
                  <a:pt x="46" y="23"/>
                </a:lnTo>
                <a:lnTo>
                  <a:pt x="46" y="22"/>
                </a:lnTo>
                <a:lnTo>
                  <a:pt x="46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7" y="22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0"/>
                </a:lnTo>
                <a:lnTo>
                  <a:pt x="49" y="20"/>
                </a:lnTo>
                <a:lnTo>
                  <a:pt x="49" y="18"/>
                </a:lnTo>
                <a:lnTo>
                  <a:pt x="50" y="18"/>
                </a:lnTo>
                <a:lnTo>
                  <a:pt x="50" y="18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1" y="16"/>
                </a:lnTo>
                <a:lnTo>
                  <a:pt x="51" y="15"/>
                </a:lnTo>
                <a:lnTo>
                  <a:pt x="51" y="15"/>
                </a:lnTo>
                <a:lnTo>
                  <a:pt x="51" y="14"/>
                </a:lnTo>
                <a:lnTo>
                  <a:pt x="52" y="14"/>
                </a:lnTo>
                <a:lnTo>
                  <a:pt x="52" y="14"/>
                </a:lnTo>
                <a:lnTo>
                  <a:pt x="52" y="13"/>
                </a:lnTo>
                <a:lnTo>
                  <a:pt x="52" y="13"/>
                </a:lnTo>
                <a:lnTo>
                  <a:pt x="53" y="13"/>
                </a:lnTo>
                <a:lnTo>
                  <a:pt x="53" y="13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4" y="12"/>
                </a:lnTo>
                <a:lnTo>
                  <a:pt x="54" y="11"/>
                </a:lnTo>
                <a:lnTo>
                  <a:pt x="54" y="11"/>
                </a:lnTo>
                <a:lnTo>
                  <a:pt x="54" y="11"/>
                </a:lnTo>
                <a:lnTo>
                  <a:pt x="54" y="11"/>
                </a:lnTo>
                <a:lnTo>
                  <a:pt x="54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5" y="10"/>
                </a:lnTo>
                <a:lnTo>
                  <a:pt x="55" y="10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8" y="6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4"/>
                </a:lnTo>
                <a:lnTo>
                  <a:pt x="59" y="4"/>
                </a:lnTo>
                <a:lnTo>
                  <a:pt x="59" y="3"/>
                </a:lnTo>
                <a:lnTo>
                  <a:pt x="59" y="2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1" y="1"/>
                </a:lnTo>
                <a:lnTo>
                  <a:pt x="62" y="1"/>
                </a:lnTo>
                <a:lnTo>
                  <a:pt x="63" y="3"/>
                </a:lnTo>
                <a:lnTo>
                  <a:pt x="65" y="5"/>
                </a:lnTo>
                <a:lnTo>
                  <a:pt x="65" y="5"/>
                </a:lnTo>
                <a:lnTo>
                  <a:pt x="65" y="5"/>
                </a:lnTo>
                <a:lnTo>
                  <a:pt x="65" y="5"/>
                </a:lnTo>
                <a:lnTo>
                  <a:pt x="65" y="6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6" y="8"/>
                </a:lnTo>
                <a:lnTo>
                  <a:pt x="66" y="8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7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68" y="11"/>
                </a:lnTo>
                <a:lnTo>
                  <a:pt x="68" y="11"/>
                </a:lnTo>
                <a:lnTo>
                  <a:pt x="68" y="12"/>
                </a:lnTo>
                <a:lnTo>
                  <a:pt x="68" y="12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8" y="20"/>
                </a:lnTo>
                <a:lnTo>
                  <a:pt x="69" y="23"/>
                </a:lnTo>
                <a:lnTo>
                  <a:pt x="69" y="23"/>
                </a:lnTo>
                <a:lnTo>
                  <a:pt x="69" y="23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5"/>
                </a:lnTo>
                <a:lnTo>
                  <a:pt x="69" y="25"/>
                </a:lnTo>
                <a:lnTo>
                  <a:pt x="69" y="25"/>
                </a:lnTo>
                <a:lnTo>
                  <a:pt x="69" y="26"/>
                </a:lnTo>
                <a:lnTo>
                  <a:pt x="69" y="26"/>
                </a:lnTo>
                <a:lnTo>
                  <a:pt x="69" y="26"/>
                </a:lnTo>
                <a:lnTo>
                  <a:pt x="69" y="27"/>
                </a:lnTo>
                <a:lnTo>
                  <a:pt x="69" y="27"/>
                </a:lnTo>
                <a:lnTo>
                  <a:pt x="69" y="27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0" y="29"/>
                </a:lnTo>
                <a:lnTo>
                  <a:pt x="70" y="29"/>
                </a:lnTo>
                <a:lnTo>
                  <a:pt x="70" y="30"/>
                </a:lnTo>
                <a:lnTo>
                  <a:pt x="70" y="30"/>
                </a:lnTo>
                <a:lnTo>
                  <a:pt x="70" y="30"/>
                </a:lnTo>
                <a:lnTo>
                  <a:pt x="71" y="30"/>
                </a:lnTo>
                <a:lnTo>
                  <a:pt x="71" y="30"/>
                </a:lnTo>
                <a:lnTo>
                  <a:pt x="71" y="30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2"/>
                </a:lnTo>
                <a:lnTo>
                  <a:pt x="72" y="32"/>
                </a:lnTo>
                <a:lnTo>
                  <a:pt x="72" y="33"/>
                </a:lnTo>
                <a:lnTo>
                  <a:pt x="72" y="33"/>
                </a:lnTo>
                <a:lnTo>
                  <a:pt x="72" y="33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5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3" y="37"/>
                </a:lnTo>
                <a:lnTo>
                  <a:pt x="73" y="37"/>
                </a:lnTo>
                <a:lnTo>
                  <a:pt x="73" y="37"/>
                </a:lnTo>
                <a:lnTo>
                  <a:pt x="73" y="37"/>
                </a:lnTo>
                <a:lnTo>
                  <a:pt x="73" y="38"/>
                </a:lnTo>
                <a:lnTo>
                  <a:pt x="74" y="38"/>
                </a:lnTo>
                <a:lnTo>
                  <a:pt x="73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5" y="41"/>
                </a:lnTo>
                <a:lnTo>
                  <a:pt x="75" y="41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6" y="42"/>
                </a:lnTo>
                <a:lnTo>
                  <a:pt x="77" y="42"/>
                </a:lnTo>
                <a:lnTo>
                  <a:pt x="78" y="41"/>
                </a:lnTo>
                <a:lnTo>
                  <a:pt x="78" y="41"/>
                </a:lnTo>
                <a:lnTo>
                  <a:pt x="79" y="41"/>
                </a:lnTo>
                <a:lnTo>
                  <a:pt x="79" y="41"/>
                </a:lnTo>
                <a:lnTo>
                  <a:pt x="79" y="41"/>
                </a:lnTo>
                <a:lnTo>
                  <a:pt x="79" y="41"/>
                </a:lnTo>
                <a:lnTo>
                  <a:pt x="80" y="42"/>
                </a:lnTo>
                <a:lnTo>
                  <a:pt x="80" y="42"/>
                </a:lnTo>
                <a:lnTo>
                  <a:pt x="80" y="43"/>
                </a:lnTo>
                <a:lnTo>
                  <a:pt x="80" y="43"/>
                </a:lnTo>
                <a:lnTo>
                  <a:pt x="80" y="43"/>
                </a:lnTo>
                <a:lnTo>
                  <a:pt x="80" y="43"/>
                </a:lnTo>
                <a:lnTo>
                  <a:pt x="81" y="43"/>
                </a:lnTo>
                <a:lnTo>
                  <a:pt x="81" y="43"/>
                </a:lnTo>
                <a:lnTo>
                  <a:pt x="81" y="44"/>
                </a:lnTo>
                <a:lnTo>
                  <a:pt x="81" y="44"/>
                </a:lnTo>
                <a:lnTo>
                  <a:pt x="81" y="44"/>
                </a:lnTo>
                <a:lnTo>
                  <a:pt x="81" y="44"/>
                </a:lnTo>
                <a:lnTo>
                  <a:pt x="81" y="44"/>
                </a:lnTo>
                <a:lnTo>
                  <a:pt x="81" y="45"/>
                </a:lnTo>
                <a:lnTo>
                  <a:pt x="82" y="45"/>
                </a:lnTo>
                <a:lnTo>
                  <a:pt x="82" y="45"/>
                </a:lnTo>
                <a:lnTo>
                  <a:pt x="82" y="46"/>
                </a:lnTo>
                <a:lnTo>
                  <a:pt x="82" y="46"/>
                </a:lnTo>
                <a:lnTo>
                  <a:pt x="82" y="47"/>
                </a:lnTo>
                <a:lnTo>
                  <a:pt x="83" y="49"/>
                </a:lnTo>
                <a:lnTo>
                  <a:pt x="84" y="48"/>
                </a:lnTo>
                <a:lnTo>
                  <a:pt x="85" y="49"/>
                </a:lnTo>
                <a:lnTo>
                  <a:pt x="86" y="49"/>
                </a:lnTo>
                <a:lnTo>
                  <a:pt x="86" y="49"/>
                </a:lnTo>
                <a:lnTo>
                  <a:pt x="86" y="49"/>
                </a:lnTo>
                <a:lnTo>
                  <a:pt x="87" y="50"/>
                </a:lnTo>
                <a:lnTo>
                  <a:pt x="89" y="50"/>
                </a:lnTo>
                <a:lnTo>
                  <a:pt x="89" y="51"/>
                </a:lnTo>
                <a:lnTo>
                  <a:pt x="89" y="51"/>
                </a:lnTo>
                <a:lnTo>
                  <a:pt x="89" y="51"/>
                </a:lnTo>
                <a:lnTo>
                  <a:pt x="89" y="51"/>
                </a:lnTo>
                <a:lnTo>
                  <a:pt x="89" y="51"/>
                </a:lnTo>
                <a:lnTo>
                  <a:pt x="89" y="52"/>
                </a:lnTo>
                <a:lnTo>
                  <a:pt x="89" y="53"/>
                </a:lnTo>
                <a:lnTo>
                  <a:pt x="89" y="55"/>
                </a:lnTo>
                <a:lnTo>
                  <a:pt x="89" y="55"/>
                </a:lnTo>
                <a:lnTo>
                  <a:pt x="89" y="55"/>
                </a:lnTo>
                <a:lnTo>
                  <a:pt x="89" y="56"/>
                </a:lnTo>
                <a:lnTo>
                  <a:pt x="89" y="56"/>
                </a:lnTo>
                <a:lnTo>
                  <a:pt x="89" y="57"/>
                </a:lnTo>
                <a:lnTo>
                  <a:pt x="89" y="58"/>
                </a:lnTo>
                <a:lnTo>
                  <a:pt x="89" y="58"/>
                </a:lnTo>
                <a:lnTo>
                  <a:pt x="89" y="59"/>
                </a:lnTo>
                <a:lnTo>
                  <a:pt x="89" y="59"/>
                </a:lnTo>
                <a:lnTo>
                  <a:pt x="89" y="60"/>
                </a:lnTo>
                <a:lnTo>
                  <a:pt x="89" y="61"/>
                </a:lnTo>
                <a:lnTo>
                  <a:pt x="89" y="61"/>
                </a:lnTo>
                <a:lnTo>
                  <a:pt x="88" y="61"/>
                </a:lnTo>
                <a:lnTo>
                  <a:pt x="88" y="61"/>
                </a:lnTo>
                <a:lnTo>
                  <a:pt x="88" y="62"/>
                </a:lnTo>
                <a:lnTo>
                  <a:pt x="88" y="62"/>
                </a:lnTo>
                <a:lnTo>
                  <a:pt x="88" y="63"/>
                </a:lnTo>
                <a:lnTo>
                  <a:pt x="88" y="63"/>
                </a:lnTo>
                <a:lnTo>
                  <a:pt x="88" y="63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7" y="65"/>
                </a:lnTo>
                <a:lnTo>
                  <a:pt x="87" y="65"/>
                </a:lnTo>
                <a:lnTo>
                  <a:pt x="87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5" y="69"/>
                </a:lnTo>
                <a:lnTo>
                  <a:pt x="84" y="69"/>
                </a:lnTo>
                <a:lnTo>
                  <a:pt x="84" y="69"/>
                </a:lnTo>
                <a:lnTo>
                  <a:pt x="83" y="69"/>
                </a:lnTo>
                <a:lnTo>
                  <a:pt x="83" y="69"/>
                </a:lnTo>
                <a:lnTo>
                  <a:pt x="82" y="69"/>
                </a:lnTo>
                <a:lnTo>
                  <a:pt x="81" y="70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79" y="71"/>
                </a:lnTo>
                <a:lnTo>
                  <a:pt x="79" y="71"/>
                </a:lnTo>
                <a:lnTo>
                  <a:pt x="79" y="72"/>
                </a:lnTo>
                <a:lnTo>
                  <a:pt x="79" y="73"/>
                </a:lnTo>
                <a:lnTo>
                  <a:pt x="78" y="73"/>
                </a:lnTo>
                <a:lnTo>
                  <a:pt x="78" y="74"/>
                </a:lnTo>
                <a:lnTo>
                  <a:pt x="78" y="75"/>
                </a:lnTo>
                <a:lnTo>
                  <a:pt x="77" y="75"/>
                </a:lnTo>
                <a:lnTo>
                  <a:pt x="77" y="76"/>
                </a:lnTo>
                <a:lnTo>
                  <a:pt x="77" y="77"/>
                </a:lnTo>
                <a:lnTo>
                  <a:pt x="76" y="77"/>
                </a:lnTo>
                <a:lnTo>
                  <a:pt x="76" y="78"/>
                </a:lnTo>
                <a:lnTo>
                  <a:pt x="76" y="78"/>
                </a:lnTo>
                <a:lnTo>
                  <a:pt x="75" y="79"/>
                </a:lnTo>
                <a:lnTo>
                  <a:pt x="74" y="79"/>
                </a:lnTo>
                <a:lnTo>
                  <a:pt x="73" y="80"/>
                </a:lnTo>
                <a:lnTo>
                  <a:pt x="73" y="80"/>
                </a:lnTo>
                <a:lnTo>
                  <a:pt x="71" y="80"/>
                </a:lnTo>
                <a:lnTo>
                  <a:pt x="71" y="80"/>
                </a:lnTo>
                <a:lnTo>
                  <a:pt x="70" y="81"/>
                </a:lnTo>
                <a:lnTo>
                  <a:pt x="70" y="81"/>
                </a:lnTo>
                <a:lnTo>
                  <a:pt x="70" y="81"/>
                </a:lnTo>
                <a:lnTo>
                  <a:pt x="69" y="82"/>
                </a:lnTo>
                <a:lnTo>
                  <a:pt x="69" y="82"/>
                </a:lnTo>
                <a:lnTo>
                  <a:pt x="69" y="82"/>
                </a:lnTo>
                <a:lnTo>
                  <a:pt x="69" y="82"/>
                </a:lnTo>
                <a:lnTo>
                  <a:pt x="69" y="83"/>
                </a:lnTo>
                <a:lnTo>
                  <a:pt x="68" y="83"/>
                </a:lnTo>
                <a:lnTo>
                  <a:pt x="68" y="83"/>
                </a:lnTo>
                <a:lnTo>
                  <a:pt x="68" y="84"/>
                </a:lnTo>
                <a:lnTo>
                  <a:pt x="68" y="84"/>
                </a:lnTo>
                <a:lnTo>
                  <a:pt x="67" y="84"/>
                </a:lnTo>
                <a:lnTo>
                  <a:pt x="66" y="84"/>
                </a:lnTo>
                <a:lnTo>
                  <a:pt x="65" y="84"/>
                </a:lnTo>
                <a:lnTo>
                  <a:pt x="65" y="85"/>
                </a:lnTo>
                <a:lnTo>
                  <a:pt x="64" y="86"/>
                </a:lnTo>
                <a:lnTo>
                  <a:pt x="64" y="86"/>
                </a:lnTo>
                <a:lnTo>
                  <a:pt x="64" y="87"/>
                </a:lnTo>
                <a:lnTo>
                  <a:pt x="63" y="87"/>
                </a:lnTo>
                <a:lnTo>
                  <a:pt x="63" y="87"/>
                </a:lnTo>
                <a:lnTo>
                  <a:pt x="63" y="87"/>
                </a:lnTo>
                <a:lnTo>
                  <a:pt x="63" y="88"/>
                </a:lnTo>
                <a:lnTo>
                  <a:pt x="63" y="88"/>
                </a:lnTo>
                <a:lnTo>
                  <a:pt x="63" y="89"/>
                </a:lnTo>
                <a:lnTo>
                  <a:pt x="62" y="90"/>
                </a:lnTo>
                <a:lnTo>
                  <a:pt x="62" y="90"/>
                </a:lnTo>
                <a:lnTo>
                  <a:pt x="61" y="91"/>
                </a:lnTo>
                <a:lnTo>
                  <a:pt x="61" y="91"/>
                </a:lnTo>
                <a:lnTo>
                  <a:pt x="60" y="92"/>
                </a:lnTo>
                <a:lnTo>
                  <a:pt x="60" y="92"/>
                </a:lnTo>
                <a:lnTo>
                  <a:pt x="60" y="93"/>
                </a:lnTo>
                <a:lnTo>
                  <a:pt x="59" y="93"/>
                </a:lnTo>
                <a:lnTo>
                  <a:pt x="59" y="94"/>
                </a:lnTo>
                <a:lnTo>
                  <a:pt x="57" y="96"/>
                </a:lnTo>
                <a:lnTo>
                  <a:pt x="57" y="96"/>
                </a:lnTo>
                <a:lnTo>
                  <a:pt x="57" y="96"/>
                </a:lnTo>
                <a:lnTo>
                  <a:pt x="57" y="97"/>
                </a:lnTo>
                <a:lnTo>
                  <a:pt x="57" y="97"/>
                </a:lnTo>
                <a:lnTo>
                  <a:pt x="57" y="97"/>
                </a:lnTo>
                <a:lnTo>
                  <a:pt x="57" y="98"/>
                </a:lnTo>
                <a:lnTo>
                  <a:pt x="57" y="99"/>
                </a:lnTo>
                <a:lnTo>
                  <a:pt x="57" y="99"/>
                </a:lnTo>
                <a:lnTo>
                  <a:pt x="57" y="100"/>
                </a:lnTo>
                <a:lnTo>
                  <a:pt x="57" y="101"/>
                </a:lnTo>
                <a:lnTo>
                  <a:pt x="57" y="101"/>
                </a:lnTo>
                <a:lnTo>
                  <a:pt x="57" y="101"/>
                </a:lnTo>
                <a:lnTo>
                  <a:pt x="57" y="102"/>
                </a:lnTo>
                <a:lnTo>
                  <a:pt x="55" y="103"/>
                </a:lnTo>
                <a:lnTo>
                  <a:pt x="55" y="103"/>
                </a:lnTo>
                <a:lnTo>
                  <a:pt x="53" y="103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4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2" y="103"/>
                </a:lnTo>
                <a:lnTo>
                  <a:pt x="51" y="103"/>
                </a:lnTo>
                <a:lnTo>
                  <a:pt x="52" y="103"/>
                </a:lnTo>
                <a:lnTo>
                  <a:pt x="51" y="103"/>
                </a:lnTo>
                <a:lnTo>
                  <a:pt x="51" y="104"/>
                </a:lnTo>
                <a:lnTo>
                  <a:pt x="51" y="103"/>
                </a:lnTo>
                <a:lnTo>
                  <a:pt x="51" y="104"/>
                </a:lnTo>
                <a:lnTo>
                  <a:pt x="50" y="104"/>
                </a:lnTo>
                <a:lnTo>
                  <a:pt x="50" y="104"/>
                </a:lnTo>
                <a:lnTo>
                  <a:pt x="50" y="104"/>
                </a:lnTo>
                <a:lnTo>
                  <a:pt x="50" y="104"/>
                </a:lnTo>
                <a:lnTo>
                  <a:pt x="51" y="104"/>
                </a:lnTo>
                <a:lnTo>
                  <a:pt x="51" y="104"/>
                </a:lnTo>
                <a:lnTo>
                  <a:pt x="50" y="105"/>
                </a:lnTo>
                <a:lnTo>
                  <a:pt x="50" y="105"/>
                </a:lnTo>
                <a:lnTo>
                  <a:pt x="50" y="105"/>
                </a:lnTo>
                <a:lnTo>
                  <a:pt x="49" y="105"/>
                </a:lnTo>
                <a:lnTo>
                  <a:pt x="49" y="104"/>
                </a:lnTo>
                <a:lnTo>
                  <a:pt x="49" y="104"/>
                </a:lnTo>
                <a:lnTo>
                  <a:pt x="49" y="104"/>
                </a:lnTo>
                <a:lnTo>
                  <a:pt x="49" y="103"/>
                </a:lnTo>
                <a:lnTo>
                  <a:pt x="49" y="103"/>
                </a:lnTo>
                <a:lnTo>
                  <a:pt x="49" y="103"/>
                </a:lnTo>
                <a:lnTo>
                  <a:pt x="48" y="103"/>
                </a:lnTo>
                <a:lnTo>
                  <a:pt x="48" y="103"/>
                </a:lnTo>
                <a:lnTo>
                  <a:pt x="47" y="103"/>
                </a:lnTo>
                <a:lnTo>
                  <a:pt x="47" y="103"/>
                </a:lnTo>
                <a:lnTo>
                  <a:pt x="46" y="103"/>
                </a:lnTo>
                <a:lnTo>
                  <a:pt x="46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0"/>
                </a:lnTo>
                <a:lnTo>
                  <a:pt x="44" y="100"/>
                </a:lnTo>
                <a:lnTo>
                  <a:pt x="43" y="99"/>
                </a:lnTo>
                <a:lnTo>
                  <a:pt x="43" y="99"/>
                </a:lnTo>
                <a:lnTo>
                  <a:pt x="43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2" y="96"/>
                </a:lnTo>
                <a:lnTo>
                  <a:pt x="42" y="96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3"/>
                </a:lnTo>
                <a:lnTo>
                  <a:pt x="42" y="93"/>
                </a:lnTo>
                <a:lnTo>
                  <a:pt x="42" y="93"/>
                </a:lnTo>
                <a:lnTo>
                  <a:pt x="41" y="93"/>
                </a:lnTo>
                <a:lnTo>
                  <a:pt x="41" y="93"/>
                </a:lnTo>
                <a:lnTo>
                  <a:pt x="40" y="93"/>
                </a:lnTo>
                <a:lnTo>
                  <a:pt x="40" y="93"/>
                </a:lnTo>
                <a:lnTo>
                  <a:pt x="40" y="93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9" y="90"/>
                </a:lnTo>
                <a:lnTo>
                  <a:pt x="39" y="90"/>
                </a:lnTo>
                <a:lnTo>
                  <a:pt x="39" y="90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8"/>
                </a:lnTo>
                <a:lnTo>
                  <a:pt x="39" y="88"/>
                </a:lnTo>
                <a:lnTo>
                  <a:pt x="39" y="87"/>
                </a:lnTo>
                <a:lnTo>
                  <a:pt x="38" y="87"/>
                </a:lnTo>
                <a:lnTo>
                  <a:pt x="38" y="87"/>
                </a:lnTo>
                <a:lnTo>
                  <a:pt x="38" y="87"/>
                </a:lnTo>
                <a:lnTo>
                  <a:pt x="38" y="86"/>
                </a:lnTo>
                <a:lnTo>
                  <a:pt x="36" y="85"/>
                </a:lnTo>
                <a:lnTo>
                  <a:pt x="36" y="85"/>
                </a:lnTo>
                <a:lnTo>
                  <a:pt x="36" y="85"/>
                </a:lnTo>
                <a:lnTo>
                  <a:pt x="36" y="85"/>
                </a:lnTo>
                <a:lnTo>
                  <a:pt x="36" y="85"/>
                </a:lnTo>
                <a:lnTo>
                  <a:pt x="35" y="85"/>
                </a:lnTo>
                <a:lnTo>
                  <a:pt x="35" y="85"/>
                </a:lnTo>
                <a:lnTo>
                  <a:pt x="35" y="84"/>
                </a:lnTo>
                <a:lnTo>
                  <a:pt x="34" y="83"/>
                </a:lnTo>
                <a:lnTo>
                  <a:pt x="34" y="83"/>
                </a:lnTo>
                <a:lnTo>
                  <a:pt x="34" y="82"/>
                </a:lnTo>
                <a:lnTo>
                  <a:pt x="34" y="81"/>
                </a:lnTo>
                <a:lnTo>
                  <a:pt x="34" y="81"/>
                </a:lnTo>
                <a:lnTo>
                  <a:pt x="33" y="81"/>
                </a:lnTo>
                <a:lnTo>
                  <a:pt x="33" y="81"/>
                </a:lnTo>
                <a:lnTo>
                  <a:pt x="33" y="80"/>
                </a:lnTo>
                <a:lnTo>
                  <a:pt x="33" y="80"/>
                </a:lnTo>
                <a:lnTo>
                  <a:pt x="33" y="80"/>
                </a:lnTo>
                <a:lnTo>
                  <a:pt x="33" y="79"/>
                </a:lnTo>
                <a:lnTo>
                  <a:pt x="33" y="79"/>
                </a:lnTo>
                <a:lnTo>
                  <a:pt x="33" y="79"/>
                </a:lnTo>
                <a:lnTo>
                  <a:pt x="32" y="79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7"/>
                </a:lnTo>
                <a:lnTo>
                  <a:pt x="32" y="77"/>
                </a:lnTo>
                <a:lnTo>
                  <a:pt x="31" y="77"/>
                </a:lnTo>
                <a:lnTo>
                  <a:pt x="31" y="76"/>
                </a:lnTo>
                <a:lnTo>
                  <a:pt x="31" y="76"/>
                </a:lnTo>
                <a:lnTo>
                  <a:pt x="31" y="75"/>
                </a:lnTo>
                <a:lnTo>
                  <a:pt x="30" y="75"/>
                </a:lnTo>
                <a:lnTo>
                  <a:pt x="30" y="75"/>
                </a:lnTo>
                <a:lnTo>
                  <a:pt x="31" y="75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1" y="73"/>
                </a:lnTo>
                <a:lnTo>
                  <a:pt x="30" y="73"/>
                </a:lnTo>
                <a:lnTo>
                  <a:pt x="31" y="72"/>
                </a:lnTo>
                <a:lnTo>
                  <a:pt x="30" y="72"/>
                </a:lnTo>
                <a:lnTo>
                  <a:pt x="31" y="72"/>
                </a:lnTo>
                <a:lnTo>
                  <a:pt x="31" y="72"/>
                </a:lnTo>
                <a:lnTo>
                  <a:pt x="31" y="72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0"/>
                </a:lnTo>
                <a:lnTo>
                  <a:pt x="31" y="70"/>
                </a:lnTo>
                <a:lnTo>
                  <a:pt x="32" y="69"/>
                </a:lnTo>
                <a:lnTo>
                  <a:pt x="32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67"/>
                </a:lnTo>
                <a:lnTo>
                  <a:pt x="29" y="67"/>
                </a:lnTo>
                <a:lnTo>
                  <a:pt x="29" y="67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7" y="65"/>
                </a:lnTo>
                <a:lnTo>
                  <a:pt x="26" y="65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6" y="62"/>
                </a:lnTo>
                <a:lnTo>
                  <a:pt x="25" y="62"/>
                </a:lnTo>
                <a:lnTo>
                  <a:pt x="25" y="62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5" y="59"/>
                </a:lnTo>
                <a:lnTo>
                  <a:pt x="24" y="60"/>
                </a:lnTo>
                <a:lnTo>
                  <a:pt x="24" y="60"/>
                </a:lnTo>
                <a:lnTo>
                  <a:pt x="24" y="59"/>
                </a:lnTo>
                <a:lnTo>
                  <a:pt x="24" y="59"/>
                </a:lnTo>
                <a:lnTo>
                  <a:pt x="24" y="59"/>
                </a:lnTo>
                <a:lnTo>
                  <a:pt x="24" y="59"/>
                </a:lnTo>
                <a:lnTo>
                  <a:pt x="24" y="58"/>
                </a:lnTo>
                <a:lnTo>
                  <a:pt x="24" y="58"/>
                </a:lnTo>
                <a:lnTo>
                  <a:pt x="23" y="58"/>
                </a:lnTo>
                <a:lnTo>
                  <a:pt x="23" y="58"/>
                </a:lnTo>
                <a:lnTo>
                  <a:pt x="24" y="58"/>
                </a:lnTo>
                <a:lnTo>
                  <a:pt x="24" y="58"/>
                </a:lnTo>
                <a:lnTo>
                  <a:pt x="24" y="57"/>
                </a:lnTo>
                <a:lnTo>
                  <a:pt x="24" y="57"/>
                </a:lnTo>
                <a:lnTo>
                  <a:pt x="23" y="57"/>
                </a:lnTo>
                <a:lnTo>
                  <a:pt x="23" y="57"/>
                </a:lnTo>
                <a:lnTo>
                  <a:pt x="23" y="57"/>
                </a:lnTo>
                <a:lnTo>
                  <a:pt x="23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1" y="57"/>
                </a:lnTo>
                <a:lnTo>
                  <a:pt x="21" y="57"/>
                </a:lnTo>
                <a:lnTo>
                  <a:pt x="21" y="56"/>
                </a:lnTo>
                <a:lnTo>
                  <a:pt x="21" y="56"/>
                </a:lnTo>
                <a:lnTo>
                  <a:pt x="21" y="57"/>
                </a:lnTo>
                <a:lnTo>
                  <a:pt x="21" y="56"/>
                </a:lnTo>
                <a:lnTo>
                  <a:pt x="21" y="56"/>
                </a:lnTo>
                <a:lnTo>
                  <a:pt x="21" y="56"/>
                </a:lnTo>
                <a:lnTo>
                  <a:pt x="21" y="56"/>
                </a:lnTo>
                <a:lnTo>
                  <a:pt x="21" y="55"/>
                </a:lnTo>
                <a:lnTo>
                  <a:pt x="21" y="56"/>
                </a:lnTo>
                <a:lnTo>
                  <a:pt x="21" y="56"/>
                </a:lnTo>
                <a:lnTo>
                  <a:pt x="21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8" y="55"/>
                </a:lnTo>
                <a:lnTo>
                  <a:pt x="18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7" y="55"/>
                </a:lnTo>
                <a:lnTo>
                  <a:pt x="16" y="55"/>
                </a:lnTo>
                <a:lnTo>
                  <a:pt x="16" y="55"/>
                </a:lnTo>
                <a:lnTo>
                  <a:pt x="16" y="55"/>
                </a:lnTo>
                <a:lnTo>
                  <a:pt x="16" y="54"/>
                </a:lnTo>
                <a:lnTo>
                  <a:pt x="16" y="55"/>
                </a:lnTo>
                <a:lnTo>
                  <a:pt x="16" y="55"/>
                </a:lnTo>
                <a:lnTo>
                  <a:pt x="16" y="55"/>
                </a:lnTo>
                <a:lnTo>
                  <a:pt x="16" y="54"/>
                </a:lnTo>
                <a:lnTo>
                  <a:pt x="16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2" y="52"/>
                </a:lnTo>
                <a:lnTo>
                  <a:pt x="12" y="52"/>
                </a:lnTo>
                <a:lnTo>
                  <a:pt x="12" y="51"/>
                </a:lnTo>
                <a:lnTo>
                  <a:pt x="12" y="51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1"/>
                </a:lnTo>
                <a:lnTo>
                  <a:pt x="12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1"/>
                </a:lnTo>
                <a:lnTo>
                  <a:pt x="11" y="50"/>
                </a:lnTo>
                <a:lnTo>
                  <a:pt x="11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9" y="50"/>
                </a:lnTo>
                <a:lnTo>
                  <a:pt x="9" y="50"/>
                </a:lnTo>
                <a:lnTo>
                  <a:pt x="9" y="50"/>
                </a:lnTo>
                <a:lnTo>
                  <a:pt x="9" y="50"/>
                </a:lnTo>
                <a:lnTo>
                  <a:pt x="9" y="49"/>
                </a:lnTo>
                <a:lnTo>
                  <a:pt x="9" y="50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50"/>
                </a:lnTo>
                <a:lnTo>
                  <a:pt x="7" y="49"/>
                </a:lnTo>
                <a:lnTo>
                  <a:pt x="7" y="49"/>
                </a:lnTo>
                <a:lnTo>
                  <a:pt x="7" y="50"/>
                </a:lnTo>
                <a:lnTo>
                  <a:pt x="7" y="49"/>
                </a:lnTo>
                <a:lnTo>
                  <a:pt x="7" y="50"/>
                </a:lnTo>
                <a:lnTo>
                  <a:pt x="7" y="50"/>
                </a:lnTo>
                <a:lnTo>
                  <a:pt x="7" y="50"/>
                </a:lnTo>
                <a:lnTo>
                  <a:pt x="6" y="50"/>
                </a:lnTo>
                <a:lnTo>
                  <a:pt x="6" y="49"/>
                </a:lnTo>
                <a:lnTo>
                  <a:pt x="6" y="49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2" y="49"/>
                </a:lnTo>
                <a:lnTo>
                  <a:pt x="2" y="49"/>
                </a:lnTo>
                <a:lnTo>
                  <a:pt x="2" y="49"/>
                </a:lnTo>
                <a:lnTo>
                  <a:pt x="2" y="49"/>
                </a:lnTo>
                <a:lnTo>
                  <a:pt x="2" y="49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2" y="42"/>
                </a:lnTo>
                <a:lnTo>
                  <a:pt x="2" y="42"/>
                </a:lnTo>
                <a:lnTo>
                  <a:pt x="2" y="42"/>
                </a:lnTo>
                <a:lnTo>
                  <a:pt x="2" y="42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5F37A85E-EA62-42E9-B0C6-02A9CF594674}"/>
              </a:ext>
            </a:extLst>
          </p:cNvPr>
          <p:cNvSpPr>
            <a:spLocks/>
          </p:cNvSpPr>
          <p:nvPr/>
        </p:nvSpPr>
        <p:spPr bwMode="auto">
          <a:xfrm>
            <a:off x="1490515" y="813737"/>
            <a:ext cx="3001964" cy="2111376"/>
          </a:xfrm>
          <a:custGeom>
            <a:avLst/>
            <a:gdLst>
              <a:gd name="T0" fmla="*/ 9 w 317"/>
              <a:gd name="T1" fmla="*/ 164 h 223"/>
              <a:gd name="T2" fmla="*/ 11 w 317"/>
              <a:gd name="T3" fmla="*/ 156 h 223"/>
              <a:gd name="T4" fmla="*/ 14 w 317"/>
              <a:gd name="T5" fmla="*/ 147 h 223"/>
              <a:gd name="T6" fmla="*/ 17 w 317"/>
              <a:gd name="T7" fmla="*/ 139 h 223"/>
              <a:gd name="T8" fmla="*/ 22 w 317"/>
              <a:gd name="T9" fmla="*/ 134 h 223"/>
              <a:gd name="T10" fmla="*/ 27 w 317"/>
              <a:gd name="T11" fmla="*/ 130 h 223"/>
              <a:gd name="T12" fmla="*/ 34 w 317"/>
              <a:gd name="T13" fmla="*/ 126 h 223"/>
              <a:gd name="T14" fmla="*/ 41 w 317"/>
              <a:gd name="T15" fmla="*/ 124 h 223"/>
              <a:gd name="T16" fmla="*/ 46 w 317"/>
              <a:gd name="T17" fmla="*/ 123 h 223"/>
              <a:gd name="T18" fmla="*/ 52 w 317"/>
              <a:gd name="T19" fmla="*/ 122 h 223"/>
              <a:gd name="T20" fmla="*/ 58 w 317"/>
              <a:gd name="T21" fmla="*/ 118 h 223"/>
              <a:gd name="T22" fmla="*/ 64 w 317"/>
              <a:gd name="T23" fmla="*/ 122 h 223"/>
              <a:gd name="T24" fmla="*/ 78 w 317"/>
              <a:gd name="T25" fmla="*/ 67 h 223"/>
              <a:gd name="T26" fmla="*/ 75 w 317"/>
              <a:gd name="T27" fmla="*/ 56 h 223"/>
              <a:gd name="T28" fmla="*/ 69 w 317"/>
              <a:gd name="T29" fmla="*/ 48 h 223"/>
              <a:gd name="T30" fmla="*/ 73 w 317"/>
              <a:gd name="T31" fmla="*/ 30 h 223"/>
              <a:gd name="T32" fmla="*/ 81 w 317"/>
              <a:gd name="T33" fmla="*/ 31 h 223"/>
              <a:gd name="T34" fmla="*/ 82 w 317"/>
              <a:gd name="T35" fmla="*/ 23 h 223"/>
              <a:gd name="T36" fmla="*/ 71 w 317"/>
              <a:gd name="T37" fmla="*/ 10 h 223"/>
              <a:gd name="T38" fmla="*/ 100 w 317"/>
              <a:gd name="T39" fmla="*/ 9 h 223"/>
              <a:gd name="T40" fmla="*/ 111 w 317"/>
              <a:gd name="T41" fmla="*/ 4 h 223"/>
              <a:gd name="T42" fmla="*/ 137 w 317"/>
              <a:gd name="T43" fmla="*/ 28 h 223"/>
              <a:gd name="T44" fmla="*/ 145 w 317"/>
              <a:gd name="T45" fmla="*/ 24 h 223"/>
              <a:gd name="T46" fmla="*/ 148 w 317"/>
              <a:gd name="T47" fmla="*/ 30 h 223"/>
              <a:gd name="T48" fmla="*/ 155 w 317"/>
              <a:gd name="T49" fmla="*/ 24 h 223"/>
              <a:gd name="T50" fmla="*/ 160 w 317"/>
              <a:gd name="T51" fmla="*/ 18 h 223"/>
              <a:gd name="T52" fmla="*/ 168 w 317"/>
              <a:gd name="T53" fmla="*/ 14 h 223"/>
              <a:gd name="T54" fmla="*/ 173 w 317"/>
              <a:gd name="T55" fmla="*/ 13 h 223"/>
              <a:gd name="T56" fmla="*/ 178 w 317"/>
              <a:gd name="T57" fmla="*/ 5 h 223"/>
              <a:gd name="T58" fmla="*/ 186 w 317"/>
              <a:gd name="T59" fmla="*/ 3 h 223"/>
              <a:gd name="T60" fmla="*/ 197 w 317"/>
              <a:gd name="T61" fmla="*/ 13 h 223"/>
              <a:gd name="T62" fmla="*/ 202 w 317"/>
              <a:gd name="T63" fmla="*/ 32 h 223"/>
              <a:gd name="T64" fmla="*/ 207 w 317"/>
              <a:gd name="T65" fmla="*/ 46 h 223"/>
              <a:gd name="T66" fmla="*/ 206 w 317"/>
              <a:gd name="T67" fmla="*/ 54 h 223"/>
              <a:gd name="T68" fmla="*/ 204 w 317"/>
              <a:gd name="T69" fmla="*/ 57 h 223"/>
              <a:gd name="T70" fmla="*/ 213 w 317"/>
              <a:gd name="T71" fmla="*/ 68 h 223"/>
              <a:gd name="T72" fmla="*/ 219 w 317"/>
              <a:gd name="T73" fmla="*/ 63 h 223"/>
              <a:gd name="T74" fmla="*/ 223 w 317"/>
              <a:gd name="T75" fmla="*/ 53 h 223"/>
              <a:gd name="T76" fmla="*/ 233 w 317"/>
              <a:gd name="T77" fmla="*/ 55 h 223"/>
              <a:gd name="T78" fmla="*/ 238 w 317"/>
              <a:gd name="T79" fmla="*/ 57 h 223"/>
              <a:gd name="T80" fmla="*/ 241 w 317"/>
              <a:gd name="T81" fmla="*/ 49 h 223"/>
              <a:gd name="T82" fmla="*/ 245 w 317"/>
              <a:gd name="T83" fmla="*/ 39 h 223"/>
              <a:gd name="T84" fmla="*/ 270 w 317"/>
              <a:gd name="T85" fmla="*/ 53 h 223"/>
              <a:gd name="T86" fmla="*/ 276 w 317"/>
              <a:gd name="T87" fmla="*/ 60 h 223"/>
              <a:gd name="T88" fmla="*/ 283 w 317"/>
              <a:gd name="T89" fmla="*/ 65 h 223"/>
              <a:gd name="T90" fmla="*/ 289 w 317"/>
              <a:gd name="T91" fmla="*/ 71 h 223"/>
              <a:gd name="T92" fmla="*/ 296 w 317"/>
              <a:gd name="T93" fmla="*/ 74 h 223"/>
              <a:gd name="T94" fmla="*/ 306 w 317"/>
              <a:gd name="T95" fmla="*/ 80 h 223"/>
              <a:gd name="T96" fmla="*/ 315 w 317"/>
              <a:gd name="T97" fmla="*/ 80 h 223"/>
              <a:gd name="T98" fmla="*/ 278 w 317"/>
              <a:gd name="T99" fmla="*/ 161 h 223"/>
              <a:gd name="T100" fmla="*/ 279 w 317"/>
              <a:gd name="T101" fmla="*/ 182 h 223"/>
              <a:gd name="T102" fmla="*/ 276 w 317"/>
              <a:gd name="T103" fmla="*/ 199 h 223"/>
              <a:gd name="T104" fmla="*/ 216 w 317"/>
              <a:gd name="T105" fmla="*/ 202 h 223"/>
              <a:gd name="T106" fmla="*/ 208 w 317"/>
              <a:gd name="T107" fmla="*/ 201 h 223"/>
              <a:gd name="T108" fmla="*/ 202 w 317"/>
              <a:gd name="T109" fmla="*/ 196 h 223"/>
              <a:gd name="T110" fmla="*/ 182 w 317"/>
              <a:gd name="T111" fmla="*/ 190 h 223"/>
              <a:gd name="T112" fmla="*/ 176 w 317"/>
              <a:gd name="T113" fmla="*/ 200 h 223"/>
              <a:gd name="T114" fmla="*/ 166 w 317"/>
              <a:gd name="T115" fmla="*/ 208 h 223"/>
              <a:gd name="T116" fmla="*/ 158 w 317"/>
              <a:gd name="T117" fmla="*/ 213 h 223"/>
              <a:gd name="T118" fmla="*/ 150 w 317"/>
              <a:gd name="T119" fmla="*/ 214 h 223"/>
              <a:gd name="T120" fmla="*/ 143 w 317"/>
              <a:gd name="T121" fmla="*/ 218 h 223"/>
              <a:gd name="T122" fmla="*/ 133 w 317"/>
              <a:gd name="T123" fmla="*/ 216 h 223"/>
              <a:gd name="T124" fmla="*/ 58 w 317"/>
              <a:gd name="T125" fmla="*/ 19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223">
                <a:moveTo>
                  <a:pt x="0" y="173"/>
                </a:moveTo>
                <a:lnTo>
                  <a:pt x="0" y="173"/>
                </a:lnTo>
                <a:lnTo>
                  <a:pt x="1" y="173"/>
                </a:lnTo>
                <a:lnTo>
                  <a:pt x="1" y="172"/>
                </a:lnTo>
                <a:lnTo>
                  <a:pt x="1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2" y="169"/>
                </a:lnTo>
                <a:lnTo>
                  <a:pt x="2" y="169"/>
                </a:lnTo>
                <a:lnTo>
                  <a:pt x="2" y="169"/>
                </a:lnTo>
                <a:lnTo>
                  <a:pt x="2" y="168"/>
                </a:lnTo>
                <a:lnTo>
                  <a:pt x="2" y="168"/>
                </a:lnTo>
                <a:lnTo>
                  <a:pt x="2" y="168"/>
                </a:lnTo>
                <a:lnTo>
                  <a:pt x="2" y="168"/>
                </a:lnTo>
                <a:lnTo>
                  <a:pt x="2" y="168"/>
                </a:lnTo>
                <a:lnTo>
                  <a:pt x="3" y="167"/>
                </a:lnTo>
                <a:lnTo>
                  <a:pt x="3" y="167"/>
                </a:lnTo>
                <a:lnTo>
                  <a:pt x="3" y="166"/>
                </a:lnTo>
                <a:lnTo>
                  <a:pt x="4" y="166"/>
                </a:lnTo>
                <a:lnTo>
                  <a:pt x="4" y="166"/>
                </a:lnTo>
                <a:lnTo>
                  <a:pt x="4" y="166"/>
                </a:lnTo>
                <a:lnTo>
                  <a:pt x="4" y="166"/>
                </a:lnTo>
                <a:lnTo>
                  <a:pt x="5" y="166"/>
                </a:lnTo>
                <a:lnTo>
                  <a:pt x="5" y="165"/>
                </a:lnTo>
                <a:lnTo>
                  <a:pt x="6" y="165"/>
                </a:lnTo>
                <a:lnTo>
                  <a:pt x="6" y="165"/>
                </a:lnTo>
                <a:lnTo>
                  <a:pt x="6" y="165"/>
                </a:lnTo>
                <a:lnTo>
                  <a:pt x="6" y="165"/>
                </a:lnTo>
                <a:lnTo>
                  <a:pt x="7" y="165"/>
                </a:lnTo>
                <a:lnTo>
                  <a:pt x="7" y="165"/>
                </a:lnTo>
                <a:lnTo>
                  <a:pt x="7" y="165"/>
                </a:lnTo>
                <a:lnTo>
                  <a:pt x="7" y="165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9" y="164"/>
                </a:lnTo>
                <a:lnTo>
                  <a:pt x="9" y="164"/>
                </a:lnTo>
                <a:lnTo>
                  <a:pt x="9" y="164"/>
                </a:lnTo>
                <a:lnTo>
                  <a:pt x="9" y="163"/>
                </a:lnTo>
                <a:lnTo>
                  <a:pt x="10" y="163"/>
                </a:lnTo>
                <a:lnTo>
                  <a:pt x="10" y="163"/>
                </a:lnTo>
                <a:lnTo>
                  <a:pt x="10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2"/>
                </a:lnTo>
                <a:lnTo>
                  <a:pt x="11" y="162"/>
                </a:lnTo>
                <a:lnTo>
                  <a:pt x="11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59"/>
                </a:lnTo>
                <a:lnTo>
                  <a:pt x="12" y="159"/>
                </a:lnTo>
                <a:lnTo>
                  <a:pt x="12" y="159"/>
                </a:lnTo>
                <a:lnTo>
                  <a:pt x="12" y="159"/>
                </a:lnTo>
                <a:lnTo>
                  <a:pt x="12" y="158"/>
                </a:lnTo>
                <a:lnTo>
                  <a:pt x="11" y="158"/>
                </a:lnTo>
                <a:lnTo>
                  <a:pt x="11" y="158"/>
                </a:lnTo>
                <a:lnTo>
                  <a:pt x="11" y="158"/>
                </a:lnTo>
                <a:lnTo>
                  <a:pt x="11" y="158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6"/>
                </a:lnTo>
                <a:lnTo>
                  <a:pt x="11" y="156"/>
                </a:lnTo>
                <a:lnTo>
                  <a:pt x="10" y="155"/>
                </a:lnTo>
                <a:lnTo>
                  <a:pt x="10" y="155"/>
                </a:lnTo>
                <a:lnTo>
                  <a:pt x="10" y="155"/>
                </a:lnTo>
                <a:lnTo>
                  <a:pt x="10" y="154"/>
                </a:lnTo>
                <a:lnTo>
                  <a:pt x="10" y="154"/>
                </a:lnTo>
                <a:lnTo>
                  <a:pt x="10" y="154"/>
                </a:lnTo>
                <a:lnTo>
                  <a:pt x="10" y="153"/>
                </a:lnTo>
                <a:lnTo>
                  <a:pt x="10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2"/>
                </a:lnTo>
                <a:lnTo>
                  <a:pt x="11" y="152"/>
                </a:lnTo>
                <a:lnTo>
                  <a:pt x="11" y="152"/>
                </a:lnTo>
                <a:lnTo>
                  <a:pt x="11" y="152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49"/>
                </a:lnTo>
                <a:lnTo>
                  <a:pt x="12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7"/>
                </a:lnTo>
                <a:lnTo>
                  <a:pt x="14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5" y="142"/>
                </a:lnTo>
                <a:lnTo>
                  <a:pt x="15" y="142"/>
                </a:lnTo>
                <a:lnTo>
                  <a:pt x="16" y="142"/>
                </a:lnTo>
                <a:lnTo>
                  <a:pt x="16" y="142"/>
                </a:lnTo>
                <a:lnTo>
                  <a:pt x="16" y="142"/>
                </a:lnTo>
                <a:lnTo>
                  <a:pt x="16" y="141"/>
                </a:lnTo>
                <a:lnTo>
                  <a:pt x="16" y="141"/>
                </a:lnTo>
                <a:lnTo>
                  <a:pt x="16" y="141"/>
                </a:lnTo>
                <a:lnTo>
                  <a:pt x="16" y="141"/>
                </a:lnTo>
                <a:lnTo>
                  <a:pt x="16" y="141"/>
                </a:lnTo>
                <a:lnTo>
                  <a:pt x="16" y="140"/>
                </a:lnTo>
                <a:lnTo>
                  <a:pt x="16" y="140"/>
                </a:lnTo>
                <a:lnTo>
                  <a:pt x="16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39"/>
                </a:lnTo>
                <a:lnTo>
                  <a:pt x="17" y="139"/>
                </a:lnTo>
                <a:lnTo>
                  <a:pt x="17" y="139"/>
                </a:lnTo>
                <a:lnTo>
                  <a:pt x="17" y="139"/>
                </a:lnTo>
                <a:lnTo>
                  <a:pt x="17" y="139"/>
                </a:lnTo>
                <a:lnTo>
                  <a:pt x="17" y="138"/>
                </a:lnTo>
                <a:lnTo>
                  <a:pt x="17" y="138"/>
                </a:lnTo>
                <a:lnTo>
                  <a:pt x="17" y="138"/>
                </a:lnTo>
                <a:lnTo>
                  <a:pt x="17" y="138"/>
                </a:lnTo>
                <a:lnTo>
                  <a:pt x="17" y="138"/>
                </a:lnTo>
                <a:lnTo>
                  <a:pt x="17" y="137"/>
                </a:lnTo>
                <a:lnTo>
                  <a:pt x="16" y="137"/>
                </a:lnTo>
                <a:lnTo>
                  <a:pt x="16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8" y="137"/>
                </a:lnTo>
                <a:lnTo>
                  <a:pt x="18" y="137"/>
                </a:lnTo>
                <a:lnTo>
                  <a:pt x="18" y="136"/>
                </a:lnTo>
                <a:lnTo>
                  <a:pt x="18" y="136"/>
                </a:lnTo>
                <a:lnTo>
                  <a:pt x="18" y="136"/>
                </a:lnTo>
                <a:lnTo>
                  <a:pt x="18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5"/>
                </a:lnTo>
                <a:lnTo>
                  <a:pt x="19" y="135"/>
                </a:lnTo>
                <a:lnTo>
                  <a:pt x="19" y="135"/>
                </a:lnTo>
                <a:lnTo>
                  <a:pt x="19" y="135"/>
                </a:lnTo>
                <a:lnTo>
                  <a:pt x="20" y="135"/>
                </a:lnTo>
                <a:lnTo>
                  <a:pt x="20" y="135"/>
                </a:lnTo>
                <a:lnTo>
                  <a:pt x="20" y="135"/>
                </a:lnTo>
                <a:lnTo>
                  <a:pt x="20" y="135"/>
                </a:lnTo>
                <a:lnTo>
                  <a:pt x="20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2" y="134"/>
                </a:lnTo>
                <a:lnTo>
                  <a:pt x="22" y="134"/>
                </a:lnTo>
                <a:lnTo>
                  <a:pt x="21" y="134"/>
                </a:lnTo>
                <a:lnTo>
                  <a:pt x="22" y="134"/>
                </a:lnTo>
                <a:lnTo>
                  <a:pt x="22" y="134"/>
                </a:lnTo>
                <a:lnTo>
                  <a:pt x="22" y="134"/>
                </a:lnTo>
                <a:lnTo>
                  <a:pt x="22" y="134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2"/>
                </a:lnTo>
                <a:lnTo>
                  <a:pt x="24" y="132"/>
                </a:lnTo>
                <a:lnTo>
                  <a:pt x="24" y="132"/>
                </a:lnTo>
                <a:lnTo>
                  <a:pt x="24" y="132"/>
                </a:lnTo>
                <a:lnTo>
                  <a:pt x="24" y="132"/>
                </a:lnTo>
                <a:lnTo>
                  <a:pt x="24" y="133"/>
                </a:lnTo>
                <a:lnTo>
                  <a:pt x="25" y="133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1"/>
                </a:lnTo>
                <a:lnTo>
                  <a:pt x="25" y="131"/>
                </a:lnTo>
                <a:lnTo>
                  <a:pt x="25" y="131"/>
                </a:lnTo>
                <a:lnTo>
                  <a:pt x="26" y="131"/>
                </a:lnTo>
                <a:lnTo>
                  <a:pt x="26" y="131"/>
                </a:lnTo>
                <a:lnTo>
                  <a:pt x="26" y="131"/>
                </a:lnTo>
                <a:lnTo>
                  <a:pt x="26" y="130"/>
                </a:lnTo>
                <a:lnTo>
                  <a:pt x="27" y="130"/>
                </a:lnTo>
                <a:lnTo>
                  <a:pt x="27" y="130"/>
                </a:lnTo>
                <a:lnTo>
                  <a:pt x="26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1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29"/>
                </a:lnTo>
                <a:lnTo>
                  <a:pt x="29" y="129"/>
                </a:lnTo>
                <a:lnTo>
                  <a:pt x="29" y="129"/>
                </a:lnTo>
                <a:lnTo>
                  <a:pt x="30" y="129"/>
                </a:lnTo>
                <a:lnTo>
                  <a:pt x="30" y="129"/>
                </a:lnTo>
                <a:lnTo>
                  <a:pt x="30" y="129"/>
                </a:lnTo>
                <a:lnTo>
                  <a:pt x="31" y="129"/>
                </a:lnTo>
                <a:lnTo>
                  <a:pt x="31" y="128"/>
                </a:lnTo>
                <a:lnTo>
                  <a:pt x="31" y="128"/>
                </a:lnTo>
                <a:lnTo>
                  <a:pt x="31" y="128"/>
                </a:lnTo>
                <a:lnTo>
                  <a:pt x="31" y="128"/>
                </a:lnTo>
                <a:lnTo>
                  <a:pt x="32" y="128"/>
                </a:lnTo>
                <a:lnTo>
                  <a:pt x="32" y="127"/>
                </a:lnTo>
                <a:lnTo>
                  <a:pt x="32" y="127"/>
                </a:lnTo>
                <a:lnTo>
                  <a:pt x="32" y="127"/>
                </a:lnTo>
                <a:lnTo>
                  <a:pt x="32" y="127"/>
                </a:lnTo>
                <a:lnTo>
                  <a:pt x="32" y="128"/>
                </a:lnTo>
                <a:lnTo>
                  <a:pt x="32" y="127"/>
                </a:lnTo>
                <a:lnTo>
                  <a:pt x="32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6"/>
                </a:lnTo>
                <a:lnTo>
                  <a:pt x="33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5"/>
                </a:lnTo>
                <a:lnTo>
                  <a:pt x="34" y="125"/>
                </a:lnTo>
                <a:lnTo>
                  <a:pt x="35" y="125"/>
                </a:lnTo>
                <a:lnTo>
                  <a:pt x="35" y="125"/>
                </a:lnTo>
                <a:lnTo>
                  <a:pt x="35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4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8" y="125"/>
                </a:lnTo>
                <a:lnTo>
                  <a:pt x="38" y="125"/>
                </a:lnTo>
                <a:lnTo>
                  <a:pt x="38" y="125"/>
                </a:lnTo>
                <a:lnTo>
                  <a:pt x="38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4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6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0" y="125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5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1" y="124"/>
                </a:lnTo>
                <a:lnTo>
                  <a:pt x="41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3" y="124"/>
                </a:lnTo>
                <a:lnTo>
                  <a:pt x="43" y="124"/>
                </a:lnTo>
                <a:lnTo>
                  <a:pt x="43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4" y="123"/>
                </a:lnTo>
                <a:lnTo>
                  <a:pt x="45" y="123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6" y="124"/>
                </a:lnTo>
                <a:lnTo>
                  <a:pt x="45" y="123"/>
                </a:lnTo>
                <a:lnTo>
                  <a:pt x="45" y="123"/>
                </a:lnTo>
                <a:lnTo>
                  <a:pt x="45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7" y="123"/>
                </a:lnTo>
                <a:lnTo>
                  <a:pt x="46" y="123"/>
                </a:lnTo>
                <a:lnTo>
                  <a:pt x="47" y="124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8" y="123"/>
                </a:lnTo>
                <a:lnTo>
                  <a:pt x="47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1" y="122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2"/>
                </a:lnTo>
                <a:lnTo>
                  <a:pt x="51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1"/>
                </a:lnTo>
                <a:lnTo>
                  <a:pt x="52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5" y="119"/>
                </a:lnTo>
                <a:lnTo>
                  <a:pt x="55" y="119"/>
                </a:lnTo>
                <a:lnTo>
                  <a:pt x="55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8"/>
                </a:lnTo>
                <a:lnTo>
                  <a:pt x="56" y="118"/>
                </a:lnTo>
                <a:lnTo>
                  <a:pt x="56" y="119"/>
                </a:lnTo>
                <a:lnTo>
                  <a:pt x="56" y="119"/>
                </a:lnTo>
                <a:lnTo>
                  <a:pt x="56" y="118"/>
                </a:lnTo>
                <a:lnTo>
                  <a:pt x="57" y="118"/>
                </a:lnTo>
                <a:lnTo>
                  <a:pt x="57" y="118"/>
                </a:lnTo>
                <a:lnTo>
                  <a:pt x="57" y="118"/>
                </a:lnTo>
                <a:lnTo>
                  <a:pt x="57" y="119"/>
                </a:lnTo>
                <a:lnTo>
                  <a:pt x="57" y="119"/>
                </a:lnTo>
                <a:lnTo>
                  <a:pt x="57" y="119"/>
                </a:lnTo>
                <a:lnTo>
                  <a:pt x="57" y="119"/>
                </a:lnTo>
                <a:lnTo>
                  <a:pt x="57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18"/>
                </a:lnTo>
                <a:lnTo>
                  <a:pt x="58" y="118"/>
                </a:lnTo>
                <a:lnTo>
                  <a:pt x="59" y="118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8"/>
                </a:lnTo>
                <a:lnTo>
                  <a:pt x="60" y="118"/>
                </a:lnTo>
                <a:lnTo>
                  <a:pt x="61" y="118"/>
                </a:lnTo>
                <a:lnTo>
                  <a:pt x="61" y="118"/>
                </a:lnTo>
                <a:lnTo>
                  <a:pt x="61" y="118"/>
                </a:lnTo>
                <a:lnTo>
                  <a:pt x="61" y="118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8"/>
                </a:lnTo>
                <a:lnTo>
                  <a:pt x="63" y="119"/>
                </a:lnTo>
                <a:lnTo>
                  <a:pt x="63" y="119"/>
                </a:lnTo>
                <a:lnTo>
                  <a:pt x="63" y="119"/>
                </a:lnTo>
                <a:lnTo>
                  <a:pt x="63" y="119"/>
                </a:lnTo>
                <a:lnTo>
                  <a:pt x="63" y="120"/>
                </a:lnTo>
                <a:lnTo>
                  <a:pt x="63" y="120"/>
                </a:lnTo>
                <a:lnTo>
                  <a:pt x="63" y="120"/>
                </a:lnTo>
                <a:lnTo>
                  <a:pt x="63" y="121"/>
                </a:lnTo>
                <a:lnTo>
                  <a:pt x="63" y="121"/>
                </a:lnTo>
                <a:lnTo>
                  <a:pt x="63" y="121"/>
                </a:lnTo>
                <a:lnTo>
                  <a:pt x="63" y="121"/>
                </a:lnTo>
                <a:lnTo>
                  <a:pt x="64" y="121"/>
                </a:lnTo>
                <a:lnTo>
                  <a:pt x="64" y="121"/>
                </a:lnTo>
                <a:lnTo>
                  <a:pt x="63" y="121"/>
                </a:lnTo>
                <a:lnTo>
                  <a:pt x="63" y="121"/>
                </a:lnTo>
                <a:lnTo>
                  <a:pt x="63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1"/>
                </a:lnTo>
                <a:lnTo>
                  <a:pt x="65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8" y="122"/>
                </a:lnTo>
                <a:lnTo>
                  <a:pt x="68" y="122"/>
                </a:lnTo>
                <a:lnTo>
                  <a:pt x="69" y="121"/>
                </a:lnTo>
                <a:lnTo>
                  <a:pt x="69" y="121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15"/>
                </a:lnTo>
                <a:lnTo>
                  <a:pt x="71" y="110"/>
                </a:lnTo>
                <a:lnTo>
                  <a:pt x="74" y="95"/>
                </a:lnTo>
                <a:lnTo>
                  <a:pt x="75" y="87"/>
                </a:lnTo>
                <a:lnTo>
                  <a:pt x="77" y="77"/>
                </a:lnTo>
                <a:lnTo>
                  <a:pt x="78" y="70"/>
                </a:lnTo>
                <a:lnTo>
                  <a:pt x="78" y="70"/>
                </a:lnTo>
                <a:lnTo>
                  <a:pt x="78" y="69"/>
                </a:lnTo>
                <a:lnTo>
                  <a:pt x="78" y="69"/>
                </a:lnTo>
                <a:lnTo>
                  <a:pt x="78" y="69"/>
                </a:lnTo>
                <a:lnTo>
                  <a:pt x="78" y="68"/>
                </a:lnTo>
                <a:lnTo>
                  <a:pt x="78" y="68"/>
                </a:lnTo>
                <a:lnTo>
                  <a:pt x="78" y="67"/>
                </a:lnTo>
                <a:lnTo>
                  <a:pt x="79" y="67"/>
                </a:lnTo>
                <a:lnTo>
                  <a:pt x="79" y="67"/>
                </a:lnTo>
                <a:lnTo>
                  <a:pt x="79" y="67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8" y="65"/>
                </a:lnTo>
                <a:lnTo>
                  <a:pt x="78" y="65"/>
                </a:lnTo>
                <a:lnTo>
                  <a:pt x="78" y="64"/>
                </a:lnTo>
                <a:lnTo>
                  <a:pt x="79" y="64"/>
                </a:lnTo>
                <a:lnTo>
                  <a:pt x="79" y="63"/>
                </a:lnTo>
                <a:lnTo>
                  <a:pt x="79" y="63"/>
                </a:lnTo>
                <a:lnTo>
                  <a:pt x="79" y="63"/>
                </a:lnTo>
                <a:lnTo>
                  <a:pt x="79" y="62"/>
                </a:lnTo>
                <a:lnTo>
                  <a:pt x="78" y="62"/>
                </a:lnTo>
                <a:lnTo>
                  <a:pt x="78" y="62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9" y="61"/>
                </a:lnTo>
                <a:lnTo>
                  <a:pt x="78" y="60"/>
                </a:lnTo>
                <a:lnTo>
                  <a:pt x="78" y="60"/>
                </a:lnTo>
                <a:lnTo>
                  <a:pt x="78" y="60"/>
                </a:lnTo>
                <a:lnTo>
                  <a:pt x="78" y="60"/>
                </a:lnTo>
                <a:lnTo>
                  <a:pt x="78" y="60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8"/>
                </a:lnTo>
                <a:lnTo>
                  <a:pt x="77" y="58"/>
                </a:lnTo>
                <a:lnTo>
                  <a:pt x="76" y="58"/>
                </a:lnTo>
                <a:lnTo>
                  <a:pt x="76" y="58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5"/>
                </a:lnTo>
                <a:lnTo>
                  <a:pt x="75" y="55"/>
                </a:lnTo>
                <a:lnTo>
                  <a:pt x="75" y="55"/>
                </a:lnTo>
                <a:lnTo>
                  <a:pt x="75" y="55"/>
                </a:lnTo>
                <a:lnTo>
                  <a:pt x="75" y="55"/>
                </a:lnTo>
                <a:lnTo>
                  <a:pt x="76" y="55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3"/>
                </a:lnTo>
                <a:lnTo>
                  <a:pt x="76" y="53"/>
                </a:lnTo>
                <a:lnTo>
                  <a:pt x="76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2"/>
                </a:lnTo>
                <a:lnTo>
                  <a:pt x="75" y="52"/>
                </a:lnTo>
                <a:lnTo>
                  <a:pt x="75" y="52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4" y="51"/>
                </a:lnTo>
                <a:lnTo>
                  <a:pt x="74" y="51"/>
                </a:lnTo>
                <a:lnTo>
                  <a:pt x="74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2" y="49"/>
                </a:lnTo>
                <a:lnTo>
                  <a:pt x="72" y="49"/>
                </a:lnTo>
                <a:lnTo>
                  <a:pt x="72" y="49"/>
                </a:lnTo>
                <a:lnTo>
                  <a:pt x="72" y="49"/>
                </a:lnTo>
                <a:lnTo>
                  <a:pt x="72" y="49"/>
                </a:lnTo>
                <a:lnTo>
                  <a:pt x="71" y="49"/>
                </a:lnTo>
                <a:lnTo>
                  <a:pt x="71" y="48"/>
                </a:lnTo>
                <a:lnTo>
                  <a:pt x="71" y="48"/>
                </a:lnTo>
                <a:lnTo>
                  <a:pt x="70" y="48"/>
                </a:lnTo>
                <a:lnTo>
                  <a:pt x="70" y="48"/>
                </a:lnTo>
                <a:lnTo>
                  <a:pt x="70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7"/>
                </a:lnTo>
                <a:lnTo>
                  <a:pt x="69" y="47"/>
                </a:lnTo>
                <a:lnTo>
                  <a:pt x="68" y="47"/>
                </a:lnTo>
                <a:lnTo>
                  <a:pt x="68" y="47"/>
                </a:lnTo>
                <a:lnTo>
                  <a:pt x="68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2"/>
                </a:lnTo>
                <a:lnTo>
                  <a:pt x="67" y="41"/>
                </a:lnTo>
                <a:lnTo>
                  <a:pt x="67" y="37"/>
                </a:lnTo>
                <a:lnTo>
                  <a:pt x="67" y="33"/>
                </a:lnTo>
                <a:lnTo>
                  <a:pt x="67" y="32"/>
                </a:lnTo>
                <a:lnTo>
                  <a:pt x="67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9" y="31"/>
                </a:lnTo>
                <a:lnTo>
                  <a:pt x="69" y="32"/>
                </a:lnTo>
                <a:lnTo>
                  <a:pt x="69" y="32"/>
                </a:lnTo>
                <a:lnTo>
                  <a:pt x="69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2" y="31"/>
                </a:lnTo>
                <a:lnTo>
                  <a:pt x="72" y="31"/>
                </a:lnTo>
                <a:lnTo>
                  <a:pt x="72" y="31"/>
                </a:lnTo>
                <a:lnTo>
                  <a:pt x="72" y="31"/>
                </a:lnTo>
                <a:lnTo>
                  <a:pt x="72" y="31"/>
                </a:lnTo>
                <a:lnTo>
                  <a:pt x="73" y="30"/>
                </a:lnTo>
                <a:lnTo>
                  <a:pt x="73" y="31"/>
                </a:lnTo>
                <a:lnTo>
                  <a:pt x="73" y="31"/>
                </a:lnTo>
                <a:lnTo>
                  <a:pt x="73" y="30"/>
                </a:lnTo>
                <a:lnTo>
                  <a:pt x="73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6" y="30"/>
                </a:lnTo>
                <a:lnTo>
                  <a:pt x="76" y="29"/>
                </a:lnTo>
                <a:lnTo>
                  <a:pt x="76" y="29"/>
                </a:lnTo>
                <a:lnTo>
                  <a:pt x="76" y="29"/>
                </a:lnTo>
                <a:lnTo>
                  <a:pt x="76" y="29"/>
                </a:lnTo>
                <a:lnTo>
                  <a:pt x="77" y="29"/>
                </a:lnTo>
                <a:lnTo>
                  <a:pt x="77" y="29"/>
                </a:lnTo>
                <a:lnTo>
                  <a:pt x="77" y="29"/>
                </a:lnTo>
                <a:lnTo>
                  <a:pt x="77" y="29"/>
                </a:lnTo>
                <a:lnTo>
                  <a:pt x="77" y="28"/>
                </a:lnTo>
                <a:lnTo>
                  <a:pt x="77" y="28"/>
                </a:lnTo>
                <a:lnTo>
                  <a:pt x="78" y="28"/>
                </a:lnTo>
                <a:lnTo>
                  <a:pt x="78" y="28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9" y="29"/>
                </a:lnTo>
                <a:lnTo>
                  <a:pt x="79" y="30"/>
                </a:lnTo>
                <a:lnTo>
                  <a:pt x="79" y="30"/>
                </a:lnTo>
                <a:lnTo>
                  <a:pt x="80" y="31"/>
                </a:lnTo>
                <a:lnTo>
                  <a:pt x="80" y="31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1" y="30"/>
                </a:lnTo>
                <a:lnTo>
                  <a:pt x="81" y="30"/>
                </a:lnTo>
                <a:lnTo>
                  <a:pt x="81" y="30"/>
                </a:lnTo>
                <a:lnTo>
                  <a:pt x="81" y="30"/>
                </a:lnTo>
                <a:lnTo>
                  <a:pt x="81" y="31"/>
                </a:lnTo>
                <a:lnTo>
                  <a:pt x="81" y="31"/>
                </a:lnTo>
                <a:lnTo>
                  <a:pt x="81" y="31"/>
                </a:lnTo>
                <a:lnTo>
                  <a:pt x="81" y="31"/>
                </a:lnTo>
                <a:lnTo>
                  <a:pt x="81" y="31"/>
                </a:lnTo>
                <a:lnTo>
                  <a:pt x="82" y="31"/>
                </a:lnTo>
                <a:lnTo>
                  <a:pt x="82" y="31"/>
                </a:lnTo>
                <a:lnTo>
                  <a:pt x="82" y="31"/>
                </a:lnTo>
                <a:lnTo>
                  <a:pt x="82" y="31"/>
                </a:lnTo>
                <a:lnTo>
                  <a:pt x="82" y="31"/>
                </a:lnTo>
                <a:lnTo>
                  <a:pt x="82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3" y="29"/>
                </a:lnTo>
                <a:lnTo>
                  <a:pt x="83" y="29"/>
                </a:lnTo>
                <a:lnTo>
                  <a:pt x="83" y="29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7"/>
                </a:lnTo>
                <a:lnTo>
                  <a:pt x="83" y="27"/>
                </a:lnTo>
                <a:lnTo>
                  <a:pt x="83" y="27"/>
                </a:lnTo>
                <a:lnTo>
                  <a:pt x="83" y="27"/>
                </a:lnTo>
                <a:lnTo>
                  <a:pt x="83" y="26"/>
                </a:lnTo>
                <a:lnTo>
                  <a:pt x="83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3" y="26"/>
                </a:lnTo>
                <a:lnTo>
                  <a:pt x="83" y="26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4"/>
                </a:lnTo>
                <a:lnTo>
                  <a:pt x="83" y="24"/>
                </a:lnTo>
                <a:lnTo>
                  <a:pt x="82" y="24"/>
                </a:lnTo>
                <a:lnTo>
                  <a:pt x="82" y="24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79" y="22"/>
                </a:lnTo>
                <a:lnTo>
                  <a:pt x="79" y="22"/>
                </a:lnTo>
                <a:lnTo>
                  <a:pt x="79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7" y="22"/>
                </a:lnTo>
                <a:lnTo>
                  <a:pt x="77" y="22"/>
                </a:lnTo>
                <a:lnTo>
                  <a:pt x="76" y="22"/>
                </a:lnTo>
                <a:lnTo>
                  <a:pt x="76" y="22"/>
                </a:lnTo>
                <a:lnTo>
                  <a:pt x="75" y="22"/>
                </a:lnTo>
                <a:lnTo>
                  <a:pt x="75" y="22"/>
                </a:lnTo>
                <a:lnTo>
                  <a:pt x="75" y="22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3" y="22"/>
                </a:lnTo>
                <a:lnTo>
                  <a:pt x="73" y="22"/>
                </a:lnTo>
                <a:lnTo>
                  <a:pt x="73" y="21"/>
                </a:lnTo>
                <a:lnTo>
                  <a:pt x="73" y="21"/>
                </a:lnTo>
                <a:lnTo>
                  <a:pt x="73" y="21"/>
                </a:lnTo>
                <a:lnTo>
                  <a:pt x="73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1" y="22"/>
                </a:lnTo>
                <a:lnTo>
                  <a:pt x="71" y="22"/>
                </a:lnTo>
                <a:lnTo>
                  <a:pt x="71" y="18"/>
                </a:lnTo>
                <a:lnTo>
                  <a:pt x="71" y="13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9"/>
                </a:lnTo>
                <a:lnTo>
                  <a:pt x="76" y="9"/>
                </a:lnTo>
                <a:lnTo>
                  <a:pt x="76" y="9"/>
                </a:lnTo>
                <a:lnTo>
                  <a:pt x="77" y="9"/>
                </a:lnTo>
                <a:lnTo>
                  <a:pt x="77" y="9"/>
                </a:lnTo>
                <a:lnTo>
                  <a:pt x="77" y="9"/>
                </a:lnTo>
                <a:lnTo>
                  <a:pt x="77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9" y="10"/>
                </a:lnTo>
                <a:lnTo>
                  <a:pt x="79" y="10"/>
                </a:lnTo>
                <a:lnTo>
                  <a:pt x="79" y="10"/>
                </a:lnTo>
                <a:lnTo>
                  <a:pt x="83" y="10"/>
                </a:lnTo>
                <a:lnTo>
                  <a:pt x="9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9"/>
                </a:lnTo>
                <a:lnTo>
                  <a:pt x="101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100" y="8"/>
                </a:lnTo>
                <a:lnTo>
                  <a:pt x="100" y="8"/>
                </a:lnTo>
                <a:lnTo>
                  <a:pt x="99" y="8"/>
                </a:lnTo>
                <a:lnTo>
                  <a:pt x="99" y="8"/>
                </a:lnTo>
                <a:lnTo>
                  <a:pt x="99" y="8"/>
                </a:lnTo>
                <a:lnTo>
                  <a:pt x="99" y="7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4" y="8"/>
                </a:lnTo>
                <a:lnTo>
                  <a:pt x="104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6" y="8"/>
                </a:lnTo>
                <a:lnTo>
                  <a:pt x="106" y="7"/>
                </a:lnTo>
                <a:lnTo>
                  <a:pt x="106" y="7"/>
                </a:lnTo>
                <a:lnTo>
                  <a:pt x="106" y="7"/>
                </a:lnTo>
                <a:lnTo>
                  <a:pt x="107" y="6"/>
                </a:lnTo>
                <a:lnTo>
                  <a:pt x="107" y="6"/>
                </a:lnTo>
                <a:lnTo>
                  <a:pt x="107" y="6"/>
                </a:lnTo>
                <a:lnTo>
                  <a:pt x="107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9" y="5"/>
                </a:lnTo>
                <a:lnTo>
                  <a:pt x="110" y="5"/>
                </a:lnTo>
                <a:lnTo>
                  <a:pt x="111" y="5"/>
                </a:lnTo>
                <a:lnTo>
                  <a:pt x="111" y="4"/>
                </a:lnTo>
                <a:lnTo>
                  <a:pt x="111" y="3"/>
                </a:lnTo>
                <a:lnTo>
                  <a:pt x="112" y="3"/>
                </a:lnTo>
                <a:lnTo>
                  <a:pt x="112" y="2"/>
                </a:lnTo>
                <a:lnTo>
                  <a:pt x="112" y="2"/>
                </a:lnTo>
                <a:lnTo>
                  <a:pt x="112" y="2"/>
                </a:lnTo>
                <a:lnTo>
                  <a:pt x="114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5" y="1"/>
                </a:lnTo>
                <a:lnTo>
                  <a:pt x="116" y="1"/>
                </a:lnTo>
                <a:lnTo>
                  <a:pt x="116" y="3"/>
                </a:lnTo>
                <a:lnTo>
                  <a:pt x="116" y="4"/>
                </a:lnTo>
                <a:lnTo>
                  <a:pt x="116" y="4"/>
                </a:lnTo>
                <a:lnTo>
                  <a:pt x="116" y="6"/>
                </a:lnTo>
                <a:lnTo>
                  <a:pt x="117" y="7"/>
                </a:lnTo>
                <a:lnTo>
                  <a:pt x="117" y="7"/>
                </a:lnTo>
                <a:lnTo>
                  <a:pt x="117" y="8"/>
                </a:lnTo>
                <a:lnTo>
                  <a:pt x="118" y="8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20" y="9"/>
                </a:lnTo>
                <a:lnTo>
                  <a:pt x="120" y="9"/>
                </a:lnTo>
                <a:lnTo>
                  <a:pt x="120" y="10"/>
                </a:lnTo>
                <a:lnTo>
                  <a:pt x="120" y="10"/>
                </a:lnTo>
                <a:lnTo>
                  <a:pt x="120" y="11"/>
                </a:lnTo>
                <a:lnTo>
                  <a:pt x="120" y="11"/>
                </a:lnTo>
                <a:lnTo>
                  <a:pt x="120" y="12"/>
                </a:lnTo>
                <a:lnTo>
                  <a:pt x="120" y="14"/>
                </a:lnTo>
                <a:lnTo>
                  <a:pt x="120" y="15"/>
                </a:lnTo>
                <a:lnTo>
                  <a:pt x="121" y="15"/>
                </a:lnTo>
                <a:lnTo>
                  <a:pt x="120" y="16"/>
                </a:lnTo>
                <a:lnTo>
                  <a:pt x="120" y="17"/>
                </a:lnTo>
                <a:lnTo>
                  <a:pt x="120" y="19"/>
                </a:lnTo>
                <a:lnTo>
                  <a:pt x="120" y="20"/>
                </a:lnTo>
                <a:lnTo>
                  <a:pt x="120" y="20"/>
                </a:lnTo>
                <a:lnTo>
                  <a:pt x="124" y="19"/>
                </a:lnTo>
                <a:lnTo>
                  <a:pt x="129" y="23"/>
                </a:lnTo>
                <a:lnTo>
                  <a:pt x="134" y="28"/>
                </a:lnTo>
                <a:lnTo>
                  <a:pt x="136" y="27"/>
                </a:lnTo>
                <a:lnTo>
                  <a:pt x="136" y="28"/>
                </a:lnTo>
                <a:lnTo>
                  <a:pt x="137" y="28"/>
                </a:lnTo>
                <a:lnTo>
                  <a:pt x="137" y="28"/>
                </a:lnTo>
                <a:lnTo>
                  <a:pt x="137" y="28"/>
                </a:lnTo>
                <a:lnTo>
                  <a:pt x="137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7"/>
                </a:lnTo>
                <a:lnTo>
                  <a:pt x="138" y="27"/>
                </a:lnTo>
                <a:lnTo>
                  <a:pt x="139" y="27"/>
                </a:lnTo>
                <a:lnTo>
                  <a:pt x="139" y="27"/>
                </a:lnTo>
                <a:lnTo>
                  <a:pt x="139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2" y="26"/>
                </a:lnTo>
                <a:lnTo>
                  <a:pt x="142" y="25"/>
                </a:lnTo>
                <a:lnTo>
                  <a:pt x="142" y="25"/>
                </a:lnTo>
                <a:lnTo>
                  <a:pt x="142" y="25"/>
                </a:lnTo>
                <a:lnTo>
                  <a:pt x="142" y="25"/>
                </a:lnTo>
                <a:lnTo>
                  <a:pt x="142" y="25"/>
                </a:lnTo>
                <a:lnTo>
                  <a:pt x="143" y="25"/>
                </a:lnTo>
                <a:lnTo>
                  <a:pt x="143" y="24"/>
                </a:lnTo>
                <a:lnTo>
                  <a:pt x="143" y="24"/>
                </a:lnTo>
                <a:lnTo>
                  <a:pt x="143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4"/>
                </a:lnTo>
                <a:lnTo>
                  <a:pt x="146" y="24"/>
                </a:lnTo>
                <a:lnTo>
                  <a:pt x="146" y="23"/>
                </a:lnTo>
                <a:lnTo>
                  <a:pt x="146" y="23"/>
                </a:lnTo>
                <a:lnTo>
                  <a:pt x="146" y="24"/>
                </a:lnTo>
                <a:lnTo>
                  <a:pt x="146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4"/>
                </a:lnTo>
                <a:lnTo>
                  <a:pt x="147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5"/>
                </a:lnTo>
                <a:lnTo>
                  <a:pt x="148" y="25"/>
                </a:lnTo>
                <a:lnTo>
                  <a:pt x="149" y="25"/>
                </a:lnTo>
                <a:lnTo>
                  <a:pt x="148" y="25"/>
                </a:lnTo>
                <a:lnTo>
                  <a:pt x="148" y="26"/>
                </a:lnTo>
                <a:lnTo>
                  <a:pt x="149" y="26"/>
                </a:lnTo>
                <a:lnTo>
                  <a:pt x="149" y="26"/>
                </a:lnTo>
                <a:lnTo>
                  <a:pt x="149" y="26"/>
                </a:lnTo>
                <a:lnTo>
                  <a:pt x="149" y="26"/>
                </a:lnTo>
                <a:lnTo>
                  <a:pt x="149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7"/>
                </a:lnTo>
                <a:lnTo>
                  <a:pt x="148" y="27"/>
                </a:lnTo>
                <a:lnTo>
                  <a:pt x="148" y="27"/>
                </a:lnTo>
                <a:lnTo>
                  <a:pt x="148" y="27"/>
                </a:lnTo>
                <a:lnTo>
                  <a:pt x="148" y="28"/>
                </a:lnTo>
                <a:lnTo>
                  <a:pt x="148" y="28"/>
                </a:lnTo>
                <a:lnTo>
                  <a:pt x="147" y="28"/>
                </a:lnTo>
                <a:lnTo>
                  <a:pt x="147" y="28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8" y="29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9" y="30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0" y="29"/>
                </a:lnTo>
                <a:lnTo>
                  <a:pt x="150" y="29"/>
                </a:lnTo>
                <a:lnTo>
                  <a:pt x="150" y="29"/>
                </a:lnTo>
                <a:lnTo>
                  <a:pt x="150" y="29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1" y="28"/>
                </a:lnTo>
                <a:lnTo>
                  <a:pt x="150" y="28"/>
                </a:lnTo>
                <a:lnTo>
                  <a:pt x="151" y="28"/>
                </a:lnTo>
                <a:lnTo>
                  <a:pt x="150" y="27"/>
                </a:lnTo>
                <a:lnTo>
                  <a:pt x="150" y="27"/>
                </a:lnTo>
                <a:lnTo>
                  <a:pt x="150" y="27"/>
                </a:lnTo>
                <a:lnTo>
                  <a:pt x="150" y="27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5"/>
                </a:lnTo>
                <a:lnTo>
                  <a:pt x="152" y="25"/>
                </a:lnTo>
                <a:lnTo>
                  <a:pt x="152" y="25"/>
                </a:lnTo>
                <a:lnTo>
                  <a:pt x="152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5" y="24"/>
                </a:lnTo>
                <a:lnTo>
                  <a:pt x="155" y="24"/>
                </a:lnTo>
                <a:lnTo>
                  <a:pt x="155" y="24"/>
                </a:lnTo>
                <a:lnTo>
                  <a:pt x="155" y="23"/>
                </a:lnTo>
                <a:lnTo>
                  <a:pt x="155" y="23"/>
                </a:lnTo>
                <a:lnTo>
                  <a:pt x="155" y="23"/>
                </a:lnTo>
                <a:lnTo>
                  <a:pt x="155" y="23"/>
                </a:lnTo>
                <a:lnTo>
                  <a:pt x="155" y="23"/>
                </a:lnTo>
                <a:lnTo>
                  <a:pt x="155" y="22"/>
                </a:lnTo>
                <a:lnTo>
                  <a:pt x="155" y="22"/>
                </a:lnTo>
                <a:lnTo>
                  <a:pt x="155" y="22"/>
                </a:lnTo>
                <a:lnTo>
                  <a:pt x="155" y="21"/>
                </a:lnTo>
                <a:lnTo>
                  <a:pt x="155" y="21"/>
                </a:lnTo>
                <a:lnTo>
                  <a:pt x="155" y="21"/>
                </a:lnTo>
                <a:lnTo>
                  <a:pt x="155" y="21"/>
                </a:lnTo>
                <a:lnTo>
                  <a:pt x="156" y="21"/>
                </a:lnTo>
                <a:lnTo>
                  <a:pt x="156" y="21"/>
                </a:lnTo>
                <a:lnTo>
                  <a:pt x="156" y="21"/>
                </a:lnTo>
                <a:lnTo>
                  <a:pt x="156" y="21"/>
                </a:lnTo>
                <a:lnTo>
                  <a:pt x="157" y="21"/>
                </a:lnTo>
                <a:lnTo>
                  <a:pt x="156" y="21"/>
                </a:lnTo>
                <a:lnTo>
                  <a:pt x="157" y="21"/>
                </a:lnTo>
                <a:lnTo>
                  <a:pt x="157" y="21"/>
                </a:lnTo>
                <a:lnTo>
                  <a:pt x="157" y="21"/>
                </a:lnTo>
                <a:lnTo>
                  <a:pt x="157" y="21"/>
                </a:lnTo>
                <a:lnTo>
                  <a:pt x="158" y="21"/>
                </a:lnTo>
                <a:lnTo>
                  <a:pt x="158" y="21"/>
                </a:lnTo>
                <a:lnTo>
                  <a:pt x="158" y="20"/>
                </a:lnTo>
                <a:lnTo>
                  <a:pt x="158" y="20"/>
                </a:lnTo>
                <a:lnTo>
                  <a:pt x="158" y="20"/>
                </a:lnTo>
                <a:lnTo>
                  <a:pt x="158" y="19"/>
                </a:lnTo>
                <a:lnTo>
                  <a:pt x="158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20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9"/>
                </a:lnTo>
                <a:lnTo>
                  <a:pt x="162" y="19"/>
                </a:lnTo>
                <a:lnTo>
                  <a:pt x="162" y="19"/>
                </a:lnTo>
                <a:lnTo>
                  <a:pt x="162" y="19"/>
                </a:lnTo>
                <a:lnTo>
                  <a:pt x="163" y="19"/>
                </a:lnTo>
                <a:lnTo>
                  <a:pt x="163" y="19"/>
                </a:lnTo>
                <a:lnTo>
                  <a:pt x="163" y="19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4" y="18"/>
                </a:lnTo>
                <a:lnTo>
                  <a:pt x="164" y="18"/>
                </a:lnTo>
                <a:lnTo>
                  <a:pt x="164" y="17"/>
                </a:lnTo>
                <a:lnTo>
                  <a:pt x="164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6"/>
                </a:lnTo>
                <a:lnTo>
                  <a:pt x="166" y="16"/>
                </a:lnTo>
                <a:lnTo>
                  <a:pt x="166" y="16"/>
                </a:lnTo>
                <a:lnTo>
                  <a:pt x="166" y="15"/>
                </a:lnTo>
                <a:lnTo>
                  <a:pt x="166" y="15"/>
                </a:lnTo>
                <a:lnTo>
                  <a:pt x="166" y="15"/>
                </a:lnTo>
                <a:lnTo>
                  <a:pt x="167" y="15"/>
                </a:lnTo>
                <a:lnTo>
                  <a:pt x="167" y="15"/>
                </a:lnTo>
                <a:lnTo>
                  <a:pt x="167" y="15"/>
                </a:lnTo>
                <a:lnTo>
                  <a:pt x="167" y="15"/>
                </a:lnTo>
                <a:lnTo>
                  <a:pt x="168" y="15"/>
                </a:lnTo>
                <a:lnTo>
                  <a:pt x="168" y="15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9" y="15"/>
                </a:lnTo>
                <a:lnTo>
                  <a:pt x="169" y="15"/>
                </a:lnTo>
                <a:lnTo>
                  <a:pt x="169" y="15"/>
                </a:lnTo>
                <a:lnTo>
                  <a:pt x="169" y="15"/>
                </a:lnTo>
                <a:lnTo>
                  <a:pt x="168" y="16"/>
                </a:lnTo>
                <a:lnTo>
                  <a:pt x="168" y="16"/>
                </a:lnTo>
                <a:lnTo>
                  <a:pt x="168" y="16"/>
                </a:lnTo>
                <a:lnTo>
                  <a:pt x="168" y="16"/>
                </a:lnTo>
                <a:lnTo>
                  <a:pt x="169" y="16"/>
                </a:lnTo>
                <a:lnTo>
                  <a:pt x="169" y="16"/>
                </a:lnTo>
                <a:lnTo>
                  <a:pt x="169" y="16"/>
                </a:lnTo>
                <a:lnTo>
                  <a:pt x="169" y="17"/>
                </a:lnTo>
                <a:lnTo>
                  <a:pt x="169" y="17"/>
                </a:lnTo>
                <a:lnTo>
                  <a:pt x="170" y="17"/>
                </a:lnTo>
                <a:lnTo>
                  <a:pt x="169" y="17"/>
                </a:lnTo>
                <a:lnTo>
                  <a:pt x="169" y="16"/>
                </a:lnTo>
                <a:lnTo>
                  <a:pt x="169" y="16"/>
                </a:lnTo>
                <a:lnTo>
                  <a:pt x="170" y="16"/>
                </a:lnTo>
                <a:lnTo>
                  <a:pt x="170" y="16"/>
                </a:lnTo>
                <a:lnTo>
                  <a:pt x="170" y="16"/>
                </a:lnTo>
                <a:lnTo>
                  <a:pt x="170" y="16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1" y="15"/>
                </a:lnTo>
                <a:lnTo>
                  <a:pt x="171" y="14"/>
                </a:lnTo>
                <a:lnTo>
                  <a:pt x="171" y="14"/>
                </a:lnTo>
                <a:lnTo>
                  <a:pt x="171" y="14"/>
                </a:lnTo>
                <a:lnTo>
                  <a:pt x="171" y="14"/>
                </a:lnTo>
                <a:lnTo>
                  <a:pt x="171" y="14"/>
                </a:lnTo>
                <a:lnTo>
                  <a:pt x="172" y="14"/>
                </a:lnTo>
                <a:lnTo>
                  <a:pt x="172" y="14"/>
                </a:lnTo>
                <a:lnTo>
                  <a:pt x="172" y="14"/>
                </a:lnTo>
                <a:lnTo>
                  <a:pt x="172" y="13"/>
                </a:lnTo>
                <a:lnTo>
                  <a:pt x="172" y="13"/>
                </a:lnTo>
                <a:lnTo>
                  <a:pt x="172" y="13"/>
                </a:lnTo>
                <a:lnTo>
                  <a:pt x="172" y="13"/>
                </a:lnTo>
                <a:lnTo>
                  <a:pt x="173" y="13"/>
                </a:lnTo>
                <a:lnTo>
                  <a:pt x="173" y="13"/>
                </a:lnTo>
                <a:lnTo>
                  <a:pt x="173" y="13"/>
                </a:lnTo>
                <a:lnTo>
                  <a:pt x="173" y="13"/>
                </a:lnTo>
                <a:lnTo>
                  <a:pt x="174" y="13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1"/>
                </a:lnTo>
                <a:lnTo>
                  <a:pt x="174" y="11"/>
                </a:lnTo>
                <a:lnTo>
                  <a:pt x="174" y="11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9"/>
                </a:lnTo>
                <a:lnTo>
                  <a:pt x="174" y="9"/>
                </a:lnTo>
                <a:lnTo>
                  <a:pt x="174" y="9"/>
                </a:lnTo>
                <a:lnTo>
                  <a:pt x="175" y="9"/>
                </a:lnTo>
                <a:lnTo>
                  <a:pt x="174" y="8"/>
                </a:lnTo>
                <a:lnTo>
                  <a:pt x="175" y="8"/>
                </a:lnTo>
                <a:lnTo>
                  <a:pt x="175" y="8"/>
                </a:lnTo>
                <a:lnTo>
                  <a:pt x="174" y="8"/>
                </a:lnTo>
                <a:lnTo>
                  <a:pt x="174" y="8"/>
                </a:lnTo>
                <a:lnTo>
                  <a:pt x="174" y="7"/>
                </a:lnTo>
                <a:lnTo>
                  <a:pt x="174" y="7"/>
                </a:lnTo>
                <a:lnTo>
                  <a:pt x="174" y="7"/>
                </a:lnTo>
                <a:lnTo>
                  <a:pt x="174" y="6"/>
                </a:lnTo>
                <a:lnTo>
                  <a:pt x="175" y="6"/>
                </a:lnTo>
                <a:lnTo>
                  <a:pt x="175" y="6"/>
                </a:lnTo>
                <a:lnTo>
                  <a:pt x="175" y="6"/>
                </a:lnTo>
                <a:lnTo>
                  <a:pt x="175" y="6"/>
                </a:lnTo>
                <a:lnTo>
                  <a:pt x="175" y="6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7" y="5"/>
                </a:lnTo>
                <a:lnTo>
                  <a:pt x="177" y="5"/>
                </a:lnTo>
                <a:lnTo>
                  <a:pt x="177" y="5"/>
                </a:lnTo>
                <a:lnTo>
                  <a:pt x="177" y="5"/>
                </a:lnTo>
                <a:lnTo>
                  <a:pt x="177" y="5"/>
                </a:lnTo>
                <a:lnTo>
                  <a:pt x="178" y="5"/>
                </a:lnTo>
                <a:lnTo>
                  <a:pt x="178" y="5"/>
                </a:lnTo>
                <a:lnTo>
                  <a:pt x="178" y="6"/>
                </a:lnTo>
                <a:lnTo>
                  <a:pt x="179" y="6"/>
                </a:lnTo>
                <a:lnTo>
                  <a:pt x="179" y="5"/>
                </a:lnTo>
                <a:lnTo>
                  <a:pt x="179" y="5"/>
                </a:lnTo>
                <a:lnTo>
                  <a:pt x="179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4"/>
                </a:lnTo>
                <a:lnTo>
                  <a:pt x="181" y="4"/>
                </a:lnTo>
                <a:lnTo>
                  <a:pt x="181" y="4"/>
                </a:lnTo>
                <a:lnTo>
                  <a:pt x="181" y="4"/>
                </a:lnTo>
                <a:lnTo>
                  <a:pt x="181" y="5"/>
                </a:lnTo>
                <a:lnTo>
                  <a:pt x="181" y="5"/>
                </a:lnTo>
                <a:lnTo>
                  <a:pt x="181" y="5"/>
                </a:lnTo>
                <a:lnTo>
                  <a:pt x="182" y="5"/>
                </a:lnTo>
                <a:lnTo>
                  <a:pt x="182" y="4"/>
                </a:lnTo>
                <a:lnTo>
                  <a:pt x="181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3"/>
                </a:lnTo>
                <a:lnTo>
                  <a:pt x="182" y="3"/>
                </a:lnTo>
                <a:lnTo>
                  <a:pt x="182" y="3"/>
                </a:lnTo>
                <a:lnTo>
                  <a:pt x="182" y="3"/>
                </a:lnTo>
                <a:lnTo>
                  <a:pt x="183" y="3"/>
                </a:lnTo>
                <a:lnTo>
                  <a:pt x="183" y="3"/>
                </a:lnTo>
                <a:lnTo>
                  <a:pt x="183" y="3"/>
                </a:lnTo>
                <a:lnTo>
                  <a:pt x="183" y="3"/>
                </a:lnTo>
                <a:lnTo>
                  <a:pt x="183" y="3"/>
                </a:lnTo>
                <a:lnTo>
                  <a:pt x="184" y="3"/>
                </a:lnTo>
                <a:lnTo>
                  <a:pt x="184" y="3"/>
                </a:lnTo>
                <a:lnTo>
                  <a:pt x="184" y="3"/>
                </a:lnTo>
                <a:lnTo>
                  <a:pt x="185" y="3"/>
                </a:lnTo>
                <a:lnTo>
                  <a:pt x="185" y="3"/>
                </a:lnTo>
                <a:lnTo>
                  <a:pt x="185" y="2"/>
                </a:lnTo>
                <a:lnTo>
                  <a:pt x="185" y="2"/>
                </a:lnTo>
                <a:lnTo>
                  <a:pt x="185" y="3"/>
                </a:lnTo>
                <a:lnTo>
                  <a:pt x="186" y="3"/>
                </a:lnTo>
                <a:lnTo>
                  <a:pt x="186" y="3"/>
                </a:lnTo>
                <a:lnTo>
                  <a:pt x="186" y="3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1"/>
                </a:lnTo>
                <a:lnTo>
                  <a:pt x="187" y="1"/>
                </a:lnTo>
                <a:lnTo>
                  <a:pt x="187" y="1"/>
                </a:lnTo>
                <a:lnTo>
                  <a:pt x="188" y="2"/>
                </a:lnTo>
                <a:lnTo>
                  <a:pt x="188" y="2"/>
                </a:lnTo>
                <a:lnTo>
                  <a:pt x="189" y="2"/>
                </a:lnTo>
                <a:lnTo>
                  <a:pt x="190" y="2"/>
                </a:lnTo>
                <a:lnTo>
                  <a:pt x="190" y="2"/>
                </a:lnTo>
                <a:lnTo>
                  <a:pt x="191" y="2"/>
                </a:lnTo>
                <a:lnTo>
                  <a:pt x="191" y="2"/>
                </a:lnTo>
                <a:lnTo>
                  <a:pt x="191" y="2"/>
                </a:lnTo>
                <a:lnTo>
                  <a:pt x="191" y="2"/>
                </a:lnTo>
                <a:lnTo>
                  <a:pt x="191" y="3"/>
                </a:lnTo>
                <a:lnTo>
                  <a:pt x="191" y="3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3" y="5"/>
                </a:lnTo>
                <a:lnTo>
                  <a:pt x="194" y="5"/>
                </a:lnTo>
                <a:lnTo>
                  <a:pt x="194" y="4"/>
                </a:lnTo>
                <a:lnTo>
                  <a:pt x="195" y="4"/>
                </a:lnTo>
                <a:lnTo>
                  <a:pt x="196" y="5"/>
                </a:lnTo>
                <a:lnTo>
                  <a:pt x="197" y="5"/>
                </a:lnTo>
                <a:lnTo>
                  <a:pt x="197" y="5"/>
                </a:lnTo>
                <a:lnTo>
                  <a:pt x="197" y="5"/>
                </a:lnTo>
                <a:lnTo>
                  <a:pt x="198" y="6"/>
                </a:lnTo>
                <a:lnTo>
                  <a:pt x="198" y="6"/>
                </a:lnTo>
                <a:lnTo>
                  <a:pt x="198" y="6"/>
                </a:lnTo>
                <a:lnTo>
                  <a:pt x="199" y="6"/>
                </a:lnTo>
                <a:lnTo>
                  <a:pt x="199" y="7"/>
                </a:lnTo>
                <a:lnTo>
                  <a:pt x="199" y="7"/>
                </a:lnTo>
                <a:lnTo>
                  <a:pt x="198" y="8"/>
                </a:lnTo>
                <a:lnTo>
                  <a:pt x="198" y="10"/>
                </a:lnTo>
                <a:lnTo>
                  <a:pt x="198" y="11"/>
                </a:lnTo>
                <a:lnTo>
                  <a:pt x="198" y="11"/>
                </a:lnTo>
                <a:lnTo>
                  <a:pt x="198" y="11"/>
                </a:lnTo>
                <a:lnTo>
                  <a:pt x="198" y="11"/>
                </a:lnTo>
                <a:lnTo>
                  <a:pt x="197" y="12"/>
                </a:lnTo>
                <a:lnTo>
                  <a:pt x="197" y="12"/>
                </a:lnTo>
                <a:lnTo>
                  <a:pt x="197" y="13"/>
                </a:lnTo>
                <a:lnTo>
                  <a:pt x="197" y="13"/>
                </a:lnTo>
                <a:lnTo>
                  <a:pt x="197" y="13"/>
                </a:lnTo>
                <a:lnTo>
                  <a:pt x="198" y="13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9" y="15"/>
                </a:lnTo>
                <a:lnTo>
                  <a:pt x="199" y="15"/>
                </a:lnTo>
                <a:lnTo>
                  <a:pt x="200" y="15"/>
                </a:lnTo>
                <a:lnTo>
                  <a:pt x="200" y="15"/>
                </a:lnTo>
                <a:lnTo>
                  <a:pt x="200" y="15"/>
                </a:lnTo>
                <a:lnTo>
                  <a:pt x="200" y="16"/>
                </a:lnTo>
                <a:lnTo>
                  <a:pt x="200" y="16"/>
                </a:lnTo>
                <a:lnTo>
                  <a:pt x="200" y="16"/>
                </a:lnTo>
                <a:lnTo>
                  <a:pt x="200" y="17"/>
                </a:lnTo>
                <a:lnTo>
                  <a:pt x="200" y="17"/>
                </a:lnTo>
                <a:lnTo>
                  <a:pt x="201" y="19"/>
                </a:lnTo>
                <a:lnTo>
                  <a:pt x="201" y="20"/>
                </a:lnTo>
                <a:lnTo>
                  <a:pt x="202" y="21"/>
                </a:lnTo>
                <a:lnTo>
                  <a:pt x="202" y="22"/>
                </a:lnTo>
                <a:lnTo>
                  <a:pt x="202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3"/>
                </a:lnTo>
                <a:lnTo>
                  <a:pt x="203" y="23"/>
                </a:lnTo>
                <a:lnTo>
                  <a:pt x="203" y="23"/>
                </a:lnTo>
                <a:lnTo>
                  <a:pt x="203" y="23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3" y="25"/>
                </a:lnTo>
                <a:lnTo>
                  <a:pt x="203" y="25"/>
                </a:lnTo>
                <a:lnTo>
                  <a:pt x="203" y="26"/>
                </a:lnTo>
                <a:lnTo>
                  <a:pt x="203" y="26"/>
                </a:lnTo>
                <a:lnTo>
                  <a:pt x="203" y="27"/>
                </a:lnTo>
                <a:lnTo>
                  <a:pt x="203" y="27"/>
                </a:lnTo>
                <a:lnTo>
                  <a:pt x="203" y="27"/>
                </a:lnTo>
                <a:lnTo>
                  <a:pt x="203" y="28"/>
                </a:lnTo>
                <a:lnTo>
                  <a:pt x="202" y="28"/>
                </a:lnTo>
                <a:lnTo>
                  <a:pt x="202" y="29"/>
                </a:lnTo>
                <a:lnTo>
                  <a:pt x="202" y="29"/>
                </a:lnTo>
                <a:lnTo>
                  <a:pt x="202" y="29"/>
                </a:lnTo>
                <a:lnTo>
                  <a:pt x="202" y="31"/>
                </a:lnTo>
                <a:lnTo>
                  <a:pt x="202" y="32"/>
                </a:lnTo>
                <a:lnTo>
                  <a:pt x="202" y="33"/>
                </a:lnTo>
                <a:lnTo>
                  <a:pt x="202" y="33"/>
                </a:lnTo>
                <a:lnTo>
                  <a:pt x="202" y="34"/>
                </a:lnTo>
                <a:lnTo>
                  <a:pt x="202" y="34"/>
                </a:lnTo>
                <a:lnTo>
                  <a:pt x="203" y="34"/>
                </a:lnTo>
                <a:lnTo>
                  <a:pt x="203" y="34"/>
                </a:lnTo>
                <a:lnTo>
                  <a:pt x="203" y="34"/>
                </a:lnTo>
                <a:lnTo>
                  <a:pt x="203" y="35"/>
                </a:lnTo>
                <a:lnTo>
                  <a:pt x="203" y="35"/>
                </a:lnTo>
                <a:lnTo>
                  <a:pt x="203" y="35"/>
                </a:lnTo>
                <a:lnTo>
                  <a:pt x="203" y="35"/>
                </a:lnTo>
                <a:lnTo>
                  <a:pt x="203" y="35"/>
                </a:lnTo>
                <a:lnTo>
                  <a:pt x="203" y="36"/>
                </a:lnTo>
                <a:lnTo>
                  <a:pt x="203" y="36"/>
                </a:lnTo>
                <a:lnTo>
                  <a:pt x="203" y="37"/>
                </a:lnTo>
                <a:lnTo>
                  <a:pt x="203" y="37"/>
                </a:lnTo>
                <a:lnTo>
                  <a:pt x="203" y="38"/>
                </a:lnTo>
                <a:lnTo>
                  <a:pt x="203" y="38"/>
                </a:lnTo>
                <a:lnTo>
                  <a:pt x="204" y="39"/>
                </a:lnTo>
                <a:lnTo>
                  <a:pt x="204" y="39"/>
                </a:lnTo>
                <a:lnTo>
                  <a:pt x="204" y="40"/>
                </a:lnTo>
                <a:lnTo>
                  <a:pt x="204" y="40"/>
                </a:lnTo>
                <a:lnTo>
                  <a:pt x="204" y="41"/>
                </a:lnTo>
                <a:lnTo>
                  <a:pt x="204" y="41"/>
                </a:lnTo>
                <a:lnTo>
                  <a:pt x="205" y="41"/>
                </a:lnTo>
                <a:lnTo>
                  <a:pt x="205" y="41"/>
                </a:lnTo>
                <a:lnTo>
                  <a:pt x="205" y="41"/>
                </a:lnTo>
                <a:lnTo>
                  <a:pt x="206" y="42"/>
                </a:lnTo>
                <a:lnTo>
                  <a:pt x="206" y="43"/>
                </a:lnTo>
                <a:lnTo>
                  <a:pt x="206" y="43"/>
                </a:lnTo>
                <a:lnTo>
                  <a:pt x="206" y="43"/>
                </a:lnTo>
                <a:lnTo>
                  <a:pt x="205" y="43"/>
                </a:lnTo>
                <a:lnTo>
                  <a:pt x="205" y="43"/>
                </a:lnTo>
                <a:lnTo>
                  <a:pt x="206" y="43"/>
                </a:lnTo>
                <a:lnTo>
                  <a:pt x="206" y="44"/>
                </a:lnTo>
                <a:lnTo>
                  <a:pt x="206" y="44"/>
                </a:lnTo>
                <a:lnTo>
                  <a:pt x="206" y="44"/>
                </a:lnTo>
                <a:lnTo>
                  <a:pt x="206" y="44"/>
                </a:lnTo>
                <a:lnTo>
                  <a:pt x="206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6"/>
                </a:lnTo>
                <a:lnTo>
                  <a:pt x="207" y="46"/>
                </a:lnTo>
                <a:lnTo>
                  <a:pt x="207" y="46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8"/>
                </a:lnTo>
                <a:lnTo>
                  <a:pt x="207" y="48"/>
                </a:lnTo>
                <a:lnTo>
                  <a:pt x="207" y="48"/>
                </a:lnTo>
                <a:lnTo>
                  <a:pt x="207" y="48"/>
                </a:lnTo>
                <a:lnTo>
                  <a:pt x="207" y="48"/>
                </a:lnTo>
                <a:lnTo>
                  <a:pt x="208" y="48"/>
                </a:lnTo>
                <a:lnTo>
                  <a:pt x="208" y="48"/>
                </a:lnTo>
                <a:lnTo>
                  <a:pt x="208" y="49"/>
                </a:lnTo>
                <a:lnTo>
                  <a:pt x="208" y="49"/>
                </a:lnTo>
                <a:lnTo>
                  <a:pt x="208" y="49"/>
                </a:lnTo>
                <a:lnTo>
                  <a:pt x="208" y="49"/>
                </a:lnTo>
                <a:lnTo>
                  <a:pt x="207" y="49"/>
                </a:lnTo>
                <a:lnTo>
                  <a:pt x="207" y="49"/>
                </a:lnTo>
                <a:lnTo>
                  <a:pt x="207" y="49"/>
                </a:lnTo>
                <a:lnTo>
                  <a:pt x="207" y="50"/>
                </a:lnTo>
                <a:lnTo>
                  <a:pt x="207" y="50"/>
                </a:lnTo>
                <a:lnTo>
                  <a:pt x="207" y="50"/>
                </a:lnTo>
                <a:lnTo>
                  <a:pt x="206" y="50"/>
                </a:lnTo>
                <a:lnTo>
                  <a:pt x="206" y="51"/>
                </a:lnTo>
                <a:lnTo>
                  <a:pt x="207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2"/>
                </a:lnTo>
                <a:lnTo>
                  <a:pt x="206" y="52"/>
                </a:lnTo>
                <a:lnTo>
                  <a:pt x="206" y="52"/>
                </a:lnTo>
                <a:lnTo>
                  <a:pt x="206" y="52"/>
                </a:lnTo>
                <a:lnTo>
                  <a:pt x="206" y="52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5"/>
                </a:lnTo>
                <a:lnTo>
                  <a:pt x="205" y="55"/>
                </a:lnTo>
                <a:lnTo>
                  <a:pt x="205" y="55"/>
                </a:lnTo>
                <a:lnTo>
                  <a:pt x="205" y="55"/>
                </a:lnTo>
                <a:lnTo>
                  <a:pt x="205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3" y="55"/>
                </a:lnTo>
                <a:lnTo>
                  <a:pt x="203" y="55"/>
                </a:lnTo>
                <a:lnTo>
                  <a:pt x="203" y="55"/>
                </a:lnTo>
                <a:lnTo>
                  <a:pt x="203" y="54"/>
                </a:lnTo>
                <a:lnTo>
                  <a:pt x="203" y="55"/>
                </a:lnTo>
                <a:lnTo>
                  <a:pt x="203" y="55"/>
                </a:lnTo>
                <a:lnTo>
                  <a:pt x="202" y="55"/>
                </a:lnTo>
                <a:lnTo>
                  <a:pt x="202" y="55"/>
                </a:lnTo>
                <a:lnTo>
                  <a:pt x="202" y="55"/>
                </a:lnTo>
                <a:lnTo>
                  <a:pt x="203" y="56"/>
                </a:lnTo>
                <a:lnTo>
                  <a:pt x="202" y="56"/>
                </a:lnTo>
                <a:lnTo>
                  <a:pt x="202" y="56"/>
                </a:lnTo>
                <a:lnTo>
                  <a:pt x="202" y="56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4" y="57"/>
                </a:lnTo>
                <a:lnTo>
                  <a:pt x="204" y="57"/>
                </a:lnTo>
                <a:lnTo>
                  <a:pt x="204" y="57"/>
                </a:lnTo>
                <a:lnTo>
                  <a:pt x="204" y="57"/>
                </a:lnTo>
                <a:lnTo>
                  <a:pt x="205" y="57"/>
                </a:lnTo>
                <a:lnTo>
                  <a:pt x="205" y="57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9"/>
                </a:lnTo>
                <a:lnTo>
                  <a:pt x="205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7" y="60"/>
                </a:lnTo>
                <a:lnTo>
                  <a:pt x="207" y="60"/>
                </a:lnTo>
                <a:lnTo>
                  <a:pt x="207" y="60"/>
                </a:lnTo>
                <a:lnTo>
                  <a:pt x="207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1"/>
                </a:lnTo>
                <a:lnTo>
                  <a:pt x="208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2"/>
                </a:lnTo>
                <a:lnTo>
                  <a:pt x="209" y="62"/>
                </a:lnTo>
                <a:lnTo>
                  <a:pt x="209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1" y="63"/>
                </a:lnTo>
                <a:lnTo>
                  <a:pt x="211" y="63"/>
                </a:lnTo>
                <a:lnTo>
                  <a:pt x="211" y="63"/>
                </a:lnTo>
                <a:lnTo>
                  <a:pt x="212" y="64"/>
                </a:lnTo>
                <a:lnTo>
                  <a:pt x="212" y="64"/>
                </a:lnTo>
                <a:lnTo>
                  <a:pt x="212" y="65"/>
                </a:lnTo>
                <a:lnTo>
                  <a:pt x="212" y="65"/>
                </a:lnTo>
                <a:lnTo>
                  <a:pt x="212" y="66"/>
                </a:lnTo>
                <a:lnTo>
                  <a:pt x="213" y="66"/>
                </a:lnTo>
                <a:lnTo>
                  <a:pt x="213" y="67"/>
                </a:lnTo>
                <a:lnTo>
                  <a:pt x="213" y="67"/>
                </a:lnTo>
                <a:lnTo>
                  <a:pt x="213" y="68"/>
                </a:lnTo>
                <a:lnTo>
                  <a:pt x="214" y="68"/>
                </a:lnTo>
                <a:lnTo>
                  <a:pt x="214" y="68"/>
                </a:lnTo>
                <a:lnTo>
                  <a:pt x="214" y="68"/>
                </a:lnTo>
                <a:lnTo>
                  <a:pt x="215" y="68"/>
                </a:lnTo>
                <a:lnTo>
                  <a:pt x="215" y="67"/>
                </a:lnTo>
                <a:lnTo>
                  <a:pt x="215" y="67"/>
                </a:lnTo>
                <a:lnTo>
                  <a:pt x="216" y="67"/>
                </a:lnTo>
                <a:lnTo>
                  <a:pt x="216" y="68"/>
                </a:lnTo>
                <a:lnTo>
                  <a:pt x="216" y="68"/>
                </a:lnTo>
                <a:lnTo>
                  <a:pt x="217" y="68"/>
                </a:lnTo>
                <a:lnTo>
                  <a:pt x="218" y="68"/>
                </a:lnTo>
                <a:lnTo>
                  <a:pt x="218" y="69"/>
                </a:lnTo>
                <a:lnTo>
                  <a:pt x="219" y="69"/>
                </a:lnTo>
                <a:lnTo>
                  <a:pt x="219" y="70"/>
                </a:lnTo>
                <a:lnTo>
                  <a:pt x="220" y="70"/>
                </a:lnTo>
                <a:lnTo>
                  <a:pt x="220" y="71"/>
                </a:lnTo>
                <a:lnTo>
                  <a:pt x="221" y="71"/>
                </a:lnTo>
                <a:lnTo>
                  <a:pt x="221" y="71"/>
                </a:lnTo>
                <a:lnTo>
                  <a:pt x="221" y="71"/>
                </a:lnTo>
                <a:lnTo>
                  <a:pt x="221" y="70"/>
                </a:lnTo>
                <a:lnTo>
                  <a:pt x="221" y="70"/>
                </a:lnTo>
                <a:lnTo>
                  <a:pt x="221" y="70"/>
                </a:lnTo>
                <a:lnTo>
                  <a:pt x="221" y="70"/>
                </a:lnTo>
                <a:lnTo>
                  <a:pt x="220" y="70"/>
                </a:lnTo>
                <a:lnTo>
                  <a:pt x="220" y="69"/>
                </a:lnTo>
                <a:lnTo>
                  <a:pt x="220" y="69"/>
                </a:lnTo>
                <a:lnTo>
                  <a:pt x="220" y="68"/>
                </a:lnTo>
                <a:lnTo>
                  <a:pt x="219" y="68"/>
                </a:lnTo>
                <a:lnTo>
                  <a:pt x="219" y="68"/>
                </a:lnTo>
                <a:lnTo>
                  <a:pt x="219" y="68"/>
                </a:lnTo>
                <a:lnTo>
                  <a:pt x="218" y="68"/>
                </a:lnTo>
                <a:lnTo>
                  <a:pt x="218" y="68"/>
                </a:lnTo>
                <a:lnTo>
                  <a:pt x="218" y="68"/>
                </a:lnTo>
                <a:lnTo>
                  <a:pt x="219" y="67"/>
                </a:lnTo>
                <a:lnTo>
                  <a:pt x="219" y="67"/>
                </a:lnTo>
                <a:lnTo>
                  <a:pt x="219" y="67"/>
                </a:lnTo>
                <a:lnTo>
                  <a:pt x="219" y="67"/>
                </a:lnTo>
                <a:lnTo>
                  <a:pt x="218" y="66"/>
                </a:lnTo>
                <a:lnTo>
                  <a:pt x="218" y="66"/>
                </a:lnTo>
                <a:lnTo>
                  <a:pt x="218" y="66"/>
                </a:lnTo>
                <a:lnTo>
                  <a:pt x="218" y="66"/>
                </a:lnTo>
                <a:lnTo>
                  <a:pt x="218" y="65"/>
                </a:lnTo>
                <a:lnTo>
                  <a:pt x="219" y="65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20" y="61"/>
                </a:lnTo>
                <a:lnTo>
                  <a:pt x="220" y="61"/>
                </a:lnTo>
                <a:lnTo>
                  <a:pt x="219" y="61"/>
                </a:lnTo>
                <a:lnTo>
                  <a:pt x="219" y="61"/>
                </a:lnTo>
                <a:lnTo>
                  <a:pt x="219" y="60"/>
                </a:lnTo>
                <a:lnTo>
                  <a:pt x="219" y="60"/>
                </a:lnTo>
                <a:lnTo>
                  <a:pt x="219" y="60"/>
                </a:lnTo>
                <a:lnTo>
                  <a:pt x="219" y="60"/>
                </a:lnTo>
                <a:lnTo>
                  <a:pt x="219" y="60"/>
                </a:lnTo>
                <a:lnTo>
                  <a:pt x="219" y="59"/>
                </a:lnTo>
                <a:lnTo>
                  <a:pt x="219" y="59"/>
                </a:lnTo>
                <a:lnTo>
                  <a:pt x="219" y="59"/>
                </a:lnTo>
                <a:lnTo>
                  <a:pt x="219" y="58"/>
                </a:lnTo>
                <a:lnTo>
                  <a:pt x="219" y="58"/>
                </a:lnTo>
                <a:lnTo>
                  <a:pt x="220" y="58"/>
                </a:lnTo>
                <a:lnTo>
                  <a:pt x="220" y="57"/>
                </a:lnTo>
                <a:lnTo>
                  <a:pt x="219" y="57"/>
                </a:lnTo>
                <a:lnTo>
                  <a:pt x="219" y="57"/>
                </a:lnTo>
                <a:lnTo>
                  <a:pt x="219" y="57"/>
                </a:lnTo>
                <a:lnTo>
                  <a:pt x="220" y="56"/>
                </a:lnTo>
                <a:lnTo>
                  <a:pt x="220" y="56"/>
                </a:lnTo>
                <a:lnTo>
                  <a:pt x="221" y="55"/>
                </a:lnTo>
                <a:lnTo>
                  <a:pt x="221" y="55"/>
                </a:lnTo>
                <a:lnTo>
                  <a:pt x="221" y="55"/>
                </a:lnTo>
                <a:lnTo>
                  <a:pt x="221" y="54"/>
                </a:lnTo>
                <a:lnTo>
                  <a:pt x="221" y="54"/>
                </a:lnTo>
                <a:lnTo>
                  <a:pt x="221" y="54"/>
                </a:lnTo>
                <a:lnTo>
                  <a:pt x="222" y="54"/>
                </a:lnTo>
                <a:lnTo>
                  <a:pt x="222" y="54"/>
                </a:lnTo>
                <a:lnTo>
                  <a:pt x="222" y="54"/>
                </a:lnTo>
                <a:lnTo>
                  <a:pt x="222" y="54"/>
                </a:lnTo>
                <a:lnTo>
                  <a:pt x="222" y="53"/>
                </a:lnTo>
                <a:lnTo>
                  <a:pt x="223" y="53"/>
                </a:lnTo>
                <a:lnTo>
                  <a:pt x="223" y="53"/>
                </a:lnTo>
                <a:lnTo>
                  <a:pt x="223" y="53"/>
                </a:lnTo>
                <a:lnTo>
                  <a:pt x="223" y="53"/>
                </a:lnTo>
                <a:lnTo>
                  <a:pt x="224" y="52"/>
                </a:lnTo>
                <a:lnTo>
                  <a:pt x="224" y="52"/>
                </a:lnTo>
                <a:lnTo>
                  <a:pt x="224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1"/>
                </a:lnTo>
                <a:lnTo>
                  <a:pt x="225" y="51"/>
                </a:lnTo>
                <a:lnTo>
                  <a:pt x="225" y="51"/>
                </a:lnTo>
                <a:lnTo>
                  <a:pt x="226" y="51"/>
                </a:lnTo>
                <a:lnTo>
                  <a:pt x="226" y="51"/>
                </a:lnTo>
                <a:lnTo>
                  <a:pt x="226" y="51"/>
                </a:lnTo>
                <a:lnTo>
                  <a:pt x="226" y="51"/>
                </a:lnTo>
                <a:lnTo>
                  <a:pt x="227" y="51"/>
                </a:lnTo>
                <a:lnTo>
                  <a:pt x="227" y="51"/>
                </a:lnTo>
                <a:lnTo>
                  <a:pt x="227" y="51"/>
                </a:lnTo>
                <a:lnTo>
                  <a:pt x="227" y="51"/>
                </a:lnTo>
                <a:lnTo>
                  <a:pt x="228" y="51"/>
                </a:lnTo>
                <a:lnTo>
                  <a:pt x="228" y="51"/>
                </a:lnTo>
                <a:lnTo>
                  <a:pt x="228" y="51"/>
                </a:lnTo>
                <a:lnTo>
                  <a:pt x="228" y="52"/>
                </a:lnTo>
                <a:lnTo>
                  <a:pt x="228" y="52"/>
                </a:lnTo>
                <a:lnTo>
                  <a:pt x="229" y="52"/>
                </a:lnTo>
                <a:lnTo>
                  <a:pt x="229" y="52"/>
                </a:lnTo>
                <a:lnTo>
                  <a:pt x="229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1" y="52"/>
                </a:lnTo>
                <a:lnTo>
                  <a:pt x="231" y="53"/>
                </a:lnTo>
                <a:lnTo>
                  <a:pt x="231" y="53"/>
                </a:lnTo>
                <a:lnTo>
                  <a:pt x="231" y="53"/>
                </a:lnTo>
                <a:lnTo>
                  <a:pt x="231" y="53"/>
                </a:lnTo>
                <a:lnTo>
                  <a:pt x="231" y="53"/>
                </a:lnTo>
                <a:lnTo>
                  <a:pt x="231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7"/>
                </a:lnTo>
                <a:lnTo>
                  <a:pt x="234" y="57"/>
                </a:lnTo>
                <a:lnTo>
                  <a:pt x="233" y="57"/>
                </a:lnTo>
                <a:lnTo>
                  <a:pt x="234" y="57"/>
                </a:lnTo>
                <a:lnTo>
                  <a:pt x="233" y="57"/>
                </a:lnTo>
                <a:lnTo>
                  <a:pt x="234" y="57"/>
                </a:lnTo>
                <a:lnTo>
                  <a:pt x="234" y="58"/>
                </a:lnTo>
                <a:lnTo>
                  <a:pt x="234" y="58"/>
                </a:lnTo>
                <a:lnTo>
                  <a:pt x="234" y="58"/>
                </a:lnTo>
                <a:lnTo>
                  <a:pt x="234" y="58"/>
                </a:lnTo>
                <a:lnTo>
                  <a:pt x="234" y="58"/>
                </a:lnTo>
                <a:lnTo>
                  <a:pt x="235" y="58"/>
                </a:lnTo>
                <a:lnTo>
                  <a:pt x="235" y="58"/>
                </a:lnTo>
                <a:lnTo>
                  <a:pt x="235" y="58"/>
                </a:lnTo>
                <a:lnTo>
                  <a:pt x="235" y="58"/>
                </a:lnTo>
                <a:lnTo>
                  <a:pt x="235" y="58"/>
                </a:lnTo>
                <a:lnTo>
                  <a:pt x="236" y="58"/>
                </a:lnTo>
                <a:lnTo>
                  <a:pt x="236" y="58"/>
                </a:lnTo>
                <a:lnTo>
                  <a:pt x="236" y="58"/>
                </a:lnTo>
                <a:lnTo>
                  <a:pt x="236" y="58"/>
                </a:lnTo>
                <a:lnTo>
                  <a:pt x="236" y="58"/>
                </a:lnTo>
                <a:lnTo>
                  <a:pt x="237" y="58"/>
                </a:lnTo>
                <a:lnTo>
                  <a:pt x="237" y="58"/>
                </a:lnTo>
                <a:lnTo>
                  <a:pt x="237" y="58"/>
                </a:lnTo>
                <a:lnTo>
                  <a:pt x="237" y="58"/>
                </a:lnTo>
                <a:lnTo>
                  <a:pt x="237" y="58"/>
                </a:lnTo>
                <a:lnTo>
                  <a:pt x="238" y="58"/>
                </a:lnTo>
                <a:lnTo>
                  <a:pt x="238" y="58"/>
                </a:lnTo>
                <a:lnTo>
                  <a:pt x="238" y="58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6"/>
                </a:lnTo>
                <a:lnTo>
                  <a:pt x="239" y="56"/>
                </a:lnTo>
                <a:lnTo>
                  <a:pt x="239" y="56"/>
                </a:lnTo>
                <a:lnTo>
                  <a:pt x="239" y="56"/>
                </a:lnTo>
                <a:lnTo>
                  <a:pt x="239" y="56"/>
                </a:lnTo>
                <a:lnTo>
                  <a:pt x="239" y="56"/>
                </a:lnTo>
                <a:lnTo>
                  <a:pt x="240" y="56"/>
                </a:lnTo>
                <a:lnTo>
                  <a:pt x="240" y="56"/>
                </a:lnTo>
                <a:lnTo>
                  <a:pt x="240" y="56"/>
                </a:lnTo>
                <a:lnTo>
                  <a:pt x="240" y="56"/>
                </a:lnTo>
                <a:lnTo>
                  <a:pt x="240" y="56"/>
                </a:lnTo>
                <a:lnTo>
                  <a:pt x="241" y="56"/>
                </a:lnTo>
                <a:lnTo>
                  <a:pt x="241" y="56"/>
                </a:lnTo>
                <a:lnTo>
                  <a:pt x="241" y="56"/>
                </a:lnTo>
                <a:lnTo>
                  <a:pt x="242" y="55"/>
                </a:lnTo>
                <a:lnTo>
                  <a:pt x="242" y="55"/>
                </a:lnTo>
                <a:lnTo>
                  <a:pt x="242" y="55"/>
                </a:lnTo>
                <a:lnTo>
                  <a:pt x="242" y="55"/>
                </a:lnTo>
                <a:lnTo>
                  <a:pt x="242" y="55"/>
                </a:lnTo>
                <a:lnTo>
                  <a:pt x="242" y="54"/>
                </a:lnTo>
                <a:lnTo>
                  <a:pt x="242" y="54"/>
                </a:lnTo>
                <a:lnTo>
                  <a:pt x="242" y="54"/>
                </a:lnTo>
                <a:lnTo>
                  <a:pt x="241" y="54"/>
                </a:lnTo>
                <a:lnTo>
                  <a:pt x="241" y="54"/>
                </a:lnTo>
                <a:lnTo>
                  <a:pt x="241" y="53"/>
                </a:lnTo>
                <a:lnTo>
                  <a:pt x="241" y="53"/>
                </a:lnTo>
                <a:lnTo>
                  <a:pt x="241" y="53"/>
                </a:lnTo>
                <a:lnTo>
                  <a:pt x="241" y="53"/>
                </a:lnTo>
                <a:lnTo>
                  <a:pt x="241" y="53"/>
                </a:lnTo>
                <a:lnTo>
                  <a:pt x="240" y="53"/>
                </a:lnTo>
                <a:lnTo>
                  <a:pt x="240" y="53"/>
                </a:lnTo>
                <a:lnTo>
                  <a:pt x="240" y="52"/>
                </a:lnTo>
                <a:lnTo>
                  <a:pt x="240" y="52"/>
                </a:lnTo>
                <a:lnTo>
                  <a:pt x="240" y="52"/>
                </a:lnTo>
                <a:lnTo>
                  <a:pt x="240" y="52"/>
                </a:lnTo>
                <a:lnTo>
                  <a:pt x="240" y="51"/>
                </a:lnTo>
                <a:lnTo>
                  <a:pt x="240" y="51"/>
                </a:lnTo>
                <a:lnTo>
                  <a:pt x="240" y="51"/>
                </a:lnTo>
                <a:lnTo>
                  <a:pt x="240" y="51"/>
                </a:lnTo>
                <a:lnTo>
                  <a:pt x="240" y="51"/>
                </a:lnTo>
                <a:lnTo>
                  <a:pt x="241" y="50"/>
                </a:lnTo>
                <a:lnTo>
                  <a:pt x="241" y="50"/>
                </a:lnTo>
                <a:lnTo>
                  <a:pt x="241" y="50"/>
                </a:lnTo>
                <a:lnTo>
                  <a:pt x="241" y="50"/>
                </a:lnTo>
                <a:lnTo>
                  <a:pt x="241" y="49"/>
                </a:lnTo>
                <a:lnTo>
                  <a:pt x="241" y="49"/>
                </a:lnTo>
                <a:lnTo>
                  <a:pt x="241" y="49"/>
                </a:lnTo>
                <a:lnTo>
                  <a:pt x="241" y="49"/>
                </a:lnTo>
                <a:lnTo>
                  <a:pt x="241" y="49"/>
                </a:lnTo>
                <a:lnTo>
                  <a:pt x="242" y="48"/>
                </a:lnTo>
                <a:lnTo>
                  <a:pt x="241" y="48"/>
                </a:lnTo>
                <a:lnTo>
                  <a:pt x="241" y="48"/>
                </a:lnTo>
                <a:lnTo>
                  <a:pt x="242" y="48"/>
                </a:lnTo>
                <a:lnTo>
                  <a:pt x="242" y="48"/>
                </a:lnTo>
                <a:lnTo>
                  <a:pt x="242" y="47"/>
                </a:lnTo>
                <a:lnTo>
                  <a:pt x="242" y="47"/>
                </a:lnTo>
                <a:lnTo>
                  <a:pt x="242" y="47"/>
                </a:lnTo>
                <a:lnTo>
                  <a:pt x="242" y="47"/>
                </a:lnTo>
                <a:lnTo>
                  <a:pt x="242" y="46"/>
                </a:lnTo>
                <a:lnTo>
                  <a:pt x="242" y="46"/>
                </a:lnTo>
                <a:lnTo>
                  <a:pt x="242" y="46"/>
                </a:lnTo>
                <a:lnTo>
                  <a:pt x="242" y="46"/>
                </a:lnTo>
                <a:lnTo>
                  <a:pt x="242" y="46"/>
                </a:lnTo>
                <a:lnTo>
                  <a:pt x="242" y="45"/>
                </a:lnTo>
                <a:lnTo>
                  <a:pt x="242" y="45"/>
                </a:lnTo>
                <a:lnTo>
                  <a:pt x="242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3"/>
                </a:lnTo>
                <a:lnTo>
                  <a:pt x="243" y="43"/>
                </a:lnTo>
                <a:lnTo>
                  <a:pt x="244" y="42"/>
                </a:lnTo>
                <a:lnTo>
                  <a:pt x="244" y="42"/>
                </a:lnTo>
                <a:lnTo>
                  <a:pt x="244" y="42"/>
                </a:lnTo>
                <a:lnTo>
                  <a:pt x="244" y="42"/>
                </a:lnTo>
                <a:lnTo>
                  <a:pt x="245" y="41"/>
                </a:lnTo>
                <a:lnTo>
                  <a:pt x="245" y="41"/>
                </a:lnTo>
                <a:lnTo>
                  <a:pt x="245" y="41"/>
                </a:lnTo>
                <a:lnTo>
                  <a:pt x="245" y="41"/>
                </a:lnTo>
                <a:lnTo>
                  <a:pt x="245" y="41"/>
                </a:lnTo>
                <a:lnTo>
                  <a:pt x="245" y="40"/>
                </a:lnTo>
                <a:lnTo>
                  <a:pt x="245" y="40"/>
                </a:lnTo>
                <a:lnTo>
                  <a:pt x="245" y="40"/>
                </a:lnTo>
                <a:lnTo>
                  <a:pt x="245" y="40"/>
                </a:lnTo>
                <a:lnTo>
                  <a:pt x="245" y="40"/>
                </a:lnTo>
                <a:lnTo>
                  <a:pt x="245" y="39"/>
                </a:lnTo>
                <a:lnTo>
                  <a:pt x="246" y="39"/>
                </a:lnTo>
                <a:lnTo>
                  <a:pt x="246" y="39"/>
                </a:lnTo>
                <a:lnTo>
                  <a:pt x="246" y="39"/>
                </a:lnTo>
                <a:lnTo>
                  <a:pt x="246" y="38"/>
                </a:lnTo>
                <a:lnTo>
                  <a:pt x="246" y="37"/>
                </a:lnTo>
                <a:lnTo>
                  <a:pt x="257" y="37"/>
                </a:lnTo>
                <a:lnTo>
                  <a:pt x="262" y="37"/>
                </a:lnTo>
                <a:lnTo>
                  <a:pt x="267" y="37"/>
                </a:lnTo>
                <a:lnTo>
                  <a:pt x="267" y="42"/>
                </a:lnTo>
                <a:lnTo>
                  <a:pt x="267" y="42"/>
                </a:lnTo>
                <a:lnTo>
                  <a:pt x="267" y="43"/>
                </a:lnTo>
                <a:lnTo>
                  <a:pt x="267" y="43"/>
                </a:lnTo>
                <a:lnTo>
                  <a:pt x="267" y="43"/>
                </a:lnTo>
                <a:lnTo>
                  <a:pt x="267" y="43"/>
                </a:lnTo>
                <a:lnTo>
                  <a:pt x="268" y="43"/>
                </a:lnTo>
                <a:lnTo>
                  <a:pt x="267" y="44"/>
                </a:lnTo>
                <a:lnTo>
                  <a:pt x="268" y="45"/>
                </a:lnTo>
                <a:lnTo>
                  <a:pt x="268" y="45"/>
                </a:lnTo>
                <a:lnTo>
                  <a:pt x="267" y="46"/>
                </a:lnTo>
                <a:lnTo>
                  <a:pt x="267" y="46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8"/>
                </a:lnTo>
                <a:lnTo>
                  <a:pt x="268" y="49"/>
                </a:lnTo>
                <a:lnTo>
                  <a:pt x="268" y="49"/>
                </a:lnTo>
                <a:lnTo>
                  <a:pt x="268" y="49"/>
                </a:lnTo>
                <a:lnTo>
                  <a:pt x="269" y="49"/>
                </a:lnTo>
                <a:lnTo>
                  <a:pt x="269" y="49"/>
                </a:lnTo>
                <a:lnTo>
                  <a:pt x="269" y="49"/>
                </a:lnTo>
                <a:lnTo>
                  <a:pt x="269" y="49"/>
                </a:lnTo>
                <a:lnTo>
                  <a:pt x="269" y="49"/>
                </a:lnTo>
                <a:lnTo>
                  <a:pt x="270" y="50"/>
                </a:lnTo>
                <a:lnTo>
                  <a:pt x="270" y="50"/>
                </a:lnTo>
                <a:lnTo>
                  <a:pt x="270" y="50"/>
                </a:lnTo>
                <a:lnTo>
                  <a:pt x="270" y="50"/>
                </a:lnTo>
                <a:lnTo>
                  <a:pt x="270" y="51"/>
                </a:lnTo>
                <a:lnTo>
                  <a:pt x="270" y="51"/>
                </a:lnTo>
                <a:lnTo>
                  <a:pt x="270" y="51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3"/>
                </a:lnTo>
                <a:lnTo>
                  <a:pt x="270" y="53"/>
                </a:lnTo>
                <a:lnTo>
                  <a:pt x="270" y="53"/>
                </a:lnTo>
                <a:lnTo>
                  <a:pt x="270" y="53"/>
                </a:lnTo>
                <a:lnTo>
                  <a:pt x="270" y="53"/>
                </a:lnTo>
                <a:lnTo>
                  <a:pt x="270" y="54"/>
                </a:lnTo>
                <a:lnTo>
                  <a:pt x="270" y="54"/>
                </a:lnTo>
                <a:lnTo>
                  <a:pt x="270" y="54"/>
                </a:lnTo>
                <a:lnTo>
                  <a:pt x="270" y="54"/>
                </a:lnTo>
                <a:lnTo>
                  <a:pt x="270" y="54"/>
                </a:lnTo>
                <a:lnTo>
                  <a:pt x="271" y="55"/>
                </a:lnTo>
                <a:lnTo>
                  <a:pt x="271" y="55"/>
                </a:lnTo>
                <a:lnTo>
                  <a:pt x="271" y="55"/>
                </a:lnTo>
                <a:lnTo>
                  <a:pt x="271" y="55"/>
                </a:lnTo>
                <a:lnTo>
                  <a:pt x="271" y="55"/>
                </a:lnTo>
                <a:lnTo>
                  <a:pt x="272" y="55"/>
                </a:lnTo>
                <a:lnTo>
                  <a:pt x="272" y="56"/>
                </a:lnTo>
                <a:lnTo>
                  <a:pt x="272" y="56"/>
                </a:lnTo>
                <a:lnTo>
                  <a:pt x="272" y="56"/>
                </a:lnTo>
                <a:lnTo>
                  <a:pt x="272" y="56"/>
                </a:lnTo>
                <a:lnTo>
                  <a:pt x="273" y="56"/>
                </a:lnTo>
                <a:lnTo>
                  <a:pt x="273" y="56"/>
                </a:lnTo>
                <a:lnTo>
                  <a:pt x="273" y="57"/>
                </a:lnTo>
                <a:lnTo>
                  <a:pt x="273" y="57"/>
                </a:lnTo>
                <a:lnTo>
                  <a:pt x="273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8"/>
                </a:lnTo>
                <a:lnTo>
                  <a:pt x="274" y="58"/>
                </a:lnTo>
                <a:lnTo>
                  <a:pt x="274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9"/>
                </a:lnTo>
                <a:lnTo>
                  <a:pt x="275" y="59"/>
                </a:lnTo>
                <a:lnTo>
                  <a:pt x="275" y="59"/>
                </a:lnTo>
                <a:lnTo>
                  <a:pt x="275" y="60"/>
                </a:lnTo>
                <a:lnTo>
                  <a:pt x="276" y="60"/>
                </a:lnTo>
                <a:lnTo>
                  <a:pt x="276" y="60"/>
                </a:lnTo>
                <a:lnTo>
                  <a:pt x="276" y="60"/>
                </a:lnTo>
                <a:lnTo>
                  <a:pt x="275" y="60"/>
                </a:lnTo>
                <a:lnTo>
                  <a:pt x="275" y="60"/>
                </a:lnTo>
                <a:lnTo>
                  <a:pt x="275" y="61"/>
                </a:lnTo>
                <a:lnTo>
                  <a:pt x="275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2"/>
                </a:lnTo>
                <a:lnTo>
                  <a:pt x="276" y="62"/>
                </a:lnTo>
                <a:lnTo>
                  <a:pt x="277" y="62"/>
                </a:lnTo>
                <a:lnTo>
                  <a:pt x="277" y="62"/>
                </a:lnTo>
                <a:lnTo>
                  <a:pt x="277" y="62"/>
                </a:lnTo>
                <a:lnTo>
                  <a:pt x="277" y="62"/>
                </a:lnTo>
                <a:lnTo>
                  <a:pt x="277" y="63"/>
                </a:lnTo>
                <a:lnTo>
                  <a:pt x="277" y="63"/>
                </a:lnTo>
                <a:lnTo>
                  <a:pt x="277" y="63"/>
                </a:lnTo>
                <a:lnTo>
                  <a:pt x="278" y="63"/>
                </a:lnTo>
                <a:lnTo>
                  <a:pt x="278" y="63"/>
                </a:lnTo>
                <a:lnTo>
                  <a:pt x="278" y="63"/>
                </a:lnTo>
                <a:lnTo>
                  <a:pt x="279" y="63"/>
                </a:lnTo>
                <a:lnTo>
                  <a:pt x="279" y="63"/>
                </a:lnTo>
                <a:lnTo>
                  <a:pt x="279" y="64"/>
                </a:lnTo>
                <a:lnTo>
                  <a:pt x="280" y="64"/>
                </a:lnTo>
                <a:lnTo>
                  <a:pt x="280" y="65"/>
                </a:lnTo>
                <a:lnTo>
                  <a:pt x="280" y="65"/>
                </a:lnTo>
                <a:lnTo>
                  <a:pt x="281" y="64"/>
                </a:lnTo>
                <a:lnTo>
                  <a:pt x="281" y="64"/>
                </a:lnTo>
                <a:lnTo>
                  <a:pt x="281" y="63"/>
                </a:lnTo>
                <a:lnTo>
                  <a:pt x="281" y="63"/>
                </a:lnTo>
                <a:lnTo>
                  <a:pt x="281" y="63"/>
                </a:lnTo>
                <a:lnTo>
                  <a:pt x="281" y="63"/>
                </a:lnTo>
                <a:lnTo>
                  <a:pt x="281" y="63"/>
                </a:lnTo>
                <a:lnTo>
                  <a:pt x="282" y="62"/>
                </a:lnTo>
                <a:lnTo>
                  <a:pt x="282" y="62"/>
                </a:lnTo>
                <a:lnTo>
                  <a:pt x="283" y="62"/>
                </a:lnTo>
                <a:lnTo>
                  <a:pt x="283" y="63"/>
                </a:lnTo>
                <a:lnTo>
                  <a:pt x="283" y="63"/>
                </a:lnTo>
                <a:lnTo>
                  <a:pt x="283" y="63"/>
                </a:lnTo>
                <a:lnTo>
                  <a:pt x="283" y="63"/>
                </a:lnTo>
                <a:lnTo>
                  <a:pt x="283" y="63"/>
                </a:lnTo>
                <a:lnTo>
                  <a:pt x="283" y="64"/>
                </a:lnTo>
                <a:lnTo>
                  <a:pt x="283" y="64"/>
                </a:lnTo>
                <a:lnTo>
                  <a:pt x="284" y="64"/>
                </a:lnTo>
                <a:lnTo>
                  <a:pt x="284" y="65"/>
                </a:lnTo>
                <a:lnTo>
                  <a:pt x="283" y="65"/>
                </a:lnTo>
                <a:lnTo>
                  <a:pt x="283" y="66"/>
                </a:lnTo>
                <a:lnTo>
                  <a:pt x="283" y="66"/>
                </a:lnTo>
                <a:lnTo>
                  <a:pt x="283" y="66"/>
                </a:lnTo>
                <a:lnTo>
                  <a:pt x="283" y="66"/>
                </a:lnTo>
                <a:lnTo>
                  <a:pt x="283" y="67"/>
                </a:lnTo>
                <a:lnTo>
                  <a:pt x="283" y="67"/>
                </a:lnTo>
                <a:lnTo>
                  <a:pt x="283" y="67"/>
                </a:lnTo>
                <a:lnTo>
                  <a:pt x="283" y="67"/>
                </a:lnTo>
                <a:lnTo>
                  <a:pt x="283" y="67"/>
                </a:lnTo>
                <a:lnTo>
                  <a:pt x="284" y="67"/>
                </a:lnTo>
                <a:lnTo>
                  <a:pt x="284" y="68"/>
                </a:lnTo>
                <a:lnTo>
                  <a:pt x="284" y="68"/>
                </a:lnTo>
                <a:lnTo>
                  <a:pt x="284" y="68"/>
                </a:lnTo>
                <a:lnTo>
                  <a:pt x="284" y="68"/>
                </a:lnTo>
                <a:lnTo>
                  <a:pt x="285" y="68"/>
                </a:lnTo>
                <a:lnTo>
                  <a:pt x="284" y="68"/>
                </a:lnTo>
                <a:lnTo>
                  <a:pt x="285" y="68"/>
                </a:lnTo>
                <a:lnTo>
                  <a:pt x="285" y="68"/>
                </a:lnTo>
                <a:lnTo>
                  <a:pt x="285" y="68"/>
                </a:lnTo>
                <a:lnTo>
                  <a:pt x="285" y="68"/>
                </a:lnTo>
                <a:lnTo>
                  <a:pt x="285" y="68"/>
                </a:lnTo>
                <a:lnTo>
                  <a:pt x="286" y="68"/>
                </a:lnTo>
                <a:lnTo>
                  <a:pt x="286" y="68"/>
                </a:lnTo>
                <a:lnTo>
                  <a:pt x="286" y="69"/>
                </a:lnTo>
                <a:lnTo>
                  <a:pt x="286" y="69"/>
                </a:lnTo>
                <a:lnTo>
                  <a:pt x="286" y="69"/>
                </a:lnTo>
                <a:lnTo>
                  <a:pt x="286" y="69"/>
                </a:lnTo>
                <a:lnTo>
                  <a:pt x="286" y="69"/>
                </a:lnTo>
                <a:lnTo>
                  <a:pt x="287" y="69"/>
                </a:lnTo>
                <a:lnTo>
                  <a:pt x="287" y="69"/>
                </a:lnTo>
                <a:lnTo>
                  <a:pt x="287" y="69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1"/>
                </a:lnTo>
                <a:lnTo>
                  <a:pt x="288" y="71"/>
                </a:lnTo>
                <a:lnTo>
                  <a:pt x="288" y="71"/>
                </a:lnTo>
                <a:lnTo>
                  <a:pt x="289" y="71"/>
                </a:lnTo>
                <a:lnTo>
                  <a:pt x="289" y="71"/>
                </a:lnTo>
                <a:lnTo>
                  <a:pt x="289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2" y="72"/>
                </a:lnTo>
                <a:lnTo>
                  <a:pt x="292" y="72"/>
                </a:lnTo>
                <a:lnTo>
                  <a:pt x="292" y="73"/>
                </a:lnTo>
                <a:lnTo>
                  <a:pt x="292" y="72"/>
                </a:lnTo>
                <a:lnTo>
                  <a:pt x="292" y="73"/>
                </a:lnTo>
                <a:lnTo>
                  <a:pt x="292" y="73"/>
                </a:lnTo>
                <a:lnTo>
                  <a:pt x="293" y="73"/>
                </a:lnTo>
                <a:lnTo>
                  <a:pt x="293" y="73"/>
                </a:lnTo>
                <a:lnTo>
                  <a:pt x="293" y="73"/>
                </a:lnTo>
                <a:lnTo>
                  <a:pt x="293" y="73"/>
                </a:lnTo>
                <a:lnTo>
                  <a:pt x="293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4"/>
                </a:lnTo>
                <a:lnTo>
                  <a:pt x="294" y="74"/>
                </a:lnTo>
                <a:lnTo>
                  <a:pt x="294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6" y="74"/>
                </a:lnTo>
                <a:lnTo>
                  <a:pt x="296" y="74"/>
                </a:lnTo>
                <a:lnTo>
                  <a:pt x="296" y="74"/>
                </a:lnTo>
                <a:lnTo>
                  <a:pt x="296" y="73"/>
                </a:lnTo>
                <a:lnTo>
                  <a:pt x="296" y="73"/>
                </a:lnTo>
                <a:lnTo>
                  <a:pt x="296" y="73"/>
                </a:lnTo>
                <a:lnTo>
                  <a:pt x="296" y="73"/>
                </a:lnTo>
                <a:lnTo>
                  <a:pt x="296" y="74"/>
                </a:lnTo>
                <a:lnTo>
                  <a:pt x="296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9" y="74"/>
                </a:lnTo>
                <a:lnTo>
                  <a:pt x="299" y="75"/>
                </a:lnTo>
                <a:lnTo>
                  <a:pt x="299" y="75"/>
                </a:lnTo>
                <a:lnTo>
                  <a:pt x="299" y="75"/>
                </a:lnTo>
                <a:lnTo>
                  <a:pt x="299" y="75"/>
                </a:lnTo>
                <a:lnTo>
                  <a:pt x="299" y="75"/>
                </a:lnTo>
                <a:lnTo>
                  <a:pt x="300" y="75"/>
                </a:lnTo>
                <a:lnTo>
                  <a:pt x="300" y="75"/>
                </a:lnTo>
                <a:lnTo>
                  <a:pt x="300" y="75"/>
                </a:lnTo>
                <a:lnTo>
                  <a:pt x="299" y="76"/>
                </a:lnTo>
                <a:lnTo>
                  <a:pt x="300" y="76"/>
                </a:lnTo>
                <a:lnTo>
                  <a:pt x="300" y="76"/>
                </a:lnTo>
                <a:lnTo>
                  <a:pt x="300" y="77"/>
                </a:lnTo>
                <a:lnTo>
                  <a:pt x="300" y="77"/>
                </a:lnTo>
                <a:lnTo>
                  <a:pt x="301" y="77"/>
                </a:lnTo>
                <a:lnTo>
                  <a:pt x="301" y="77"/>
                </a:lnTo>
                <a:lnTo>
                  <a:pt x="301" y="78"/>
                </a:lnTo>
                <a:lnTo>
                  <a:pt x="302" y="78"/>
                </a:lnTo>
                <a:lnTo>
                  <a:pt x="302" y="78"/>
                </a:lnTo>
                <a:lnTo>
                  <a:pt x="302" y="78"/>
                </a:lnTo>
                <a:lnTo>
                  <a:pt x="303" y="78"/>
                </a:lnTo>
                <a:lnTo>
                  <a:pt x="303" y="78"/>
                </a:lnTo>
                <a:lnTo>
                  <a:pt x="303" y="79"/>
                </a:lnTo>
                <a:lnTo>
                  <a:pt x="303" y="79"/>
                </a:lnTo>
                <a:lnTo>
                  <a:pt x="304" y="79"/>
                </a:lnTo>
                <a:lnTo>
                  <a:pt x="304" y="79"/>
                </a:lnTo>
                <a:lnTo>
                  <a:pt x="305" y="79"/>
                </a:lnTo>
                <a:lnTo>
                  <a:pt x="305" y="79"/>
                </a:lnTo>
                <a:lnTo>
                  <a:pt x="305" y="79"/>
                </a:lnTo>
                <a:lnTo>
                  <a:pt x="306" y="79"/>
                </a:lnTo>
                <a:lnTo>
                  <a:pt x="306" y="79"/>
                </a:lnTo>
                <a:lnTo>
                  <a:pt x="306" y="80"/>
                </a:lnTo>
                <a:lnTo>
                  <a:pt x="306" y="80"/>
                </a:lnTo>
                <a:lnTo>
                  <a:pt x="306" y="80"/>
                </a:lnTo>
                <a:lnTo>
                  <a:pt x="306" y="81"/>
                </a:lnTo>
                <a:lnTo>
                  <a:pt x="305" y="81"/>
                </a:lnTo>
                <a:lnTo>
                  <a:pt x="305" y="81"/>
                </a:lnTo>
                <a:lnTo>
                  <a:pt x="305" y="82"/>
                </a:lnTo>
                <a:lnTo>
                  <a:pt x="305" y="82"/>
                </a:lnTo>
                <a:lnTo>
                  <a:pt x="305" y="82"/>
                </a:lnTo>
                <a:lnTo>
                  <a:pt x="306" y="82"/>
                </a:lnTo>
                <a:lnTo>
                  <a:pt x="306" y="82"/>
                </a:lnTo>
                <a:lnTo>
                  <a:pt x="306" y="83"/>
                </a:lnTo>
                <a:lnTo>
                  <a:pt x="307" y="83"/>
                </a:lnTo>
                <a:lnTo>
                  <a:pt x="307" y="83"/>
                </a:lnTo>
                <a:lnTo>
                  <a:pt x="307" y="83"/>
                </a:lnTo>
                <a:lnTo>
                  <a:pt x="308" y="83"/>
                </a:lnTo>
                <a:lnTo>
                  <a:pt x="308" y="83"/>
                </a:lnTo>
                <a:lnTo>
                  <a:pt x="308" y="83"/>
                </a:lnTo>
                <a:lnTo>
                  <a:pt x="308" y="82"/>
                </a:lnTo>
                <a:lnTo>
                  <a:pt x="308" y="82"/>
                </a:lnTo>
                <a:lnTo>
                  <a:pt x="308" y="82"/>
                </a:lnTo>
                <a:lnTo>
                  <a:pt x="308" y="82"/>
                </a:lnTo>
                <a:lnTo>
                  <a:pt x="309" y="82"/>
                </a:lnTo>
                <a:lnTo>
                  <a:pt x="309" y="82"/>
                </a:lnTo>
                <a:lnTo>
                  <a:pt x="309" y="82"/>
                </a:lnTo>
                <a:lnTo>
                  <a:pt x="309" y="81"/>
                </a:lnTo>
                <a:lnTo>
                  <a:pt x="309" y="81"/>
                </a:lnTo>
                <a:lnTo>
                  <a:pt x="310" y="81"/>
                </a:lnTo>
                <a:lnTo>
                  <a:pt x="310" y="82"/>
                </a:lnTo>
                <a:lnTo>
                  <a:pt x="310" y="82"/>
                </a:lnTo>
                <a:lnTo>
                  <a:pt x="311" y="82"/>
                </a:lnTo>
                <a:lnTo>
                  <a:pt x="311" y="82"/>
                </a:lnTo>
                <a:lnTo>
                  <a:pt x="311" y="82"/>
                </a:lnTo>
                <a:lnTo>
                  <a:pt x="311" y="82"/>
                </a:lnTo>
                <a:lnTo>
                  <a:pt x="311" y="82"/>
                </a:lnTo>
                <a:lnTo>
                  <a:pt x="312" y="82"/>
                </a:lnTo>
                <a:lnTo>
                  <a:pt x="312" y="82"/>
                </a:lnTo>
                <a:lnTo>
                  <a:pt x="312" y="81"/>
                </a:lnTo>
                <a:lnTo>
                  <a:pt x="312" y="82"/>
                </a:lnTo>
                <a:lnTo>
                  <a:pt x="313" y="82"/>
                </a:lnTo>
                <a:lnTo>
                  <a:pt x="313" y="81"/>
                </a:lnTo>
                <a:lnTo>
                  <a:pt x="313" y="81"/>
                </a:lnTo>
                <a:lnTo>
                  <a:pt x="313" y="81"/>
                </a:lnTo>
                <a:lnTo>
                  <a:pt x="313" y="81"/>
                </a:lnTo>
                <a:lnTo>
                  <a:pt x="313" y="81"/>
                </a:lnTo>
                <a:lnTo>
                  <a:pt x="314" y="81"/>
                </a:lnTo>
                <a:lnTo>
                  <a:pt x="314" y="80"/>
                </a:lnTo>
                <a:lnTo>
                  <a:pt x="315" y="80"/>
                </a:lnTo>
                <a:lnTo>
                  <a:pt x="315" y="80"/>
                </a:lnTo>
                <a:lnTo>
                  <a:pt x="315" y="80"/>
                </a:lnTo>
                <a:lnTo>
                  <a:pt x="315" y="80"/>
                </a:lnTo>
                <a:lnTo>
                  <a:pt x="315" y="80"/>
                </a:lnTo>
                <a:lnTo>
                  <a:pt x="316" y="80"/>
                </a:lnTo>
                <a:lnTo>
                  <a:pt x="316" y="80"/>
                </a:lnTo>
                <a:lnTo>
                  <a:pt x="316" y="80"/>
                </a:lnTo>
                <a:lnTo>
                  <a:pt x="317" y="79"/>
                </a:lnTo>
                <a:lnTo>
                  <a:pt x="317" y="79"/>
                </a:lnTo>
                <a:lnTo>
                  <a:pt x="317" y="80"/>
                </a:lnTo>
                <a:lnTo>
                  <a:pt x="316" y="81"/>
                </a:lnTo>
                <a:lnTo>
                  <a:pt x="316" y="82"/>
                </a:lnTo>
                <a:lnTo>
                  <a:pt x="315" y="82"/>
                </a:lnTo>
                <a:lnTo>
                  <a:pt x="315" y="82"/>
                </a:lnTo>
                <a:lnTo>
                  <a:pt x="314" y="83"/>
                </a:lnTo>
                <a:lnTo>
                  <a:pt x="313" y="83"/>
                </a:lnTo>
                <a:lnTo>
                  <a:pt x="312" y="84"/>
                </a:lnTo>
                <a:lnTo>
                  <a:pt x="312" y="84"/>
                </a:lnTo>
                <a:lnTo>
                  <a:pt x="312" y="84"/>
                </a:lnTo>
                <a:lnTo>
                  <a:pt x="311" y="85"/>
                </a:lnTo>
                <a:lnTo>
                  <a:pt x="311" y="85"/>
                </a:lnTo>
                <a:lnTo>
                  <a:pt x="311" y="85"/>
                </a:lnTo>
                <a:lnTo>
                  <a:pt x="311" y="86"/>
                </a:lnTo>
                <a:lnTo>
                  <a:pt x="310" y="87"/>
                </a:lnTo>
                <a:lnTo>
                  <a:pt x="310" y="87"/>
                </a:lnTo>
                <a:lnTo>
                  <a:pt x="311" y="87"/>
                </a:lnTo>
                <a:lnTo>
                  <a:pt x="311" y="87"/>
                </a:lnTo>
                <a:lnTo>
                  <a:pt x="311" y="87"/>
                </a:lnTo>
                <a:lnTo>
                  <a:pt x="311" y="87"/>
                </a:lnTo>
                <a:lnTo>
                  <a:pt x="312" y="87"/>
                </a:lnTo>
                <a:lnTo>
                  <a:pt x="311" y="88"/>
                </a:lnTo>
                <a:lnTo>
                  <a:pt x="310" y="91"/>
                </a:lnTo>
                <a:lnTo>
                  <a:pt x="309" y="92"/>
                </a:lnTo>
                <a:lnTo>
                  <a:pt x="308" y="94"/>
                </a:lnTo>
                <a:lnTo>
                  <a:pt x="307" y="97"/>
                </a:lnTo>
                <a:lnTo>
                  <a:pt x="305" y="102"/>
                </a:lnTo>
                <a:lnTo>
                  <a:pt x="305" y="102"/>
                </a:lnTo>
                <a:lnTo>
                  <a:pt x="304" y="103"/>
                </a:lnTo>
                <a:lnTo>
                  <a:pt x="303" y="106"/>
                </a:lnTo>
                <a:lnTo>
                  <a:pt x="302" y="108"/>
                </a:lnTo>
                <a:lnTo>
                  <a:pt x="302" y="109"/>
                </a:lnTo>
                <a:lnTo>
                  <a:pt x="300" y="112"/>
                </a:lnTo>
                <a:lnTo>
                  <a:pt x="296" y="121"/>
                </a:lnTo>
                <a:lnTo>
                  <a:pt x="291" y="133"/>
                </a:lnTo>
                <a:lnTo>
                  <a:pt x="290" y="136"/>
                </a:lnTo>
                <a:lnTo>
                  <a:pt x="288" y="139"/>
                </a:lnTo>
                <a:lnTo>
                  <a:pt x="285" y="145"/>
                </a:lnTo>
                <a:lnTo>
                  <a:pt x="278" y="161"/>
                </a:lnTo>
                <a:lnTo>
                  <a:pt x="278" y="162"/>
                </a:lnTo>
                <a:lnTo>
                  <a:pt x="278" y="162"/>
                </a:lnTo>
                <a:lnTo>
                  <a:pt x="278" y="162"/>
                </a:lnTo>
                <a:lnTo>
                  <a:pt x="278" y="162"/>
                </a:lnTo>
                <a:lnTo>
                  <a:pt x="277" y="162"/>
                </a:lnTo>
                <a:lnTo>
                  <a:pt x="277" y="162"/>
                </a:lnTo>
                <a:lnTo>
                  <a:pt x="277" y="162"/>
                </a:lnTo>
                <a:lnTo>
                  <a:pt x="277" y="163"/>
                </a:lnTo>
                <a:lnTo>
                  <a:pt x="277" y="163"/>
                </a:lnTo>
                <a:lnTo>
                  <a:pt x="276" y="163"/>
                </a:lnTo>
                <a:lnTo>
                  <a:pt x="275" y="164"/>
                </a:lnTo>
                <a:lnTo>
                  <a:pt x="275" y="165"/>
                </a:lnTo>
                <a:lnTo>
                  <a:pt x="275" y="165"/>
                </a:lnTo>
                <a:lnTo>
                  <a:pt x="274" y="166"/>
                </a:lnTo>
                <a:lnTo>
                  <a:pt x="274" y="167"/>
                </a:lnTo>
                <a:lnTo>
                  <a:pt x="275" y="167"/>
                </a:lnTo>
                <a:lnTo>
                  <a:pt x="275" y="168"/>
                </a:lnTo>
                <a:lnTo>
                  <a:pt x="275" y="169"/>
                </a:lnTo>
                <a:lnTo>
                  <a:pt x="276" y="170"/>
                </a:lnTo>
                <a:lnTo>
                  <a:pt x="276" y="170"/>
                </a:lnTo>
                <a:lnTo>
                  <a:pt x="276" y="170"/>
                </a:lnTo>
                <a:lnTo>
                  <a:pt x="276" y="170"/>
                </a:lnTo>
                <a:lnTo>
                  <a:pt x="277" y="171"/>
                </a:lnTo>
                <a:lnTo>
                  <a:pt x="277" y="171"/>
                </a:lnTo>
                <a:lnTo>
                  <a:pt x="277" y="171"/>
                </a:lnTo>
                <a:lnTo>
                  <a:pt x="278" y="172"/>
                </a:lnTo>
                <a:lnTo>
                  <a:pt x="278" y="173"/>
                </a:lnTo>
                <a:lnTo>
                  <a:pt x="278" y="173"/>
                </a:lnTo>
                <a:lnTo>
                  <a:pt x="279" y="173"/>
                </a:lnTo>
                <a:lnTo>
                  <a:pt x="279" y="173"/>
                </a:lnTo>
                <a:lnTo>
                  <a:pt x="279" y="173"/>
                </a:lnTo>
                <a:lnTo>
                  <a:pt x="279" y="174"/>
                </a:lnTo>
                <a:lnTo>
                  <a:pt x="279" y="174"/>
                </a:lnTo>
                <a:lnTo>
                  <a:pt x="280" y="174"/>
                </a:lnTo>
                <a:lnTo>
                  <a:pt x="280" y="175"/>
                </a:lnTo>
                <a:lnTo>
                  <a:pt x="280" y="176"/>
                </a:lnTo>
                <a:lnTo>
                  <a:pt x="280" y="177"/>
                </a:lnTo>
                <a:lnTo>
                  <a:pt x="280" y="177"/>
                </a:lnTo>
                <a:lnTo>
                  <a:pt x="280" y="177"/>
                </a:lnTo>
                <a:lnTo>
                  <a:pt x="281" y="178"/>
                </a:lnTo>
                <a:lnTo>
                  <a:pt x="280" y="178"/>
                </a:lnTo>
                <a:lnTo>
                  <a:pt x="280" y="178"/>
                </a:lnTo>
                <a:lnTo>
                  <a:pt x="279" y="180"/>
                </a:lnTo>
                <a:lnTo>
                  <a:pt x="279" y="180"/>
                </a:lnTo>
                <a:lnTo>
                  <a:pt x="279" y="181"/>
                </a:lnTo>
                <a:lnTo>
                  <a:pt x="279" y="181"/>
                </a:lnTo>
                <a:lnTo>
                  <a:pt x="279" y="182"/>
                </a:lnTo>
                <a:lnTo>
                  <a:pt x="279" y="182"/>
                </a:lnTo>
                <a:lnTo>
                  <a:pt x="279" y="183"/>
                </a:lnTo>
                <a:lnTo>
                  <a:pt x="279" y="183"/>
                </a:lnTo>
                <a:lnTo>
                  <a:pt x="278" y="184"/>
                </a:lnTo>
                <a:lnTo>
                  <a:pt x="278" y="184"/>
                </a:lnTo>
                <a:lnTo>
                  <a:pt x="278" y="184"/>
                </a:lnTo>
                <a:lnTo>
                  <a:pt x="278" y="185"/>
                </a:lnTo>
                <a:lnTo>
                  <a:pt x="278" y="185"/>
                </a:lnTo>
                <a:lnTo>
                  <a:pt x="278" y="185"/>
                </a:lnTo>
                <a:lnTo>
                  <a:pt x="277" y="186"/>
                </a:lnTo>
                <a:lnTo>
                  <a:pt x="276" y="186"/>
                </a:lnTo>
                <a:lnTo>
                  <a:pt x="276" y="187"/>
                </a:lnTo>
                <a:lnTo>
                  <a:pt x="276" y="187"/>
                </a:lnTo>
                <a:lnTo>
                  <a:pt x="276" y="187"/>
                </a:lnTo>
                <a:lnTo>
                  <a:pt x="276" y="187"/>
                </a:lnTo>
                <a:lnTo>
                  <a:pt x="276" y="188"/>
                </a:lnTo>
                <a:lnTo>
                  <a:pt x="277" y="188"/>
                </a:lnTo>
                <a:lnTo>
                  <a:pt x="277" y="189"/>
                </a:lnTo>
                <a:lnTo>
                  <a:pt x="277" y="189"/>
                </a:lnTo>
                <a:lnTo>
                  <a:pt x="277" y="190"/>
                </a:lnTo>
                <a:lnTo>
                  <a:pt x="277" y="190"/>
                </a:lnTo>
                <a:lnTo>
                  <a:pt x="278" y="191"/>
                </a:lnTo>
                <a:lnTo>
                  <a:pt x="278" y="191"/>
                </a:lnTo>
                <a:lnTo>
                  <a:pt x="278" y="192"/>
                </a:lnTo>
                <a:lnTo>
                  <a:pt x="278" y="192"/>
                </a:lnTo>
                <a:lnTo>
                  <a:pt x="278" y="192"/>
                </a:lnTo>
                <a:lnTo>
                  <a:pt x="277" y="192"/>
                </a:lnTo>
                <a:lnTo>
                  <a:pt x="277" y="193"/>
                </a:lnTo>
                <a:lnTo>
                  <a:pt x="277" y="193"/>
                </a:lnTo>
                <a:lnTo>
                  <a:pt x="277" y="194"/>
                </a:lnTo>
                <a:lnTo>
                  <a:pt x="277" y="195"/>
                </a:lnTo>
                <a:lnTo>
                  <a:pt x="277" y="195"/>
                </a:lnTo>
                <a:lnTo>
                  <a:pt x="277" y="195"/>
                </a:lnTo>
                <a:lnTo>
                  <a:pt x="277" y="195"/>
                </a:lnTo>
                <a:lnTo>
                  <a:pt x="277" y="196"/>
                </a:lnTo>
                <a:lnTo>
                  <a:pt x="277" y="196"/>
                </a:lnTo>
                <a:lnTo>
                  <a:pt x="277" y="196"/>
                </a:lnTo>
                <a:lnTo>
                  <a:pt x="277" y="196"/>
                </a:lnTo>
                <a:lnTo>
                  <a:pt x="277" y="196"/>
                </a:lnTo>
                <a:lnTo>
                  <a:pt x="277" y="197"/>
                </a:lnTo>
                <a:lnTo>
                  <a:pt x="277" y="197"/>
                </a:lnTo>
                <a:lnTo>
                  <a:pt x="276" y="197"/>
                </a:lnTo>
                <a:lnTo>
                  <a:pt x="276" y="198"/>
                </a:lnTo>
                <a:lnTo>
                  <a:pt x="276" y="198"/>
                </a:lnTo>
                <a:lnTo>
                  <a:pt x="276" y="198"/>
                </a:lnTo>
                <a:lnTo>
                  <a:pt x="275" y="199"/>
                </a:lnTo>
                <a:lnTo>
                  <a:pt x="276" y="199"/>
                </a:lnTo>
                <a:lnTo>
                  <a:pt x="276" y="199"/>
                </a:lnTo>
                <a:lnTo>
                  <a:pt x="276" y="200"/>
                </a:lnTo>
                <a:lnTo>
                  <a:pt x="276" y="200"/>
                </a:lnTo>
                <a:lnTo>
                  <a:pt x="276" y="200"/>
                </a:lnTo>
                <a:lnTo>
                  <a:pt x="276" y="201"/>
                </a:lnTo>
                <a:lnTo>
                  <a:pt x="276" y="201"/>
                </a:lnTo>
                <a:lnTo>
                  <a:pt x="276" y="201"/>
                </a:lnTo>
                <a:lnTo>
                  <a:pt x="276" y="201"/>
                </a:lnTo>
                <a:lnTo>
                  <a:pt x="276" y="201"/>
                </a:lnTo>
                <a:lnTo>
                  <a:pt x="275" y="203"/>
                </a:lnTo>
                <a:lnTo>
                  <a:pt x="275" y="203"/>
                </a:lnTo>
                <a:lnTo>
                  <a:pt x="276" y="203"/>
                </a:lnTo>
                <a:lnTo>
                  <a:pt x="276" y="203"/>
                </a:lnTo>
                <a:lnTo>
                  <a:pt x="276" y="203"/>
                </a:lnTo>
                <a:lnTo>
                  <a:pt x="277" y="202"/>
                </a:lnTo>
                <a:lnTo>
                  <a:pt x="277" y="203"/>
                </a:lnTo>
                <a:lnTo>
                  <a:pt x="277" y="203"/>
                </a:lnTo>
                <a:lnTo>
                  <a:pt x="277" y="203"/>
                </a:lnTo>
                <a:lnTo>
                  <a:pt x="277" y="203"/>
                </a:lnTo>
                <a:lnTo>
                  <a:pt x="276" y="204"/>
                </a:lnTo>
                <a:lnTo>
                  <a:pt x="276" y="204"/>
                </a:lnTo>
                <a:lnTo>
                  <a:pt x="276" y="204"/>
                </a:lnTo>
                <a:lnTo>
                  <a:pt x="275" y="204"/>
                </a:lnTo>
                <a:lnTo>
                  <a:pt x="275" y="204"/>
                </a:lnTo>
                <a:lnTo>
                  <a:pt x="275" y="204"/>
                </a:lnTo>
                <a:lnTo>
                  <a:pt x="274" y="204"/>
                </a:lnTo>
                <a:lnTo>
                  <a:pt x="263" y="204"/>
                </a:lnTo>
                <a:lnTo>
                  <a:pt x="263" y="204"/>
                </a:lnTo>
                <a:lnTo>
                  <a:pt x="250" y="204"/>
                </a:lnTo>
                <a:lnTo>
                  <a:pt x="240" y="204"/>
                </a:lnTo>
                <a:lnTo>
                  <a:pt x="234" y="204"/>
                </a:lnTo>
                <a:lnTo>
                  <a:pt x="232" y="204"/>
                </a:lnTo>
                <a:lnTo>
                  <a:pt x="232" y="204"/>
                </a:lnTo>
                <a:lnTo>
                  <a:pt x="219" y="204"/>
                </a:lnTo>
                <a:lnTo>
                  <a:pt x="219" y="204"/>
                </a:lnTo>
                <a:lnTo>
                  <a:pt x="218" y="204"/>
                </a:lnTo>
                <a:lnTo>
                  <a:pt x="218" y="204"/>
                </a:lnTo>
                <a:lnTo>
                  <a:pt x="218" y="203"/>
                </a:lnTo>
                <a:lnTo>
                  <a:pt x="218" y="203"/>
                </a:lnTo>
                <a:lnTo>
                  <a:pt x="218" y="203"/>
                </a:lnTo>
                <a:lnTo>
                  <a:pt x="218" y="203"/>
                </a:lnTo>
                <a:lnTo>
                  <a:pt x="218" y="203"/>
                </a:lnTo>
                <a:lnTo>
                  <a:pt x="217" y="203"/>
                </a:lnTo>
                <a:lnTo>
                  <a:pt x="217" y="203"/>
                </a:lnTo>
                <a:lnTo>
                  <a:pt x="217" y="203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5" y="203"/>
                </a:lnTo>
                <a:lnTo>
                  <a:pt x="215" y="203"/>
                </a:lnTo>
                <a:lnTo>
                  <a:pt x="215" y="203"/>
                </a:lnTo>
                <a:lnTo>
                  <a:pt x="214" y="203"/>
                </a:lnTo>
                <a:lnTo>
                  <a:pt x="214" y="203"/>
                </a:lnTo>
                <a:lnTo>
                  <a:pt x="214" y="203"/>
                </a:lnTo>
                <a:lnTo>
                  <a:pt x="214" y="204"/>
                </a:lnTo>
                <a:lnTo>
                  <a:pt x="214" y="204"/>
                </a:lnTo>
                <a:lnTo>
                  <a:pt x="214" y="204"/>
                </a:lnTo>
                <a:lnTo>
                  <a:pt x="214" y="205"/>
                </a:lnTo>
                <a:lnTo>
                  <a:pt x="214" y="205"/>
                </a:lnTo>
                <a:lnTo>
                  <a:pt x="214" y="205"/>
                </a:lnTo>
                <a:lnTo>
                  <a:pt x="214" y="205"/>
                </a:lnTo>
                <a:lnTo>
                  <a:pt x="213" y="205"/>
                </a:lnTo>
                <a:lnTo>
                  <a:pt x="213" y="205"/>
                </a:lnTo>
                <a:lnTo>
                  <a:pt x="213" y="206"/>
                </a:lnTo>
                <a:lnTo>
                  <a:pt x="213" y="206"/>
                </a:lnTo>
                <a:lnTo>
                  <a:pt x="212" y="206"/>
                </a:lnTo>
                <a:lnTo>
                  <a:pt x="212" y="206"/>
                </a:lnTo>
                <a:lnTo>
                  <a:pt x="212" y="206"/>
                </a:lnTo>
                <a:lnTo>
                  <a:pt x="212" y="206"/>
                </a:lnTo>
                <a:lnTo>
                  <a:pt x="212" y="205"/>
                </a:lnTo>
                <a:lnTo>
                  <a:pt x="211" y="205"/>
                </a:lnTo>
                <a:lnTo>
                  <a:pt x="211" y="205"/>
                </a:lnTo>
                <a:lnTo>
                  <a:pt x="211" y="204"/>
                </a:lnTo>
                <a:lnTo>
                  <a:pt x="210" y="204"/>
                </a:lnTo>
                <a:lnTo>
                  <a:pt x="210" y="204"/>
                </a:lnTo>
                <a:lnTo>
                  <a:pt x="210" y="205"/>
                </a:lnTo>
                <a:lnTo>
                  <a:pt x="209" y="204"/>
                </a:lnTo>
                <a:lnTo>
                  <a:pt x="209" y="203"/>
                </a:lnTo>
                <a:lnTo>
                  <a:pt x="209" y="203"/>
                </a:lnTo>
                <a:lnTo>
                  <a:pt x="209" y="203"/>
                </a:lnTo>
                <a:lnTo>
                  <a:pt x="209" y="203"/>
                </a:lnTo>
                <a:lnTo>
                  <a:pt x="208" y="203"/>
                </a:lnTo>
                <a:lnTo>
                  <a:pt x="208" y="202"/>
                </a:lnTo>
                <a:lnTo>
                  <a:pt x="208" y="202"/>
                </a:lnTo>
                <a:lnTo>
                  <a:pt x="208" y="202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7" y="201"/>
                </a:lnTo>
                <a:lnTo>
                  <a:pt x="207" y="200"/>
                </a:lnTo>
                <a:lnTo>
                  <a:pt x="207" y="200"/>
                </a:lnTo>
                <a:lnTo>
                  <a:pt x="206" y="200"/>
                </a:lnTo>
                <a:lnTo>
                  <a:pt x="206" y="200"/>
                </a:lnTo>
                <a:lnTo>
                  <a:pt x="206" y="201"/>
                </a:lnTo>
                <a:lnTo>
                  <a:pt x="206" y="201"/>
                </a:lnTo>
                <a:lnTo>
                  <a:pt x="206" y="201"/>
                </a:lnTo>
                <a:lnTo>
                  <a:pt x="206" y="201"/>
                </a:lnTo>
                <a:lnTo>
                  <a:pt x="206" y="201"/>
                </a:lnTo>
                <a:lnTo>
                  <a:pt x="205" y="201"/>
                </a:lnTo>
                <a:lnTo>
                  <a:pt x="205" y="201"/>
                </a:lnTo>
                <a:lnTo>
                  <a:pt x="205" y="201"/>
                </a:lnTo>
                <a:lnTo>
                  <a:pt x="205" y="200"/>
                </a:lnTo>
                <a:lnTo>
                  <a:pt x="206" y="200"/>
                </a:lnTo>
                <a:lnTo>
                  <a:pt x="205" y="200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8"/>
                </a:lnTo>
                <a:lnTo>
                  <a:pt x="205" y="198"/>
                </a:lnTo>
                <a:lnTo>
                  <a:pt x="205" y="197"/>
                </a:lnTo>
                <a:lnTo>
                  <a:pt x="205" y="197"/>
                </a:lnTo>
                <a:lnTo>
                  <a:pt x="205" y="197"/>
                </a:lnTo>
                <a:lnTo>
                  <a:pt x="205" y="197"/>
                </a:lnTo>
                <a:lnTo>
                  <a:pt x="205" y="197"/>
                </a:lnTo>
                <a:lnTo>
                  <a:pt x="204" y="196"/>
                </a:lnTo>
                <a:lnTo>
                  <a:pt x="204" y="196"/>
                </a:lnTo>
                <a:lnTo>
                  <a:pt x="204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2" y="196"/>
                </a:lnTo>
                <a:lnTo>
                  <a:pt x="202" y="197"/>
                </a:lnTo>
                <a:lnTo>
                  <a:pt x="202" y="197"/>
                </a:lnTo>
                <a:lnTo>
                  <a:pt x="202" y="196"/>
                </a:lnTo>
                <a:lnTo>
                  <a:pt x="202" y="196"/>
                </a:lnTo>
                <a:lnTo>
                  <a:pt x="202" y="196"/>
                </a:lnTo>
                <a:lnTo>
                  <a:pt x="201" y="196"/>
                </a:lnTo>
                <a:lnTo>
                  <a:pt x="202" y="196"/>
                </a:lnTo>
                <a:lnTo>
                  <a:pt x="201" y="196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0" y="194"/>
                </a:lnTo>
                <a:lnTo>
                  <a:pt x="200" y="194"/>
                </a:lnTo>
                <a:lnTo>
                  <a:pt x="200" y="194"/>
                </a:lnTo>
                <a:lnTo>
                  <a:pt x="200" y="194"/>
                </a:lnTo>
                <a:lnTo>
                  <a:pt x="199" y="193"/>
                </a:lnTo>
                <a:lnTo>
                  <a:pt x="199" y="193"/>
                </a:lnTo>
                <a:lnTo>
                  <a:pt x="199" y="193"/>
                </a:lnTo>
                <a:lnTo>
                  <a:pt x="199" y="193"/>
                </a:lnTo>
                <a:lnTo>
                  <a:pt x="199" y="193"/>
                </a:lnTo>
                <a:lnTo>
                  <a:pt x="199" y="192"/>
                </a:lnTo>
                <a:lnTo>
                  <a:pt x="199" y="192"/>
                </a:lnTo>
                <a:lnTo>
                  <a:pt x="199" y="192"/>
                </a:lnTo>
                <a:lnTo>
                  <a:pt x="199" y="192"/>
                </a:lnTo>
                <a:lnTo>
                  <a:pt x="199" y="192"/>
                </a:lnTo>
                <a:lnTo>
                  <a:pt x="199" y="191"/>
                </a:lnTo>
                <a:lnTo>
                  <a:pt x="199" y="191"/>
                </a:lnTo>
                <a:lnTo>
                  <a:pt x="199" y="191"/>
                </a:lnTo>
                <a:lnTo>
                  <a:pt x="198" y="191"/>
                </a:lnTo>
                <a:lnTo>
                  <a:pt x="198" y="190"/>
                </a:lnTo>
                <a:lnTo>
                  <a:pt x="197" y="190"/>
                </a:lnTo>
                <a:lnTo>
                  <a:pt x="197" y="190"/>
                </a:lnTo>
                <a:lnTo>
                  <a:pt x="197" y="190"/>
                </a:lnTo>
                <a:lnTo>
                  <a:pt x="196" y="189"/>
                </a:lnTo>
                <a:lnTo>
                  <a:pt x="196" y="189"/>
                </a:lnTo>
                <a:lnTo>
                  <a:pt x="196" y="189"/>
                </a:lnTo>
                <a:lnTo>
                  <a:pt x="196" y="189"/>
                </a:lnTo>
                <a:lnTo>
                  <a:pt x="196" y="189"/>
                </a:lnTo>
                <a:lnTo>
                  <a:pt x="188" y="189"/>
                </a:lnTo>
                <a:lnTo>
                  <a:pt x="185" y="189"/>
                </a:lnTo>
                <a:lnTo>
                  <a:pt x="184" y="189"/>
                </a:lnTo>
                <a:lnTo>
                  <a:pt x="182" y="189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1"/>
                </a:lnTo>
                <a:lnTo>
                  <a:pt x="181" y="191"/>
                </a:lnTo>
                <a:lnTo>
                  <a:pt x="181" y="191"/>
                </a:lnTo>
                <a:lnTo>
                  <a:pt x="182" y="191"/>
                </a:lnTo>
                <a:lnTo>
                  <a:pt x="181" y="192"/>
                </a:lnTo>
                <a:lnTo>
                  <a:pt x="181" y="192"/>
                </a:lnTo>
                <a:lnTo>
                  <a:pt x="181" y="192"/>
                </a:lnTo>
                <a:lnTo>
                  <a:pt x="180" y="193"/>
                </a:lnTo>
                <a:lnTo>
                  <a:pt x="180" y="193"/>
                </a:lnTo>
                <a:lnTo>
                  <a:pt x="180" y="193"/>
                </a:lnTo>
                <a:lnTo>
                  <a:pt x="181" y="194"/>
                </a:lnTo>
                <a:lnTo>
                  <a:pt x="180" y="195"/>
                </a:lnTo>
                <a:lnTo>
                  <a:pt x="180" y="195"/>
                </a:lnTo>
                <a:lnTo>
                  <a:pt x="180" y="195"/>
                </a:lnTo>
                <a:lnTo>
                  <a:pt x="180" y="196"/>
                </a:lnTo>
                <a:lnTo>
                  <a:pt x="179" y="196"/>
                </a:lnTo>
                <a:lnTo>
                  <a:pt x="179" y="196"/>
                </a:lnTo>
                <a:lnTo>
                  <a:pt x="179" y="195"/>
                </a:lnTo>
                <a:lnTo>
                  <a:pt x="178" y="195"/>
                </a:lnTo>
                <a:lnTo>
                  <a:pt x="178" y="195"/>
                </a:lnTo>
                <a:lnTo>
                  <a:pt x="178" y="195"/>
                </a:lnTo>
                <a:lnTo>
                  <a:pt x="178" y="195"/>
                </a:lnTo>
                <a:lnTo>
                  <a:pt x="177" y="195"/>
                </a:lnTo>
                <a:lnTo>
                  <a:pt x="177" y="196"/>
                </a:lnTo>
                <a:lnTo>
                  <a:pt x="177" y="196"/>
                </a:lnTo>
                <a:lnTo>
                  <a:pt x="177" y="196"/>
                </a:lnTo>
                <a:lnTo>
                  <a:pt x="177" y="196"/>
                </a:lnTo>
                <a:lnTo>
                  <a:pt x="177" y="197"/>
                </a:lnTo>
                <a:lnTo>
                  <a:pt x="176" y="197"/>
                </a:lnTo>
                <a:lnTo>
                  <a:pt x="176" y="197"/>
                </a:lnTo>
                <a:lnTo>
                  <a:pt x="176" y="197"/>
                </a:lnTo>
                <a:lnTo>
                  <a:pt x="177" y="198"/>
                </a:lnTo>
                <a:lnTo>
                  <a:pt x="177" y="198"/>
                </a:lnTo>
                <a:lnTo>
                  <a:pt x="176" y="198"/>
                </a:lnTo>
                <a:lnTo>
                  <a:pt x="176" y="199"/>
                </a:lnTo>
                <a:lnTo>
                  <a:pt x="176" y="199"/>
                </a:lnTo>
                <a:lnTo>
                  <a:pt x="177" y="199"/>
                </a:lnTo>
                <a:lnTo>
                  <a:pt x="177" y="200"/>
                </a:lnTo>
                <a:lnTo>
                  <a:pt x="177" y="200"/>
                </a:lnTo>
                <a:lnTo>
                  <a:pt x="177" y="200"/>
                </a:lnTo>
                <a:lnTo>
                  <a:pt x="177" y="200"/>
                </a:lnTo>
                <a:lnTo>
                  <a:pt x="177" y="201"/>
                </a:lnTo>
                <a:lnTo>
                  <a:pt x="176" y="201"/>
                </a:lnTo>
                <a:lnTo>
                  <a:pt x="176" y="201"/>
                </a:lnTo>
                <a:lnTo>
                  <a:pt x="176" y="200"/>
                </a:lnTo>
                <a:lnTo>
                  <a:pt x="176" y="200"/>
                </a:lnTo>
                <a:lnTo>
                  <a:pt x="176" y="200"/>
                </a:lnTo>
                <a:lnTo>
                  <a:pt x="176" y="200"/>
                </a:lnTo>
                <a:lnTo>
                  <a:pt x="176" y="201"/>
                </a:lnTo>
                <a:lnTo>
                  <a:pt x="175" y="201"/>
                </a:lnTo>
                <a:lnTo>
                  <a:pt x="175" y="201"/>
                </a:lnTo>
                <a:lnTo>
                  <a:pt x="175" y="202"/>
                </a:lnTo>
                <a:lnTo>
                  <a:pt x="175" y="202"/>
                </a:lnTo>
                <a:lnTo>
                  <a:pt x="175" y="202"/>
                </a:lnTo>
                <a:lnTo>
                  <a:pt x="175" y="202"/>
                </a:lnTo>
                <a:lnTo>
                  <a:pt x="175" y="203"/>
                </a:lnTo>
                <a:lnTo>
                  <a:pt x="174" y="203"/>
                </a:lnTo>
                <a:lnTo>
                  <a:pt x="174" y="203"/>
                </a:lnTo>
                <a:lnTo>
                  <a:pt x="174" y="203"/>
                </a:lnTo>
                <a:lnTo>
                  <a:pt x="174" y="203"/>
                </a:lnTo>
                <a:lnTo>
                  <a:pt x="173" y="203"/>
                </a:lnTo>
                <a:lnTo>
                  <a:pt x="173" y="203"/>
                </a:lnTo>
                <a:lnTo>
                  <a:pt x="173" y="203"/>
                </a:lnTo>
                <a:lnTo>
                  <a:pt x="173" y="204"/>
                </a:lnTo>
                <a:lnTo>
                  <a:pt x="173" y="204"/>
                </a:lnTo>
                <a:lnTo>
                  <a:pt x="173" y="205"/>
                </a:lnTo>
                <a:lnTo>
                  <a:pt x="173" y="205"/>
                </a:lnTo>
                <a:lnTo>
                  <a:pt x="173" y="205"/>
                </a:lnTo>
                <a:lnTo>
                  <a:pt x="173" y="205"/>
                </a:lnTo>
                <a:lnTo>
                  <a:pt x="173" y="206"/>
                </a:lnTo>
                <a:lnTo>
                  <a:pt x="173" y="206"/>
                </a:lnTo>
                <a:lnTo>
                  <a:pt x="173" y="207"/>
                </a:lnTo>
                <a:lnTo>
                  <a:pt x="173" y="207"/>
                </a:lnTo>
                <a:lnTo>
                  <a:pt x="173" y="207"/>
                </a:lnTo>
                <a:lnTo>
                  <a:pt x="172" y="207"/>
                </a:lnTo>
                <a:lnTo>
                  <a:pt x="171" y="208"/>
                </a:lnTo>
                <a:lnTo>
                  <a:pt x="171" y="208"/>
                </a:lnTo>
                <a:lnTo>
                  <a:pt x="170" y="208"/>
                </a:lnTo>
                <a:lnTo>
                  <a:pt x="170" y="208"/>
                </a:lnTo>
                <a:lnTo>
                  <a:pt x="170" y="208"/>
                </a:lnTo>
                <a:lnTo>
                  <a:pt x="170" y="208"/>
                </a:lnTo>
                <a:lnTo>
                  <a:pt x="170" y="207"/>
                </a:lnTo>
                <a:lnTo>
                  <a:pt x="170" y="207"/>
                </a:lnTo>
                <a:lnTo>
                  <a:pt x="170" y="207"/>
                </a:lnTo>
                <a:lnTo>
                  <a:pt x="170" y="207"/>
                </a:lnTo>
                <a:lnTo>
                  <a:pt x="169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8"/>
                </a:lnTo>
                <a:lnTo>
                  <a:pt x="167" y="208"/>
                </a:lnTo>
                <a:lnTo>
                  <a:pt x="167" y="208"/>
                </a:lnTo>
                <a:lnTo>
                  <a:pt x="167" y="208"/>
                </a:lnTo>
                <a:lnTo>
                  <a:pt x="166" y="208"/>
                </a:lnTo>
                <a:lnTo>
                  <a:pt x="166" y="208"/>
                </a:lnTo>
                <a:lnTo>
                  <a:pt x="166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4" y="208"/>
                </a:lnTo>
                <a:lnTo>
                  <a:pt x="164" y="208"/>
                </a:lnTo>
                <a:lnTo>
                  <a:pt x="164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08"/>
                </a:lnTo>
                <a:lnTo>
                  <a:pt x="162" y="208"/>
                </a:lnTo>
                <a:lnTo>
                  <a:pt x="162" y="208"/>
                </a:lnTo>
                <a:lnTo>
                  <a:pt x="162" y="208"/>
                </a:lnTo>
                <a:lnTo>
                  <a:pt x="162" y="208"/>
                </a:lnTo>
                <a:lnTo>
                  <a:pt x="161" y="208"/>
                </a:lnTo>
                <a:lnTo>
                  <a:pt x="161" y="208"/>
                </a:lnTo>
                <a:lnTo>
                  <a:pt x="161" y="208"/>
                </a:lnTo>
                <a:lnTo>
                  <a:pt x="160" y="208"/>
                </a:lnTo>
                <a:lnTo>
                  <a:pt x="160" y="208"/>
                </a:lnTo>
                <a:lnTo>
                  <a:pt x="160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10"/>
                </a:lnTo>
                <a:lnTo>
                  <a:pt x="159" y="210"/>
                </a:lnTo>
                <a:lnTo>
                  <a:pt x="159" y="210"/>
                </a:lnTo>
                <a:lnTo>
                  <a:pt x="159" y="211"/>
                </a:lnTo>
                <a:lnTo>
                  <a:pt x="159" y="211"/>
                </a:lnTo>
                <a:lnTo>
                  <a:pt x="159" y="211"/>
                </a:lnTo>
                <a:lnTo>
                  <a:pt x="159" y="211"/>
                </a:lnTo>
                <a:lnTo>
                  <a:pt x="159" y="212"/>
                </a:lnTo>
                <a:lnTo>
                  <a:pt x="159" y="212"/>
                </a:lnTo>
                <a:lnTo>
                  <a:pt x="159" y="212"/>
                </a:lnTo>
                <a:lnTo>
                  <a:pt x="159" y="212"/>
                </a:lnTo>
                <a:lnTo>
                  <a:pt x="159" y="212"/>
                </a:lnTo>
                <a:lnTo>
                  <a:pt x="159" y="213"/>
                </a:lnTo>
                <a:lnTo>
                  <a:pt x="159" y="213"/>
                </a:lnTo>
                <a:lnTo>
                  <a:pt x="159" y="213"/>
                </a:lnTo>
                <a:lnTo>
                  <a:pt x="159" y="213"/>
                </a:lnTo>
                <a:lnTo>
                  <a:pt x="158" y="213"/>
                </a:lnTo>
                <a:lnTo>
                  <a:pt x="158" y="213"/>
                </a:lnTo>
                <a:lnTo>
                  <a:pt x="158" y="214"/>
                </a:lnTo>
                <a:lnTo>
                  <a:pt x="158" y="214"/>
                </a:lnTo>
                <a:lnTo>
                  <a:pt x="157" y="214"/>
                </a:lnTo>
                <a:lnTo>
                  <a:pt x="158" y="214"/>
                </a:lnTo>
                <a:lnTo>
                  <a:pt x="157" y="214"/>
                </a:lnTo>
                <a:lnTo>
                  <a:pt x="157" y="214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6" y="215"/>
                </a:lnTo>
                <a:lnTo>
                  <a:pt x="156" y="215"/>
                </a:lnTo>
                <a:lnTo>
                  <a:pt x="156" y="216"/>
                </a:lnTo>
                <a:lnTo>
                  <a:pt x="156" y="216"/>
                </a:lnTo>
                <a:lnTo>
                  <a:pt x="156" y="216"/>
                </a:lnTo>
                <a:lnTo>
                  <a:pt x="156" y="216"/>
                </a:lnTo>
                <a:lnTo>
                  <a:pt x="155" y="216"/>
                </a:lnTo>
                <a:lnTo>
                  <a:pt x="155" y="216"/>
                </a:lnTo>
                <a:lnTo>
                  <a:pt x="155" y="216"/>
                </a:lnTo>
                <a:lnTo>
                  <a:pt x="154" y="216"/>
                </a:lnTo>
                <a:lnTo>
                  <a:pt x="154" y="216"/>
                </a:lnTo>
                <a:lnTo>
                  <a:pt x="154" y="216"/>
                </a:lnTo>
                <a:lnTo>
                  <a:pt x="155" y="215"/>
                </a:lnTo>
                <a:lnTo>
                  <a:pt x="155" y="215"/>
                </a:lnTo>
                <a:lnTo>
                  <a:pt x="154" y="215"/>
                </a:lnTo>
                <a:lnTo>
                  <a:pt x="154" y="215"/>
                </a:lnTo>
                <a:lnTo>
                  <a:pt x="154" y="214"/>
                </a:lnTo>
                <a:lnTo>
                  <a:pt x="154" y="214"/>
                </a:lnTo>
                <a:lnTo>
                  <a:pt x="154" y="214"/>
                </a:lnTo>
                <a:lnTo>
                  <a:pt x="154" y="213"/>
                </a:lnTo>
                <a:lnTo>
                  <a:pt x="154" y="213"/>
                </a:lnTo>
                <a:lnTo>
                  <a:pt x="154" y="213"/>
                </a:lnTo>
                <a:lnTo>
                  <a:pt x="153" y="213"/>
                </a:lnTo>
                <a:lnTo>
                  <a:pt x="153" y="213"/>
                </a:lnTo>
                <a:lnTo>
                  <a:pt x="153" y="213"/>
                </a:lnTo>
                <a:lnTo>
                  <a:pt x="152" y="213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5"/>
                </a:lnTo>
                <a:lnTo>
                  <a:pt x="150" y="215"/>
                </a:lnTo>
                <a:lnTo>
                  <a:pt x="150" y="216"/>
                </a:lnTo>
                <a:lnTo>
                  <a:pt x="150" y="216"/>
                </a:lnTo>
                <a:lnTo>
                  <a:pt x="150" y="216"/>
                </a:lnTo>
                <a:lnTo>
                  <a:pt x="150" y="217"/>
                </a:lnTo>
                <a:lnTo>
                  <a:pt x="150" y="217"/>
                </a:lnTo>
                <a:lnTo>
                  <a:pt x="150" y="217"/>
                </a:lnTo>
                <a:lnTo>
                  <a:pt x="149" y="216"/>
                </a:lnTo>
                <a:lnTo>
                  <a:pt x="149" y="217"/>
                </a:lnTo>
                <a:lnTo>
                  <a:pt x="149" y="217"/>
                </a:lnTo>
                <a:lnTo>
                  <a:pt x="149" y="217"/>
                </a:lnTo>
                <a:lnTo>
                  <a:pt x="149" y="216"/>
                </a:lnTo>
                <a:lnTo>
                  <a:pt x="149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7" y="216"/>
                </a:lnTo>
                <a:lnTo>
                  <a:pt x="147" y="216"/>
                </a:lnTo>
                <a:lnTo>
                  <a:pt x="147" y="216"/>
                </a:lnTo>
                <a:lnTo>
                  <a:pt x="147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5" y="217"/>
                </a:lnTo>
                <a:lnTo>
                  <a:pt x="145" y="217"/>
                </a:lnTo>
                <a:lnTo>
                  <a:pt x="145" y="218"/>
                </a:lnTo>
                <a:lnTo>
                  <a:pt x="145" y="218"/>
                </a:lnTo>
                <a:lnTo>
                  <a:pt x="144" y="218"/>
                </a:lnTo>
                <a:lnTo>
                  <a:pt x="144" y="218"/>
                </a:lnTo>
                <a:lnTo>
                  <a:pt x="144" y="218"/>
                </a:lnTo>
                <a:lnTo>
                  <a:pt x="144" y="218"/>
                </a:lnTo>
                <a:lnTo>
                  <a:pt x="144" y="219"/>
                </a:lnTo>
                <a:lnTo>
                  <a:pt x="143" y="219"/>
                </a:lnTo>
                <a:lnTo>
                  <a:pt x="143" y="219"/>
                </a:lnTo>
                <a:lnTo>
                  <a:pt x="143" y="218"/>
                </a:lnTo>
                <a:lnTo>
                  <a:pt x="143" y="218"/>
                </a:lnTo>
                <a:lnTo>
                  <a:pt x="143" y="218"/>
                </a:lnTo>
                <a:lnTo>
                  <a:pt x="143" y="218"/>
                </a:lnTo>
                <a:lnTo>
                  <a:pt x="143" y="218"/>
                </a:lnTo>
                <a:lnTo>
                  <a:pt x="142" y="218"/>
                </a:lnTo>
                <a:lnTo>
                  <a:pt x="142" y="218"/>
                </a:lnTo>
                <a:lnTo>
                  <a:pt x="142" y="217"/>
                </a:lnTo>
                <a:lnTo>
                  <a:pt x="142" y="217"/>
                </a:lnTo>
                <a:lnTo>
                  <a:pt x="142" y="217"/>
                </a:lnTo>
                <a:lnTo>
                  <a:pt x="142" y="217"/>
                </a:lnTo>
                <a:lnTo>
                  <a:pt x="141" y="217"/>
                </a:lnTo>
                <a:lnTo>
                  <a:pt x="141" y="217"/>
                </a:lnTo>
                <a:lnTo>
                  <a:pt x="141" y="216"/>
                </a:lnTo>
                <a:lnTo>
                  <a:pt x="141" y="216"/>
                </a:lnTo>
                <a:lnTo>
                  <a:pt x="141" y="216"/>
                </a:lnTo>
                <a:lnTo>
                  <a:pt x="140" y="216"/>
                </a:lnTo>
                <a:lnTo>
                  <a:pt x="140" y="216"/>
                </a:lnTo>
                <a:lnTo>
                  <a:pt x="140" y="216"/>
                </a:lnTo>
                <a:lnTo>
                  <a:pt x="140" y="215"/>
                </a:lnTo>
                <a:lnTo>
                  <a:pt x="139" y="215"/>
                </a:lnTo>
                <a:lnTo>
                  <a:pt x="139" y="215"/>
                </a:lnTo>
                <a:lnTo>
                  <a:pt x="139" y="216"/>
                </a:lnTo>
                <a:lnTo>
                  <a:pt x="139" y="216"/>
                </a:lnTo>
                <a:lnTo>
                  <a:pt x="138" y="216"/>
                </a:lnTo>
                <a:lnTo>
                  <a:pt x="138" y="216"/>
                </a:lnTo>
                <a:lnTo>
                  <a:pt x="137" y="216"/>
                </a:lnTo>
                <a:lnTo>
                  <a:pt x="137" y="216"/>
                </a:lnTo>
                <a:lnTo>
                  <a:pt x="137" y="216"/>
                </a:lnTo>
                <a:lnTo>
                  <a:pt x="137" y="216"/>
                </a:lnTo>
                <a:lnTo>
                  <a:pt x="137" y="216"/>
                </a:lnTo>
                <a:lnTo>
                  <a:pt x="136" y="216"/>
                </a:lnTo>
                <a:lnTo>
                  <a:pt x="136" y="216"/>
                </a:lnTo>
                <a:lnTo>
                  <a:pt x="136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3" y="216"/>
                </a:lnTo>
                <a:lnTo>
                  <a:pt x="133" y="216"/>
                </a:lnTo>
                <a:lnTo>
                  <a:pt x="133" y="216"/>
                </a:lnTo>
                <a:lnTo>
                  <a:pt x="132" y="216"/>
                </a:lnTo>
                <a:lnTo>
                  <a:pt x="132" y="216"/>
                </a:lnTo>
                <a:lnTo>
                  <a:pt x="132" y="216"/>
                </a:lnTo>
                <a:lnTo>
                  <a:pt x="133" y="216"/>
                </a:lnTo>
                <a:lnTo>
                  <a:pt x="133" y="216"/>
                </a:lnTo>
                <a:lnTo>
                  <a:pt x="133" y="217"/>
                </a:lnTo>
                <a:lnTo>
                  <a:pt x="132" y="218"/>
                </a:lnTo>
                <a:lnTo>
                  <a:pt x="132" y="218"/>
                </a:lnTo>
                <a:lnTo>
                  <a:pt x="131" y="219"/>
                </a:lnTo>
                <a:lnTo>
                  <a:pt x="131" y="219"/>
                </a:lnTo>
                <a:lnTo>
                  <a:pt x="131" y="219"/>
                </a:lnTo>
                <a:lnTo>
                  <a:pt x="131" y="220"/>
                </a:lnTo>
                <a:lnTo>
                  <a:pt x="131" y="220"/>
                </a:lnTo>
                <a:lnTo>
                  <a:pt x="130" y="220"/>
                </a:lnTo>
                <a:lnTo>
                  <a:pt x="130" y="220"/>
                </a:lnTo>
                <a:lnTo>
                  <a:pt x="129" y="220"/>
                </a:lnTo>
                <a:lnTo>
                  <a:pt x="129" y="220"/>
                </a:lnTo>
                <a:lnTo>
                  <a:pt x="129" y="220"/>
                </a:lnTo>
                <a:lnTo>
                  <a:pt x="129" y="221"/>
                </a:lnTo>
                <a:lnTo>
                  <a:pt x="128" y="221"/>
                </a:lnTo>
                <a:lnTo>
                  <a:pt x="127" y="222"/>
                </a:lnTo>
                <a:lnTo>
                  <a:pt x="127" y="222"/>
                </a:lnTo>
                <a:lnTo>
                  <a:pt x="127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3"/>
                </a:lnTo>
                <a:lnTo>
                  <a:pt x="125" y="223"/>
                </a:lnTo>
                <a:lnTo>
                  <a:pt x="121" y="221"/>
                </a:lnTo>
                <a:lnTo>
                  <a:pt x="120" y="221"/>
                </a:lnTo>
                <a:lnTo>
                  <a:pt x="119" y="221"/>
                </a:lnTo>
                <a:lnTo>
                  <a:pt x="119" y="220"/>
                </a:lnTo>
                <a:lnTo>
                  <a:pt x="116" y="219"/>
                </a:lnTo>
                <a:lnTo>
                  <a:pt x="105" y="214"/>
                </a:lnTo>
                <a:lnTo>
                  <a:pt x="101" y="212"/>
                </a:lnTo>
                <a:lnTo>
                  <a:pt x="93" y="209"/>
                </a:lnTo>
                <a:lnTo>
                  <a:pt x="91" y="208"/>
                </a:lnTo>
                <a:lnTo>
                  <a:pt x="90" y="208"/>
                </a:lnTo>
                <a:lnTo>
                  <a:pt x="90" y="208"/>
                </a:lnTo>
                <a:lnTo>
                  <a:pt x="86" y="205"/>
                </a:lnTo>
                <a:lnTo>
                  <a:pt x="83" y="204"/>
                </a:lnTo>
                <a:lnTo>
                  <a:pt x="78" y="201"/>
                </a:lnTo>
                <a:lnTo>
                  <a:pt x="76" y="200"/>
                </a:lnTo>
                <a:lnTo>
                  <a:pt x="72" y="198"/>
                </a:lnTo>
                <a:lnTo>
                  <a:pt x="66" y="195"/>
                </a:lnTo>
                <a:lnTo>
                  <a:pt x="63" y="193"/>
                </a:lnTo>
                <a:lnTo>
                  <a:pt x="62" y="192"/>
                </a:lnTo>
                <a:lnTo>
                  <a:pt x="60" y="192"/>
                </a:lnTo>
                <a:lnTo>
                  <a:pt x="58" y="191"/>
                </a:lnTo>
                <a:lnTo>
                  <a:pt x="51" y="190"/>
                </a:lnTo>
                <a:lnTo>
                  <a:pt x="46" y="189"/>
                </a:lnTo>
                <a:lnTo>
                  <a:pt x="41" y="188"/>
                </a:lnTo>
                <a:lnTo>
                  <a:pt x="40" y="187"/>
                </a:lnTo>
                <a:lnTo>
                  <a:pt x="33" y="185"/>
                </a:lnTo>
                <a:lnTo>
                  <a:pt x="32" y="185"/>
                </a:lnTo>
                <a:lnTo>
                  <a:pt x="32" y="185"/>
                </a:lnTo>
                <a:lnTo>
                  <a:pt x="29" y="184"/>
                </a:lnTo>
                <a:lnTo>
                  <a:pt x="29" y="184"/>
                </a:lnTo>
                <a:lnTo>
                  <a:pt x="21" y="183"/>
                </a:lnTo>
                <a:lnTo>
                  <a:pt x="20" y="182"/>
                </a:lnTo>
                <a:lnTo>
                  <a:pt x="17" y="181"/>
                </a:lnTo>
                <a:lnTo>
                  <a:pt x="9" y="177"/>
                </a:lnTo>
                <a:lnTo>
                  <a:pt x="1" y="174"/>
                </a:lnTo>
                <a:lnTo>
                  <a:pt x="0" y="173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332CA53C-C786-4CA0-8B43-6579D9B5566D}"/>
              </a:ext>
            </a:extLst>
          </p:cNvPr>
          <p:cNvSpPr>
            <a:spLocks/>
          </p:cNvSpPr>
          <p:nvPr/>
        </p:nvSpPr>
        <p:spPr bwMode="auto">
          <a:xfrm>
            <a:off x="1490515" y="813737"/>
            <a:ext cx="3001964" cy="2111376"/>
          </a:xfrm>
          <a:custGeom>
            <a:avLst/>
            <a:gdLst>
              <a:gd name="T0" fmla="*/ 9 w 317"/>
              <a:gd name="T1" fmla="*/ 164 h 223"/>
              <a:gd name="T2" fmla="*/ 11 w 317"/>
              <a:gd name="T3" fmla="*/ 156 h 223"/>
              <a:gd name="T4" fmla="*/ 14 w 317"/>
              <a:gd name="T5" fmla="*/ 147 h 223"/>
              <a:gd name="T6" fmla="*/ 17 w 317"/>
              <a:gd name="T7" fmla="*/ 139 h 223"/>
              <a:gd name="T8" fmla="*/ 22 w 317"/>
              <a:gd name="T9" fmla="*/ 134 h 223"/>
              <a:gd name="T10" fmla="*/ 27 w 317"/>
              <a:gd name="T11" fmla="*/ 130 h 223"/>
              <a:gd name="T12" fmla="*/ 34 w 317"/>
              <a:gd name="T13" fmla="*/ 126 h 223"/>
              <a:gd name="T14" fmla="*/ 41 w 317"/>
              <a:gd name="T15" fmla="*/ 124 h 223"/>
              <a:gd name="T16" fmla="*/ 46 w 317"/>
              <a:gd name="T17" fmla="*/ 123 h 223"/>
              <a:gd name="T18" fmla="*/ 52 w 317"/>
              <a:gd name="T19" fmla="*/ 122 h 223"/>
              <a:gd name="T20" fmla="*/ 58 w 317"/>
              <a:gd name="T21" fmla="*/ 118 h 223"/>
              <a:gd name="T22" fmla="*/ 64 w 317"/>
              <a:gd name="T23" fmla="*/ 122 h 223"/>
              <a:gd name="T24" fmla="*/ 78 w 317"/>
              <a:gd name="T25" fmla="*/ 67 h 223"/>
              <a:gd name="T26" fmla="*/ 75 w 317"/>
              <a:gd name="T27" fmla="*/ 56 h 223"/>
              <a:gd name="T28" fmla="*/ 69 w 317"/>
              <a:gd name="T29" fmla="*/ 48 h 223"/>
              <a:gd name="T30" fmla="*/ 73 w 317"/>
              <a:gd name="T31" fmla="*/ 30 h 223"/>
              <a:gd name="T32" fmla="*/ 81 w 317"/>
              <a:gd name="T33" fmla="*/ 31 h 223"/>
              <a:gd name="T34" fmla="*/ 82 w 317"/>
              <a:gd name="T35" fmla="*/ 23 h 223"/>
              <a:gd name="T36" fmla="*/ 71 w 317"/>
              <a:gd name="T37" fmla="*/ 10 h 223"/>
              <a:gd name="T38" fmla="*/ 100 w 317"/>
              <a:gd name="T39" fmla="*/ 9 h 223"/>
              <a:gd name="T40" fmla="*/ 111 w 317"/>
              <a:gd name="T41" fmla="*/ 4 h 223"/>
              <a:gd name="T42" fmla="*/ 137 w 317"/>
              <a:gd name="T43" fmla="*/ 28 h 223"/>
              <a:gd name="T44" fmla="*/ 145 w 317"/>
              <a:gd name="T45" fmla="*/ 24 h 223"/>
              <a:gd name="T46" fmla="*/ 148 w 317"/>
              <a:gd name="T47" fmla="*/ 30 h 223"/>
              <a:gd name="T48" fmla="*/ 155 w 317"/>
              <a:gd name="T49" fmla="*/ 24 h 223"/>
              <a:gd name="T50" fmla="*/ 160 w 317"/>
              <a:gd name="T51" fmla="*/ 18 h 223"/>
              <a:gd name="T52" fmla="*/ 168 w 317"/>
              <a:gd name="T53" fmla="*/ 14 h 223"/>
              <a:gd name="T54" fmla="*/ 173 w 317"/>
              <a:gd name="T55" fmla="*/ 13 h 223"/>
              <a:gd name="T56" fmla="*/ 178 w 317"/>
              <a:gd name="T57" fmla="*/ 5 h 223"/>
              <a:gd name="T58" fmla="*/ 186 w 317"/>
              <a:gd name="T59" fmla="*/ 3 h 223"/>
              <a:gd name="T60" fmla="*/ 197 w 317"/>
              <a:gd name="T61" fmla="*/ 13 h 223"/>
              <a:gd name="T62" fmla="*/ 202 w 317"/>
              <a:gd name="T63" fmla="*/ 32 h 223"/>
              <a:gd name="T64" fmla="*/ 207 w 317"/>
              <a:gd name="T65" fmla="*/ 46 h 223"/>
              <a:gd name="T66" fmla="*/ 206 w 317"/>
              <a:gd name="T67" fmla="*/ 54 h 223"/>
              <a:gd name="T68" fmla="*/ 204 w 317"/>
              <a:gd name="T69" fmla="*/ 57 h 223"/>
              <a:gd name="T70" fmla="*/ 213 w 317"/>
              <a:gd name="T71" fmla="*/ 68 h 223"/>
              <a:gd name="T72" fmla="*/ 219 w 317"/>
              <a:gd name="T73" fmla="*/ 63 h 223"/>
              <a:gd name="T74" fmla="*/ 223 w 317"/>
              <a:gd name="T75" fmla="*/ 53 h 223"/>
              <a:gd name="T76" fmla="*/ 233 w 317"/>
              <a:gd name="T77" fmla="*/ 55 h 223"/>
              <a:gd name="T78" fmla="*/ 238 w 317"/>
              <a:gd name="T79" fmla="*/ 57 h 223"/>
              <a:gd name="T80" fmla="*/ 241 w 317"/>
              <a:gd name="T81" fmla="*/ 49 h 223"/>
              <a:gd name="T82" fmla="*/ 245 w 317"/>
              <a:gd name="T83" fmla="*/ 39 h 223"/>
              <a:gd name="T84" fmla="*/ 270 w 317"/>
              <a:gd name="T85" fmla="*/ 53 h 223"/>
              <a:gd name="T86" fmla="*/ 276 w 317"/>
              <a:gd name="T87" fmla="*/ 60 h 223"/>
              <a:gd name="T88" fmla="*/ 283 w 317"/>
              <a:gd name="T89" fmla="*/ 65 h 223"/>
              <a:gd name="T90" fmla="*/ 289 w 317"/>
              <a:gd name="T91" fmla="*/ 71 h 223"/>
              <a:gd name="T92" fmla="*/ 296 w 317"/>
              <a:gd name="T93" fmla="*/ 74 h 223"/>
              <a:gd name="T94" fmla="*/ 306 w 317"/>
              <a:gd name="T95" fmla="*/ 80 h 223"/>
              <a:gd name="T96" fmla="*/ 315 w 317"/>
              <a:gd name="T97" fmla="*/ 80 h 223"/>
              <a:gd name="T98" fmla="*/ 278 w 317"/>
              <a:gd name="T99" fmla="*/ 161 h 223"/>
              <a:gd name="T100" fmla="*/ 279 w 317"/>
              <a:gd name="T101" fmla="*/ 182 h 223"/>
              <a:gd name="T102" fmla="*/ 276 w 317"/>
              <a:gd name="T103" fmla="*/ 199 h 223"/>
              <a:gd name="T104" fmla="*/ 216 w 317"/>
              <a:gd name="T105" fmla="*/ 202 h 223"/>
              <a:gd name="T106" fmla="*/ 208 w 317"/>
              <a:gd name="T107" fmla="*/ 201 h 223"/>
              <a:gd name="T108" fmla="*/ 202 w 317"/>
              <a:gd name="T109" fmla="*/ 196 h 223"/>
              <a:gd name="T110" fmla="*/ 182 w 317"/>
              <a:gd name="T111" fmla="*/ 190 h 223"/>
              <a:gd name="T112" fmla="*/ 176 w 317"/>
              <a:gd name="T113" fmla="*/ 200 h 223"/>
              <a:gd name="T114" fmla="*/ 166 w 317"/>
              <a:gd name="T115" fmla="*/ 208 h 223"/>
              <a:gd name="T116" fmla="*/ 158 w 317"/>
              <a:gd name="T117" fmla="*/ 213 h 223"/>
              <a:gd name="T118" fmla="*/ 150 w 317"/>
              <a:gd name="T119" fmla="*/ 214 h 223"/>
              <a:gd name="T120" fmla="*/ 143 w 317"/>
              <a:gd name="T121" fmla="*/ 218 h 223"/>
              <a:gd name="T122" fmla="*/ 133 w 317"/>
              <a:gd name="T123" fmla="*/ 216 h 223"/>
              <a:gd name="T124" fmla="*/ 58 w 317"/>
              <a:gd name="T125" fmla="*/ 19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223">
                <a:moveTo>
                  <a:pt x="0" y="173"/>
                </a:moveTo>
                <a:lnTo>
                  <a:pt x="0" y="173"/>
                </a:lnTo>
                <a:lnTo>
                  <a:pt x="1" y="173"/>
                </a:lnTo>
                <a:lnTo>
                  <a:pt x="1" y="172"/>
                </a:lnTo>
                <a:lnTo>
                  <a:pt x="1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2" y="169"/>
                </a:lnTo>
                <a:lnTo>
                  <a:pt x="2" y="169"/>
                </a:lnTo>
                <a:lnTo>
                  <a:pt x="2" y="169"/>
                </a:lnTo>
                <a:lnTo>
                  <a:pt x="2" y="168"/>
                </a:lnTo>
                <a:lnTo>
                  <a:pt x="2" y="168"/>
                </a:lnTo>
                <a:lnTo>
                  <a:pt x="2" y="168"/>
                </a:lnTo>
                <a:lnTo>
                  <a:pt x="2" y="168"/>
                </a:lnTo>
                <a:lnTo>
                  <a:pt x="2" y="168"/>
                </a:lnTo>
                <a:lnTo>
                  <a:pt x="3" y="167"/>
                </a:lnTo>
                <a:lnTo>
                  <a:pt x="3" y="167"/>
                </a:lnTo>
                <a:lnTo>
                  <a:pt x="3" y="166"/>
                </a:lnTo>
                <a:lnTo>
                  <a:pt x="4" y="166"/>
                </a:lnTo>
                <a:lnTo>
                  <a:pt x="4" y="166"/>
                </a:lnTo>
                <a:lnTo>
                  <a:pt x="4" y="166"/>
                </a:lnTo>
                <a:lnTo>
                  <a:pt x="4" y="166"/>
                </a:lnTo>
                <a:lnTo>
                  <a:pt x="5" y="166"/>
                </a:lnTo>
                <a:lnTo>
                  <a:pt x="5" y="165"/>
                </a:lnTo>
                <a:lnTo>
                  <a:pt x="6" y="165"/>
                </a:lnTo>
                <a:lnTo>
                  <a:pt x="6" y="165"/>
                </a:lnTo>
                <a:lnTo>
                  <a:pt x="6" y="165"/>
                </a:lnTo>
                <a:lnTo>
                  <a:pt x="6" y="165"/>
                </a:lnTo>
                <a:lnTo>
                  <a:pt x="7" y="165"/>
                </a:lnTo>
                <a:lnTo>
                  <a:pt x="7" y="165"/>
                </a:lnTo>
                <a:lnTo>
                  <a:pt x="7" y="165"/>
                </a:lnTo>
                <a:lnTo>
                  <a:pt x="7" y="165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9" y="164"/>
                </a:lnTo>
                <a:lnTo>
                  <a:pt x="9" y="164"/>
                </a:lnTo>
                <a:lnTo>
                  <a:pt x="9" y="164"/>
                </a:lnTo>
                <a:lnTo>
                  <a:pt x="9" y="163"/>
                </a:lnTo>
                <a:lnTo>
                  <a:pt x="10" y="163"/>
                </a:lnTo>
                <a:lnTo>
                  <a:pt x="10" y="163"/>
                </a:lnTo>
                <a:lnTo>
                  <a:pt x="10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3"/>
                </a:lnTo>
                <a:lnTo>
                  <a:pt x="11" y="162"/>
                </a:lnTo>
                <a:lnTo>
                  <a:pt x="11" y="162"/>
                </a:lnTo>
                <a:lnTo>
                  <a:pt x="11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59"/>
                </a:lnTo>
                <a:lnTo>
                  <a:pt x="12" y="159"/>
                </a:lnTo>
                <a:lnTo>
                  <a:pt x="12" y="159"/>
                </a:lnTo>
                <a:lnTo>
                  <a:pt x="12" y="159"/>
                </a:lnTo>
                <a:lnTo>
                  <a:pt x="12" y="158"/>
                </a:lnTo>
                <a:lnTo>
                  <a:pt x="11" y="158"/>
                </a:lnTo>
                <a:lnTo>
                  <a:pt x="11" y="158"/>
                </a:lnTo>
                <a:lnTo>
                  <a:pt x="11" y="158"/>
                </a:lnTo>
                <a:lnTo>
                  <a:pt x="11" y="158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7"/>
                </a:lnTo>
                <a:lnTo>
                  <a:pt x="11" y="156"/>
                </a:lnTo>
                <a:lnTo>
                  <a:pt x="11" y="156"/>
                </a:lnTo>
                <a:lnTo>
                  <a:pt x="10" y="155"/>
                </a:lnTo>
                <a:lnTo>
                  <a:pt x="10" y="155"/>
                </a:lnTo>
                <a:lnTo>
                  <a:pt x="10" y="155"/>
                </a:lnTo>
                <a:lnTo>
                  <a:pt x="10" y="154"/>
                </a:lnTo>
                <a:lnTo>
                  <a:pt x="10" y="154"/>
                </a:lnTo>
                <a:lnTo>
                  <a:pt x="10" y="154"/>
                </a:lnTo>
                <a:lnTo>
                  <a:pt x="10" y="153"/>
                </a:lnTo>
                <a:lnTo>
                  <a:pt x="10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3"/>
                </a:lnTo>
                <a:lnTo>
                  <a:pt x="11" y="152"/>
                </a:lnTo>
                <a:lnTo>
                  <a:pt x="11" y="152"/>
                </a:lnTo>
                <a:lnTo>
                  <a:pt x="11" y="152"/>
                </a:lnTo>
                <a:lnTo>
                  <a:pt x="11" y="152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1" y="151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49"/>
                </a:lnTo>
                <a:lnTo>
                  <a:pt x="12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3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7"/>
                </a:lnTo>
                <a:lnTo>
                  <a:pt x="14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7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5" y="142"/>
                </a:lnTo>
                <a:lnTo>
                  <a:pt x="15" y="142"/>
                </a:lnTo>
                <a:lnTo>
                  <a:pt x="16" y="142"/>
                </a:lnTo>
                <a:lnTo>
                  <a:pt x="16" y="142"/>
                </a:lnTo>
                <a:lnTo>
                  <a:pt x="16" y="142"/>
                </a:lnTo>
                <a:lnTo>
                  <a:pt x="16" y="141"/>
                </a:lnTo>
                <a:lnTo>
                  <a:pt x="16" y="141"/>
                </a:lnTo>
                <a:lnTo>
                  <a:pt x="16" y="141"/>
                </a:lnTo>
                <a:lnTo>
                  <a:pt x="16" y="141"/>
                </a:lnTo>
                <a:lnTo>
                  <a:pt x="16" y="141"/>
                </a:lnTo>
                <a:lnTo>
                  <a:pt x="16" y="140"/>
                </a:lnTo>
                <a:lnTo>
                  <a:pt x="16" y="140"/>
                </a:lnTo>
                <a:lnTo>
                  <a:pt x="16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39"/>
                </a:lnTo>
                <a:lnTo>
                  <a:pt x="17" y="139"/>
                </a:lnTo>
                <a:lnTo>
                  <a:pt x="17" y="139"/>
                </a:lnTo>
                <a:lnTo>
                  <a:pt x="17" y="139"/>
                </a:lnTo>
                <a:lnTo>
                  <a:pt x="17" y="139"/>
                </a:lnTo>
                <a:lnTo>
                  <a:pt x="17" y="138"/>
                </a:lnTo>
                <a:lnTo>
                  <a:pt x="17" y="138"/>
                </a:lnTo>
                <a:lnTo>
                  <a:pt x="17" y="138"/>
                </a:lnTo>
                <a:lnTo>
                  <a:pt x="17" y="138"/>
                </a:lnTo>
                <a:lnTo>
                  <a:pt x="17" y="138"/>
                </a:lnTo>
                <a:lnTo>
                  <a:pt x="17" y="137"/>
                </a:lnTo>
                <a:lnTo>
                  <a:pt x="16" y="137"/>
                </a:lnTo>
                <a:lnTo>
                  <a:pt x="16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7" y="137"/>
                </a:lnTo>
                <a:lnTo>
                  <a:pt x="18" y="137"/>
                </a:lnTo>
                <a:lnTo>
                  <a:pt x="18" y="137"/>
                </a:lnTo>
                <a:lnTo>
                  <a:pt x="18" y="136"/>
                </a:lnTo>
                <a:lnTo>
                  <a:pt x="18" y="136"/>
                </a:lnTo>
                <a:lnTo>
                  <a:pt x="18" y="136"/>
                </a:lnTo>
                <a:lnTo>
                  <a:pt x="18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6"/>
                </a:lnTo>
                <a:lnTo>
                  <a:pt x="19" y="135"/>
                </a:lnTo>
                <a:lnTo>
                  <a:pt x="19" y="135"/>
                </a:lnTo>
                <a:lnTo>
                  <a:pt x="19" y="135"/>
                </a:lnTo>
                <a:lnTo>
                  <a:pt x="19" y="135"/>
                </a:lnTo>
                <a:lnTo>
                  <a:pt x="20" y="135"/>
                </a:lnTo>
                <a:lnTo>
                  <a:pt x="20" y="135"/>
                </a:lnTo>
                <a:lnTo>
                  <a:pt x="20" y="135"/>
                </a:lnTo>
                <a:lnTo>
                  <a:pt x="20" y="135"/>
                </a:lnTo>
                <a:lnTo>
                  <a:pt x="20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1" y="135"/>
                </a:lnTo>
                <a:lnTo>
                  <a:pt x="22" y="134"/>
                </a:lnTo>
                <a:lnTo>
                  <a:pt x="22" y="134"/>
                </a:lnTo>
                <a:lnTo>
                  <a:pt x="21" y="134"/>
                </a:lnTo>
                <a:lnTo>
                  <a:pt x="22" y="134"/>
                </a:lnTo>
                <a:lnTo>
                  <a:pt x="22" y="134"/>
                </a:lnTo>
                <a:lnTo>
                  <a:pt x="22" y="134"/>
                </a:lnTo>
                <a:lnTo>
                  <a:pt x="22" y="134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3"/>
                </a:lnTo>
                <a:lnTo>
                  <a:pt x="24" y="132"/>
                </a:lnTo>
                <a:lnTo>
                  <a:pt x="24" y="132"/>
                </a:lnTo>
                <a:lnTo>
                  <a:pt x="24" y="132"/>
                </a:lnTo>
                <a:lnTo>
                  <a:pt x="24" y="132"/>
                </a:lnTo>
                <a:lnTo>
                  <a:pt x="24" y="132"/>
                </a:lnTo>
                <a:lnTo>
                  <a:pt x="24" y="133"/>
                </a:lnTo>
                <a:lnTo>
                  <a:pt x="25" y="133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2"/>
                </a:lnTo>
                <a:lnTo>
                  <a:pt x="25" y="131"/>
                </a:lnTo>
                <a:lnTo>
                  <a:pt x="25" y="131"/>
                </a:lnTo>
                <a:lnTo>
                  <a:pt x="25" y="131"/>
                </a:lnTo>
                <a:lnTo>
                  <a:pt x="26" y="131"/>
                </a:lnTo>
                <a:lnTo>
                  <a:pt x="26" y="131"/>
                </a:lnTo>
                <a:lnTo>
                  <a:pt x="26" y="131"/>
                </a:lnTo>
                <a:lnTo>
                  <a:pt x="26" y="130"/>
                </a:lnTo>
                <a:lnTo>
                  <a:pt x="27" y="130"/>
                </a:lnTo>
                <a:lnTo>
                  <a:pt x="27" y="130"/>
                </a:lnTo>
                <a:lnTo>
                  <a:pt x="26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0"/>
                </a:lnTo>
                <a:lnTo>
                  <a:pt x="27" y="131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8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29"/>
                </a:lnTo>
                <a:lnTo>
                  <a:pt x="29" y="129"/>
                </a:lnTo>
                <a:lnTo>
                  <a:pt x="29" y="129"/>
                </a:lnTo>
                <a:lnTo>
                  <a:pt x="30" y="129"/>
                </a:lnTo>
                <a:lnTo>
                  <a:pt x="30" y="129"/>
                </a:lnTo>
                <a:lnTo>
                  <a:pt x="30" y="129"/>
                </a:lnTo>
                <a:lnTo>
                  <a:pt x="31" y="129"/>
                </a:lnTo>
                <a:lnTo>
                  <a:pt x="31" y="128"/>
                </a:lnTo>
                <a:lnTo>
                  <a:pt x="31" y="128"/>
                </a:lnTo>
                <a:lnTo>
                  <a:pt x="31" y="128"/>
                </a:lnTo>
                <a:lnTo>
                  <a:pt x="31" y="128"/>
                </a:lnTo>
                <a:lnTo>
                  <a:pt x="32" y="128"/>
                </a:lnTo>
                <a:lnTo>
                  <a:pt x="32" y="127"/>
                </a:lnTo>
                <a:lnTo>
                  <a:pt x="32" y="127"/>
                </a:lnTo>
                <a:lnTo>
                  <a:pt x="32" y="127"/>
                </a:lnTo>
                <a:lnTo>
                  <a:pt x="32" y="127"/>
                </a:lnTo>
                <a:lnTo>
                  <a:pt x="32" y="128"/>
                </a:lnTo>
                <a:lnTo>
                  <a:pt x="32" y="127"/>
                </a:lnTo>
                <a:lnTo>
                  <a:pt x="32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6"/>
                </a:lnTo>
                <a:lnTo>
                  <a:pt x="33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5"/>
                </a:lnTo>
                <a:lnTo>
                  <a:pt x="34" y="125"/>
                </a:lnTo>
                <a:lnTo>
                  <a:pt x="35" y="125"/>
                </a:lnTo>
                <a:lnTo>
                  <a:pt x="35" y="125"/>
                </a:lnTo>
                <a:lnTo>
                  <a:pt x="35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4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7" y="125"/>
                </a:lnTo>
                <a:lnTo>
                  <a:pt x="38" y="125"/>
                </a:lnTo>
                <a:lnTo>
                  <a:pt x="38" y="125"/>
                </a:lnTo>
                <a:lnTo>
                  <a:pt x="38" y="125"/>
                </a:lnTo>
                <a:lnTo>
                  <a:pt x="38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4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5"/>
                </a:lnTo>
                <a:lnTo>
                  <a:pt x="39" y="126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0" y="125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5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1" y="124"/>
                </a:lnTo>
                <a:lnTo>
                  <a:pt x="41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3" y="124"/>
                </a:lnTo>
                <a:lnTo>
                  <a:pt x="43" y="124"/>
                </a:lnTo>
                <a:lnTo>
                  <a:pt x="43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4" y="123"/>
                </a:lnTo>
                <a:lnTo>
                  <a:pt x="45" y="123"/>
                </a:lnTo>
                <a:lnTo>
                  <a:pt x="45" y="124"/>
                </a:lnTo>
                <a:lnTo>
                  <a:pt x="45" y="124"/>
                </a:lnTo>
                <a:lnTo>
                  <a:pt x="45" y="124"/>
                </a:lnTo>
                <a:lnTo>
                  <a:pt x="46" y="124"/>
                </a:lnTo>
                <a:lnTo>
                  <a:pt x="45" y="123"/>
                </a:lnTo>
                <a:lnTo>
                  <a:pt x="45" y="123"/>
                </a:lnTo>
                <a:lnTo>
                  <a:pt x="45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6" y="123"/>
                </a:lnTo>
                <a:lnTo>
                  <a:pt x="47" y="123"/>
                </a:lnTo>
                <a:lnTo>
                  <a:pt x="46" y="123"/>
                </a:lnTo>
                <a:lnTo>
                  <a:pt x="47" y="124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8" y="123"/>
                </a:lnTo>
                <a:lnTo>
                  <a:pt x="47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3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1" y="122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2"/>
                </a:lnTo>
                <a:lnTo>
                  <a:pt x="51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2"/>
                </a:lnTo>
                <a:lnTo>
                  <a:pt x="52" y="121"/>
                </a:lnTo>
                <a:lnTo>
                  <a:pt x="52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5" y="119"/>
                </a:lnTo>
                <a:lnTo>
                  <a:pt x="55" y="119"/>
                </a:lnTo>
                <a:lnTo>
                  <a:pt x="55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9"/>
                </a:lnTo>
                <a:lnTo>
                  <a:pt x="56" y="118"/>
                </a:lnTo>
                <a:lnTo>
                  <a:pt x="56" y="118"/>
                </a:lnTo>
                <a:lnTo>
                  <a:pt x="56" y="119"/>
                </a:lnTo>
                <a:lnTo>
                  <a:pt x="56" y="119"/>
                </a:lnTo>
                <a:lnTo>
                  <a:pt x="56" y="118"/>
                </a:lnTo>
                <a:lnTo>
                  <a:pt x="57" y="118"/>
                </a:lnTo>
                <a:lnTo>
                  <a:pt x="57" y="118"/>
                </a:lnTo>
                <a:lnTo>
                  <a:pt x="57" y="118"/>
                </a:lnTo>
                <a:lnTo>
                  <a:pt x="57" y="119"/>
                </a:lnTo>
                <a:lnTo>
                  <a:pt x="57" y="119"/>
                </a:lnTo>
                <a:lnTo>
                  <a:pt x="57" y="119"/>
                </a:lnTo>
                <a:lnTo>
                  <a:pt x="57" y="119"/>
                </a:lnTo>
                <a:lnTo>
                  <a:pt x="57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18"/>
                </a:lnTo>
                <a:lnTo>
                  <a:pt x="58" y="118"/>
                </a:lnTo>
                <a:lnTo>
                  <a:pt x="59" y="118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9"/>
                </a:lnTo>
                <a:lnTo>
                  <a:pt x="60" y="118"/>
                </a:lnTo>
                <a:lnTo>
                  <a:pt x="60" y="118"/>
                </a:lnTo>
                <a:lnTo>
                  <a:pt x="61" y="118"/>
                </a:lnTo>
                <a:lnTo>
                  <a:pt x="61" y="118"/>
                </a:lnTo>
                <a:lnTo>
                  <a:pt x="61" y="118"/>
                </a:lnTo>
                <a:lnTo>
                  <a:pt x="61" y="118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9"/>
                </a:lnTo>
                <a:lnTo>
                  <a:pt x="62" y="118"/>
                </a:lnTo>
                <a:lnTo>
                  <a:pt x="63" y="119"/>
                </a:lnTo>
                <a:lnTo>
                  <a:pt x="63" y="119"/>
                </a:lnTo>
                <a:lnTo>
                  <a:pt x="63" y="119"/>
                </a:lnTo>
                <a:lnTo>
                  <a:pt x="63" y="119"/>
                </a:lnTo>
                <a:lnTo>
                  <a:pt x="63" y="120"/>
                </a:lnTo>
                <a:lnTo>
                  <a:pt x="63" y="120"/>
                </a:lnTo>
                <a:lnTo>
                  <a:pt x="63" y="120"/>
                </a:lnTo>
                <a:lnTo>
                  <a:pt x="63" y="121"/>
                </a:lnTo>
                <a:lnTo>
                  <a:pt x="63" y="121"/>
                </a:lnTo>
                <a:lnTo>
                  <a:pt x="63" y="121"/>
                </a:lnTo>
                <a:lnTo>
                  <a:pt x="63" y="121"/>
                </a:lnTo>
                <a:lnTo>
                  <a:pt x="64" y="121"/>
                </a:lnTo>
                <a:lnTo>
                  <a:pt x="64" y="121"/>
                </a:lnTo>
                <a:lnTo>
                  <a:pt x="63" y="121"/>
                </a:lnTo>
                <a:lnTo>
                  <a:pt x="63" y="121"/>
                </a:lnTo>
                <a:lnTo>
                  <a:pt x="63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4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2"/>
                </a:lnTo>
                <a:lnTo>
                  <a:pt x="65" y="121"/>
                </a:lnTo>
                <a:lnTo>
                  <a:pt x="65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6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7" y="122"/>
                </a:lnTo>
                <a:lnTo>
                  <a:pt x="68" y="122"/>
                </a:lnTo>
                <a:lnTo>
                  <a:pt x="68" y="122"/>
                </a:lnTo>
                <a:lnTo>
                  <a:pt x="69" y="121"/>
                </a:lnTo>
                <a:lnTo>
                  <a:pt x="69" y="121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15"/>
                </a:lnTo>
                <a:lnTo>
                  <a:pt x="71" y="110"/>
                </a:lnTo>
                <a:lnTo>
                  <a:pt x="74" y="95"/>
                </a:lnTo>
                <a:lnTo>
                  <a:pt x="75" y="87"/>
                </a:lnTo>
                <a:lnTo>
                  <a:pt x="77" y="77"/>
                </a:lnTo>
                <a:lnTo>
                  <a:pt x="78" y="70"/>
                </a:lnTo>
                <a:lnTo>
                  <a:pt x="78" y="70"/>
                </a:lnTo>
                <a:lnTo>
                  <a:pt x="78" y="69"/>
                </a:lnTo>
                <a:lnTo>
                  <a:pt x="78" y="69"/>
                </a:lnTo>
                <a:lnTo>
                  <a:pt x="78" y="69"/>
                </a:lnTo>
                <a:lnTo>
                  <a:pt x="78" y="68"/>
                </a:lnTo>
                <a:lnTo>
                  <a:pt x="78" y="68"/>
                </a:lnTo>
                <a:lnTo>
                  <a:pt x="78" y="67"/>
                </a:lnTo>
                <a:lnTo>
                  <a:pt x="79" y="67"/>
                </a:lnTo>
                <a:lnTo>
                  <a:pt x="79" y="67"/>
                </a:lnTo>
                <a:lnTo>
                  <a:pt x="79" y="67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8" y="65"/>
                </a:lnTo>
                <a:lnTo>
                  <a:pt x="78" y="65"/>
                </a:lnTo>
                <a:lnTo>
                  <a:pt x="78" y="64"/>
                </a:lnTo>
                <a:lnTo>
                  <a:pt x="79" y="64"/>
                </a:lnTo>
                <a:lnTo>
                  <a:pt x="79" y="63"/>
                </a:lnTo>
                <a:lnTo>
                  <a:pt x="79" y="63"/>
                </a:lnTo>
                <a:lnTo>
                  <a:pt x="79" y="63"/>
                </a:lnTo>
                <a:lnTo>
                  <a:pt x="79" y="62"/>
                </a:lnTo>
                <a:lnTo>
                  <a:pt x="78" y="62"/>
                </a:lnTo>
                <a:lnTo>
                  <a:pt x="78" y="62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9" y="61"/>
                </a:lnTo>
                <a:lnTo>
                  <a:pt x="78" y="60"/>
                </a:lnTo>
                <a:lnTo>
                  <a:pt x="78" y="60"/>
                </a:lnTo>
                <a:lnTo>
                  <a:pt x="78" y="60"/>
                </a:lnTo>
                <a:lnTo>
                  <a:pt x="78" y="60"/>
                </a:lnTo>
                <a:lnTo>
                  <a:pt x="78" y="60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9"/>
                </a:lnTo>
                <a:lnTo>
                  <a:pt x="77" y="58"/>
                </a:lnTo>
                <a:lnTo>
                  <a:pt x="77" y="58"/>
                </a:lnTo>
                <a:lnTo>
                  <a:pt x="76" y="58"/>
                </a:lnTo>
                <a:lnTo>
                  <a:pt x="76" y="58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6" y="57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5" y="55"/>
                </a:lnTo>
                <a:lnTo>
                  <a:pt x="75" y="55"/>
                </a:lnTo>
                <a:lnTo>
                  <a:pt x="75" y="55"/>
                </a:lnTo>
                <a:lnTo>
                  <a:pt x="75" y="55"/>
                </a:lnTo>
                <a:lnTo>
                  <a:pt x="75" y="55"/>
                </a:lnTo>
                <a:lnTo>
                  <a:pt x="76" y="55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3"/>
                </a:lnTo>
                <a:lnTo>
                  <a:pt x="76" y="53"/>
                </a:lnTo>
                <a:lnTo>
                  <a:pt x="76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2"/>
                </a:lnTo>
                <a:lnTo>
                  <a:pt x="75" y="52"/>
                </a:lnTo>
                <a:lnTo>
                  <a:pt x="75" y="52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4" y="51"/>
                </a:lnTo>
                <a:lnTo>
                  <a:pt x="74" y="51"/>
                </a:lnTo>
                <a:lnTo>
                  <a:pt x="74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2" y="49"/>
                </a:lnTo>
                <a:lnTo>
                  <a:pt x="72" y="49"/>
                </a:lnTo>
                <a:lnTo>
                  <a:pt x="72" y="49"/>
                </a:lnTo>
                <a:lnTo>
                  <a:pt x="72" y="49"/>
                </a:lnTo>
                <a:lnTo>
                  <a:pt x="72" y="49"/>
                </a:lnTo>
                <a:lnTo>
                  <a:pt x="71" y="49"/>
                </a:lnTo>
                <a:lnTo>
                  <a:pt x="71" y="48"/>
                </a:lnTo>
                <a:lnTo>
                  <a:pt x="71" y="48"/>
                </a:lnTo>
                <a:lnTo>
                  <a:pt x="70" y="48"/>
                </a:lnTo>
                <a:lnTo>
                  <a:pt x="70" y="48"/>
                </a:lnTo>
                <a:lnTo>
                  <a:pt x="70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7"/>
                </a:lnTo>
                <a:lnTo>
                  <a:pt x="69" y="47"/>
                </a:lnTo>
                <a:lnTo>
                  <a:pt x="68" y="47"/>
                </a:lnTo>
                <a:lnTo>
                  <a:pt x="68" y="47"/>
                </a:lnTo>
                <a:lnTo>
                  <a:pt x="68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2"/>
                </a:lnTo>
                <a:lnTo>
                  <a:pt x="67" y="41"/>
                </a:lnTo>
                <a:lnTo>
                  <a:pt x="67" y="37"/>
                </a:lnTo>
                <a:lnTo>
                  <a:pt x="67" y="33"/>
                </a:lnTo>
                <a:lnTo>
                  <a:pt x="67" y="32"/>
                </a:lnTo>
                <a:lnTo>
                  <a:pt x="67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9" y="31"/>
                </a:lnTo>
                <a:lnTo>
                  <a:pt x="69" y="32"/>
                </a:lnTo>
                <a:lnTo>
                  <a:pt x="69" y="32"/>
                </a:lnTo>
                <a:lnTo>
                  <a:pt x="69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2" y="31"/>
                </a:lnTo>
                <a:lnTo>
                  <a:pt x="72" y="31"/>
                </a:lnTo>
                <a:lnTo>
                  <a:pt x="72" y="31"/>
                </a:lnTo>
                <a:lnTo>
                  <a:pt x="72" y="31"/>
                </a:lnTo>
                <a:lnTo>
                  <a:pt x="72" y="31"/>
                </a:lnTo>
                <a:lnTo>
                  <a:pt x="73" y="30"/>
                </a:lnTo>
                <a:lnTo>
                  <a:pt x="73" y="31"/>
                </a:lnTo>
                <a:lnTo>
                  <a:pt x="73" y="31"/>
                </a:lnTo>
                <a:lnTo>
                  <a:pt x="73" y="30"/>
                </a:lnTo>
                <a:lnTo>
                  <a:pt x="73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5" y="30"/>
                </a:lnTo>
                <a:lnTo>
                  <a:pt x="76" y="30"/>
                </a:lnTo>
                <a:lnTo>
                  <a:pt x="76" y="29"/>
                </a:lnTo>
                <a:lnTo>
                  <a:pt x="76" y="29"/>
                </a:lnTo>
                <a:lnTo>
                  <a:pt x="76" y="29"/>
                </a:lnTo>
                <a:lnTo>
                  <a:pt x="76" y="29"/>
                </a:lnTo>
                <a:lnTo>
                  <a:pt x="77" y="29"/>
                </a:lnTo>
                <a:lnTo>
                  <a:pt x="77" y="29"/>
                </a:lnTo>
                <a:lnTo>
                  <a:pt x="77" y="29"/>
                </a:lnTo>
                <a:lnTo>
                  <a:pt x="77" y="29"/>
                </a:lnTo>
                <a:lnTo>
                  <a:pt x="77" y="28"/>
                </a:lnTo>
                <a:lnTo>
                  <a:pt x="77" y="28"/>
                </a:lnTo>
                <a:lnTo>
                  <a:pt x="78" y="28"/>
                </a:lnTo>
                <a:lnTo>
                  <a:pt x="78" y="28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9" y="29"/>
                </a:lnTo>
                <a:lnTo>
                  <a:pt x="79" y="30"/>
                </a:lnTo>
                <a:lnTo>
                  <a:pt x="79" y="30"/>
                </a:lnTo>
                <a:lnTo>
                  <a:pt x="80" y="31"/>
                </a:lnTo>
                <a:lnTo>
                  <a:pt x="80" y="31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1" y="30"/>
                </a:lnTo>
                <a:lnTo>
                  <a:pt x="81" y="30"/>
                </a:lnTo>
                <a:lnTo>
                  <a:pt x="81" y="30"/>
                </a:lnTo>
                <a:lnTo>
                  <a:pt x="81" y="30"/>
                </a:lnTo>
                <a:lnTo>
                  <a:pt x="81" y="31"/>
                </a:lnTo>
                <a:lnTo>
                  <a:pt x="81" y="31"/>
                </a:lnTo>
                <a:lnTo>
                  <a:pt x="81" y="31"/>
                </a:lnTo>
                <a:lnTo>
                  <a:pt x="81" y="31"/>
                </a:lnTo>
                <a:lnTo>
                  <a:pt x="81" y="31"/>
                </a:lnTo>
                <a:lnTo>
                  <a:pt x="82" y="31"/>
                </a:lnTo>
                <a:lnTo>
                  <a:pt x="82" y="31"/>
                </a:lnTo>
                <a:lnTo>
                  <a:pt x="82" y="31"/>
                </a:lnTo>
                <a:lnTo>
                  <a:pt x="82" y="31"/>
                </a:lnTo>
                <a:lnTo>
                  <a:pt x="82" y="31"/>
                </a:lnTo>
                <a:lnTo>
                  <a:pt x="82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3" y="29"/>
                </a:lnTo>
                <a:lnTo>
                  <a:pt x="83" y="29"/>
                </a:lnTo>
                <a:lnTo>
                  <a:pt x="83" y="29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7"/>
                </a:lnTo>
                <a:lnTo>
                  <a:pt x="83" y="27"/>
                </a:lnTo>
                <a:lnTo>
                  <a:pt x="83" y="27"/>
                </a:lnTo>
                <a:lnTo>
                  <a:pt x="83" y="27"/>
                </a:lnTo>
                <a:lnTo>
                  <a:pt x="83" y="26"/>
                </a:lnTo>
                <a:lnTo>
                  <a:pt x="83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3" y="26"/>
                </a:lnTo>
                <a:lnTo>
                  <a:pt x="83" y="26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4"/>
                </a:lnTo>
                <a:lnTo>
                  <a:pt x="83" y="24"/>
                </a:lnTo>
                <a:lnTo>
                  <a:pt x="82" y="24"/>
                </a:lnTo>
                <a:lnTo>
                  <a:pt x="82" y="24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1" y="22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79" y="22"/>
                </a:lnTo>
                <a:lnTo>
                  <a:pt x="79" y="22"/>
                </a:lnTo>
                <a:lnTo>
                  <a:pt x="79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7" y="22"/>
                </a:lnTo>
                <a:lnTo>
                  <a:pt x="77" y="22"/>
                </a:lnTo>
                <a:lnTo>
                  <a:pt x="76" y="22"/>
                </a:lnTo>
                <a:lnTo>
                  <a:pt x="76" y="22"/>
                </a:lnTo>
                <a:lnTo>
                  <a:pt x="75" y="22"/>
                </a:lnTo>
                <a:lnTo>
                  <a:pt x="75" y="22"/>
                </a:lnTo>
                <a:lnTo>
                  <a:pt x="75" y="22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3" y="22"/>
                </a:lnTo>
                <a:lnTo>
                  <a:pt x="73" y="22"/>
                </a:lnTo>
                <a:lnTo>
                  <a:pt x="73" y="21"/>
                </a:lnTo>
                <a:lnTo>
                  <a:pt x="73" y="21"/>
                </a:lnTo>
                <a:lnTo>
                  <a:pt x="73" y="21"/>
                </a:lnTo>
                <a:lnTo>
                  <a:pt x="73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1" y="22"/>
                </a:lnTo>
                <a:lnTo>
                  <a:pt x="71" y="22"/>
                </a:lnTo>
                <a:lnTo>
                  <a:pt x="71" y="18"/>
                </a:lnTo>
                <a:lnTo>
                  <a:pt x="71" y="13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3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9"/>
                </a:lnTo>
                <a:lnTo>
                  <a:pt x="76" y="9"/>
                </a:lnTo>
                <a:lnTo>
                  <a:pt x="76" y="9"/>
                </a:lnTo>
                <a:lnTo>
                  <a:pt x="77" y="9"/>
                </a:lnTo>
                <a:lnTo>
                  <a:pt x="77" y="9"/>
                </a:lnTo>
                <a:lnTo>
                  <a:pt x="77" y="9"/>
                </a:lnTo>
                <a:lnTo>
                  <a:pt x="77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9" y="10"/>
                </a:lnTo>
                <a:lnTo>
                  <a:pt x="79" y="10"/>
                </a:lnTo>
                <a:lnTo>
                  <a:pt x="79" y="10"/>
                </a:lnTo>
                <a:lnTo>
                  <a:pt x="83" y="10"/>
                </a:lnTo>
                <a:lnTo>
                  <a:pt x="9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10"/>
                </a:lnTo>
                <a:lnTo>
                  <a:pt x="101" y="9"/>
                </a:lnTo>
                <a:lnTo>
                  <a:pt x="101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100" y="8"/>
                </a:lnTo>
                <a:lnTo>
                  <a:pt x="100" y="8"/>
                </a:lnTo>
                <a:lnTo>
                  <a:pt x="99" y="8"/>
                </a:lnTo>
                <a:lnTo>
                  <a:pt x="99" y="8"/>
                </a:lnTo>
                <a:lnTo>
                  <a:pt x="99" y="8"/>
                </a:lnTo>
                <a:lnTo>
                  <a:pt x="99" y="7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4" y="8"/>
                </a:lnTo>
                <a:lnTo>
                  <a:pt x="104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6" y="8"/>
                </a:lnTo>
                <a:lnTo>
                  <a:pt x="106" y="7"/>
                </a:lnTo>
                <a:lnTo>
                  <a:pt x="106" y="7"/>
                </a:lnTo>
                <a:lnTo>
                  <a:pt x="106" y="7"/>
                </a:lnTo>
                <a:lnTo>
                  <a:pt x="107" y="6"/>
                </a:lnTo>
                <a:lnTo>
                  <a:pt x="107" y="6"/>
                </a:lnTo>
                <a:lnTo>
                  <a:pt x="107" y="6"/>
                </a:lnTo>
                <a:lnTo>
                  <a:pt x="107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9" y="5"/>
                </a:lnTo>
                <a:lnTo>
                  <a:pt x="110" y="5"/>
                </a:lnTo>
                <a:lnTo>
                  <a:pt x="111" y="5"/>
                </a:lnTo>
                <a:lnTo>
                  <a:pt x="111" y="4"/>
                </a:lnTo>
                <a:lnTo>
                  <a:pt x="111" y="3"/>
                </a:lnTo>
                <a:lnTo>
                  <a:pt x="112" y="3"/>
                </a:lnTo>
                <a:lnTo>
                  <a:pt x="112" y="2"/>
                </a:lnTo>
                <a:lnTo>
                  <a:pt x="112" y="2"/>
                </a:lnTo>
                <a:lnTo>
                  <a:pt x="112" y="2"/>
                </a:lnTo>
                <a:lnTo>
                  <a:pt x="114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5" y="1"/>
                </a:lnTo>
                <a:lnTo>
                  <a:pt x="116" y="1"/>
                </a:lnTo>
                <a:lnTo>
                  <a:pt x="116" y="3"/>
                </a:lnTo>
                <a:lnTo>
                  <a:pt x="116" y="4"/>
                </a:lnTo>
                <a:lnTo>
                  <a:pt x="116" y="4"/>
                </a:lnTo>
                <a:lnTo>
                  <a:pt x="116" y="6"/>
                </a:lnTo>
                <a:lnTo>
                  <a:pt x="117" y="7"/>
                </a:lnTo>
                <a:lnTo>
                  <a:pt x="117" y="7"/>
                </a:lnTo>
                <a:lnTo>
                  <a:pt x="117" y="8"/>
                </a:lnTo>
                <a:lnTo>
                  <a:pt x="118" y="8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20" y="9"/>
                </a:lnTo>
                <a:lnTo>
                  <a:pt x="120" y="9"/>
                </a:lnTo>
                <a:lnTo>
                  <a:pt x="120" y="10"/>
                </a:lnTo>
                <a:lnTo>
                  <a:pt x="120" y="10"/>
                </a:lnTo>
                <a:lnTo>
                  <a:pt x="120" y="11"/>
                </a:lnTo>
                <a:lnTo>
                  <a:pt x="120" y="11"/>
                </a:lnTo>
                <a:lnTo>
                  <a:pt x="120" y="12"/>
                </a:lnTo>
                <a:lnTo>
                  <a:pt x="120" y="14"/>
                </a:lnTo>
                <a:lnTo>
                  <a:pt x="120" y="15"/>
                </a:lnTo>
                <a:lnTo>
                  <a:pt x="121" y="15"/>
                </a:lnTo>
                <a:lnTo>
                  <a:pt x="120" y="16"/>
                </a:lnTo>
                <a:lnTo>
                  <a:pt x="120" y="17"/>
                </a:lnTo>
                <a:lnTo>
                  <a:pt x="120" y="19"/>
                </a:lnTo>
                <a:lnTo>
                  <a:pt x="120" y="20"/>
                </a:lnTo>
                <a:lnTo>
                  <a:pt x="120" y="20"/>
                </a:lnTo>
                <a:lnTo>
                  <a:pt x="124" y="19"/>
                </a:lnTo>
                <a:lnTo>
                  <a:pt x="129" y="23"/>
                </a:lnTo>
                <a:lnTo>
                  <a:pt x="134" y="28"/>
                </a:lnTo>
                <a:lnTo>
                  <a:pt x="136" y="27"/>
                </a:lnTo>
                <a:lnTo>
                  <a:pt x="136" y="28"/>
                </a:lnTo>
                <a:lnTo>
                  <a:pt x="137" y="28"/>
                </a:lnTo>
                <a:lnTo>
                  <a:pt x="137" y="28"/>
                </a:lnTo>
                <a:lnTo>
                  <a:pt x="137" y="28"/>
                </a:lnTo>
                <a:lnTo>
                  <a:pt x="137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7"/>
                </a:lnTo>
                <a:lnTo>
                  <a:pt x="138" y="27"/>
                </a:lnTo>
                <a:lnTo>
                  <a:pt x="139" y="27"/>
                </a:lnTo>
                <a:lnTo>
                  <a:pt x="139" y="27"/>
                </a:lnTo>
                <a:lnTo>
                  <a:pt x="139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0" y="27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2" y="26"/>
                </a:lnTo>
                <a:lnTo>
                  <a:pt x="142" y="25"/>
                </a:lnTo>
                <a:lnTo>
                  <a:pt x="142" y="25"/>
                </a:lnTo>
                <a:lnTo>
                  <a:pt x="142" y="25"/>
                </a:lnTo>
                <a:lnTo>
                  <a:pt x="142" y="25"/>
                </a:lnTo>
                <a:lnTo>
                  <a:pt x="142" y="25"/>
                </a:lnTo>
                <a:lnTo>
                  <a:pt x="143" y="25"/>
                </a:lnTo>
                <a:lnTo>
                  <a:pt x="143" y="24"/>
                </a:lnTo>
                <a:lnTo>
                  <a:pt x="143" y="24"/>
                </a:lnTo>
                <a:lnTo>
                  <a:pt x="143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3"/>
                </a:lnTo>
                <a:lnTo>
                  <a:pt x="145" y="24"/>
                </a:lnTo>
                <a:lnTo>
                  <a:pt x="146" y="24"/>
                </a:lnTo>
                <a:lnTo>
                  <a:pt x="146" y="23"/>
                </a:lnTo>
                <a:lnTo>
                  <a:pt x="146" y="23"/>
                </a:lnTo>
                <a:lnTo>
                  <a:pt x="146" y="24"/>
                </a:lnTo>
                <a:lnTo>
                  <a:pt x="146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3"/>
                </a:lnTo>
                <a:lnTo>
                  <a:pt x="147" y="24"/>
                </a:lnTo>
                <a:lnTo>
                  <a:pt x="147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5"/>
                </a:lnTo>
                <a:lnTo>
                  <a:pt x="148" y="25"/>
                </a:lnTo>
                <a:lnTo>
                  <a:pt x="149" y="25"/>
                </a:lnTo>
                <a:lnTo>
                  <a:pt x="148" y="25"/>
                </a:lnTo>
                <a:lnTo>
                  <a:pt x="148" y="26"/>
                </a:lnTo>
                <a:lnTo>
                  <a:pt x="149" y="26"/>
                </a:lnTo>
                <a:lnTo>
                  <a:pt x="149" y="26"/>
                </a:lnTo>
                <a:lnTo>
                  <a:pt x="149" y="26"/>
                </a:lnTo>
                <a:lnTo>
                  <a:pt x="149" y="26"/>
                </a:lnTo>
                <a:lnTo>
                  <a:pt x="149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7"/>
                </a:lnTo>
                <a:lnTo>
                  <a:pt x="148" y="27"/>
                </a:lnTo>
                <a:lnTo>
                  <a:pt x="148" y="27"/>
                </a:lnTo>
                <a:lnTo>
                  <a:pt x="148" y="27"/>
                </a:lnTo>
                <a:lnTo>
                  <a:pt x="148" y="28"/>
                </a:lnTo>
                <a:lnTo>
                  <a:pt x="148" y="28"/>
                </a:lnTo>
                <a:lnTo>
                  <a:pt x="147" y="28"/>
                </a:lnTo>
                <a:lnTo>
                  <a:pt x="147" y="28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8" y="29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9" y="30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0" y="29"/>
                </a:lnTo>
                <a:lnTo>
                  <a:pt x="150" y="29"/>
                </a:lnTo>
                <a:lnTo>
                  <a:pt x="150" y="29"/>
                </a:lnTo>
                <a:lnTo>
                  <a:pt x="150" y="29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1" y="28"/>
                </a:lnTo>
                <a:lnTo>
                  <a:pt x="150" y="28"/>
                </a:lnTo>
                <a:lnTo>
                  <a:pt x="151" y="28"/>
                </a:lnTo>
                <a:lnTo>
                  <a:pt x="150" y="27"/>
                </a:lnTo>
                <a:lnTo>
                  <a:pt x="150" y="27"/>
                </a:lnTo>
                <a:lnTo>
                  <a:pt x="150" y="27"/>
                </a:lnTo>
                <a:lnTo>
                  <a:pt x="150" y="27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6"/>
                </a:lnTo>
                <a:lnTo>
                  <a:pt x="151" y="25"/>
                </a:lnTo>
                <a:lnTo>
                  <a:pt x="152" y="25"/>
                </a:lnTo>
                <a:lnTo>
                  <a:pt x="152" y="25"/>
                </a:lnTo>
                <a:lnTo>
                  <a:pt x="152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5" y="24"/>
                </a:lnTo>
                <a:lnTo>
                  <a:pt x="155" y="24"/>
                </a:lnTo>
                <a:lnTo>
                  <a:pt x="155" y="24"/>
                </a:lnTo>
                <a:lnTo>
                  <a:pt x="155" y="23"/>
                </a:lnTo>
                <a:lnTo>
                  <a:pt x="155" y="23"/>
                </a:lnTo>
                <a:lnTo>
                  <a:pt x="155" y="23"/>
                </a:lnTo>
                <a:lnTo>
                  <a:pt x="155" y="23"/>
                </a:lnTo>
                <a:lnTo>
                  <a:pt x="155" y="23"/>
                </a:lnTo>
                <a:lnTo>
                  <a:pt x="155" y="22"/>
                </a:lnTo>
                <a:lnTo>
                  <a:pt x="155" y="22"/>
                </a:lnTo>
                <a:lnTo>
                  <a:pt x="155" y="22"/>
                </a:lnTo>
                <a:lnTo>
                  <a:pt x="155" y="21"/>
                </a:lnTo>
                <a:lnTo>
                  <a:pt x="155" y="21"/>
                </a:lnTo>
                <a:lnTo>
                  <a:pt x="155" y="21"/>
                </a:lnTo>
                <a:lnTo>
                  <a:pt x="155" y="21"/>
                </a:lnTo>
                <a:lnTo>
                  <a:pt x="156" y="21"/>
                </a:lnTo>
                <a:lnTo>
                  <a:pt x="156" y="21"/>
                </a:lnTo>
                <a:lnTo>
                  <a:pt x="156" y="21"/>
                </a:lnTo>
                <a:lnTo>
                  <a:pt x="156" y="21"/>
                </a:lnTo>
                <a:lnTo>
                  <a:pt x="157" y="21"/>
                </a:lnTo>
                <a:lnTo>
                  <a:pt x="156" y="21"/>
                </a:lnTo>
                <a:lnTo>
                  <a:pt x="157" y="21"/>
                </a:lnTo>
                <a:lnTo>
                  <a:pt x="157" y="21"/>
                </a:lnTo>
                <a:lnTo>
                  <a:pt x="157" y="21"/>
                </a:lnTo>
                <a:lnTo>
                  <a:pt x="157" y="21"/>
                </a:lnTo>
                <a:lnTo>
                  <a:pt x="158" y="21"/>
                </a:lnTo>
                <a:lnTo>
                  <a:pt x="158" y="21"/>
                </a:lnTo>
                <a:lnTo>
                  <a:pt x="158" y="20"/>
                </a:lnTo>
                <a:lnTo>
                  <a:pt x="158" y="20"/>
                </a:lnTo>
                <a:lnTo>
                  <a:pt x="158" y="20"/>
                </a:lnTo>
                <a:lnTo>
                  <a:pt x="158" y="19"/>
                </a:lnTo>
                <a:lnTo>
                  <a:pt x="158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20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59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9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9"/>
                </a:lnTo>
                <a:lnTo>
                  <a:pt x="162" y="19"/>
                </a:lnTo>
                <a:lnTo>
                  <a:pt x="162" y="19"/>
                </a:lnTo>
                <a:lnTo>
                  <a:pt x="162" y="19"/>
                </a:lnTo>
                <a:lnTo>
                  <a:pt x="163" y="19"/>
                </a:lnTo>
                <a:lnTo>
                  <a:pt x="163" y="19"/>
                </a:lnTo>
                <a:lnTo>
                  <a:pt x="163" y="19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4" y="18"/>
                </a:lnTo>
                <a:lnTo>
                  <a:pt x="164" y="18"/>
                </a:lnTo>
                <a:lnTo>
                  <a:pt x="164" y="17"/>
                </a:lnTo>
                <a:lnTo>
                  <a:pt x="164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7"/>
                </a:lnTo>
                <a:lnTo>
                  <a:pt x="165" y="16"/>
                </a:lnTo>
                <a:lnTo>
                  <a:pt x="166" y="16"/>
                </a:lnTo>
                <a:lnTo>
                  <a:pt x="166" y="16"/>
                </a:lnTo>
                <a:lnTo>
                  <a:pt x="166" y="15"/>
                </a:lnTo>
                <a:lnTo>
                  <a:pt x="166" y="15"/>
                </a:lnTo>
                <a:lnTo>
                  <a:pt x="166" y="15"/>
                </a:lnTo>
                <a:lnTo>
                  <a:pt x="167" y="15"/>
                </a:lnTo>
                <a:lnTo>
                  <a:pt x="167" y="15"/>
                </a:lnTo>
                <a:lnTo>
                  <a:pt x="167" y="15"/>
                </a:lnTo>
                <a:lnTo>
                  <a:pt x="167" y="15"/>
                </a:lnTo>
                <a:lnTo>
                  <a:pt x="168" y="15"/>
                </a:lnTo>
                <a:lnTo>
                  <a:pt x="168" y="15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9" y="15"/>
                </a:lnTo>
                <a:lnTo>
                  <a:pt x="169" y="15"/>
                </a:lnTo>
                <a:lnTo>
                  <a:pt x="169" y="15"/>
                </a:lnTo>
                <a:lnTo>
                  <a:pt x="169" y="15"/>
                </a:lnTo>
                <a:lnTo>
                  <a:pt x="168" y="16"/>
                </a:lnTo>
                <a:lnTo>
                  <a:pt x="168" y="16"/>
                </a:lnTo>
                <a:lnTo>
                  <a:pt x="168" y="16"/>
                </a:lnTo>
                <a:lnTo>
                  <a:pt x="168" y="16"/>
                </a:lnTo>
                <a:lnTo>
                  <a:pt x="169" y="16"/>
                </a:lnTo>
                <a:lnTo>
                  <a:pt x="169" y="16"/>
                </a:lnTo>
                <a:lnTo>
                  <a:pt x="169" y="16"/>
                </a:lnTo>
                <a:lnTo>
                  <a:pt x="169" y="17"/>
                </a:lnTo>
                <a:lnTo>
                  <a:pt x="169" y="17"/>
                </a:lnTo>
                <a:lnTo>
                  <a:pt x="170" y="17"/>
                </a:lnTo>
                <a:lnTo>
                  <a:pt x="169" y="17"/>
                </a:lnTo>
                <a:lnTo>
                  <a:pt x="169" y="16"/>
                </a:lnTo>
                <a:lnTo>
                  <a:pt x="169" y="16"/>
                </a:lnTo>
                <a:lnTo>
                  <a:pt x="170" y="16"/>
                </a:lnTo>
                <a:lnTo>
                  <a:pt x="170" y="16"/>
                </a:lnTo>
                <a:lnTo>
                  <a:pt x="170" y="16"/>
                </a:lnTo>
                <a:lnTo>
                  <a:pt x="170" y="16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0" y="15"/>
                </a:lnTo>
                <a:lnTo>
                  <a:pt x="171" y="15"/>
                </a:lnTo>
                <a:lnTo>
                  <a:pt x="171" y="14"/>
                </a:lnTo>
                <a:lnTo>
                  <a:pt x="171" y="14"/>
                </a:lnTo>
                <a:lnTo>
                  <a:pt x="171" y="14"/>
                </a:lnTo>
                <a:lnTo>
                  <a:pt x="171" y="14"/>
                </a:lnTo>
                <a:lnTo>
                  <a:pt x="171" y="14"/>
                </a:lnTo>
                <a:lnTo>
                  <a:pt x="172" y="14"/>
                </a:lnTo>
                <a:lnTo>
                  <a:pt x="172" y="14"/>
                </a:lnTo>
                <a:lnTo>
                  <a:pt x="172" y="14"/>
                </a:lnTo>
                <a:lnTo>
                  <a:pt x="172" y="13"/>
                </a:lnTo>
                <a:lnTo>
                  <a:pt x="172" y="13"/>
                </a:lnTo>
                <a:lnTo>
                  <a:pt x="172" y="13"/>
                </a:lnTo>
                <a:lnTo>
                  <a:pt x="172" y="13"/>
                </a:lnTo>
                <a:lnTo>
                  <a:pt x="173" y="13"/>
                </a:lnTo>
                <a:lnTo>
                  <a:pt x="173" y="13"/>
                </a:lnTo>
                <a:lnTo>
                  <a:pt x="173" y="13"/>
                </a:lnTo>
                <a:lnTo>
                  <a:pt x="173" y="13"/>
                </a:lnTo>
                <a:lnTo>
                  <a:pt x="174" y="13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1"/>
                </a:lnTo>
                <a:lnTo>
                  <a:pt x="174" y="11"/>
                </a:lnTo>
                <a:lnTo>
                  <a:pt x="174" y="11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9"/>
                </a:lnTo>
                <a:lnTo>
                  <a:pt x="174" y="9"/>
                </a:lnTo>
                <a:lnTo>
                  <a:pt x="174" y="9"/>
                </a:lnTo>
                <a:lnTo>
                  <a:pt x="175" y="9"/>
                </a:lnTo>
                <a:lnTo>
                  <a:pt x="174" y="8"/>
                </a:lnTo>
                <a:lnTo>
                  <a:pt x="175" y="8"/>
                </a:lnTo>
                <a:lnTo>
                  <a:pt x="175" y="8"/>
                </a:lnTo>
                <a:lnTo>
                  <a:pt x="174" y="8"/>
                </a:lnTo>
                <a:lnTo>
                  <a:pt x="174" y="8"/>
                </a:lnTo>
                <a:lnTo>
                  <a:pt x="174" y="7"/>
                </a:lnTo>
                <a:lnTo>
                  <a:pt x="174" y="7"/>
                </a:lnTo>
                <a:lnTo>
                  <a:pt x="174" y="7"/>
                </a:lnTo>
                <a:lnTo>
                  <a:pt x="174" y="6"/>
                </a:lnTo>
                <a:lnTo>
                  <a:pt x="175" y="6"/>
                </a:lnTo>
                <a:lnTo>
                  <a:pt x="175" y="6"/>
                </a:lnTo>
                <a:lnTo>
                  <a:pt x="175" y="6"/>
                </a:lnTo>
                <a:lnTo>
                  <a:pt x="175" y="6"/>
                </a:lnTo>
                <a:lnTo>
                  <a:pt x="175" y="6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6" y="5"/>
                </a:lnTo>
                <a:lnTo>
                  <a:pt x="177" y="5"/>
                </a:lnTo>
                <a:lnTo>
                  <a:pt x="177" y="5"/>
                </a:lnTo>
                <a:lnTo>
                  <a:pt x="177" y="5"/>
                </a:lnTo>
                <a:lnTo>
                  <a:pt x="177" y="5"/>
                </a:lnTo>
                <a:lnTo>
                  <a:pt x="177" y="5"/>
                </a:lnTo>
                <a:lnTo>
                  <a:pt x="178" y="5"/>
                </a:lnTo>
                <a:lnTo>
                  <a:pt x="178" y="5"/>
                </a:lnTo>
                <a:lnTo>
                  <a:pt x="178" y="6"/>
                </a:lnTo>
                <a:lnTo>
                  <a:pt x="179" y="6"/>
                </a:lnTo>
                <a:lnTo>
                  <a:pt x="179" y="5"/>
                </a:lnTo>
                <a:lnTo>
                  <a:pt x="179" y="5"/>
                </a:lnTo>
                <a:lnTo>
                  <a:pt x="179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5"/>
                </a:lnTo>
                <a:lnTo>
                  <a:pt x="180" y="4"/>
                </a:lnTo>
                <a:lnTo>
                  <a:pt x="181" y="4"/>
                </a:lnTo>
                <a:lnTo>
                  <a:pt x="181" y="4"/>
                </a:lnTo>
                <a:lnTo>
                  <a:pt x="181" y="4"/>
                </a:lnTo>
                <a:lnTo>
                  <a:pt x="181" y="5"/>
                </a:lnTo>
                <a:lnTo>
                  <a:pt x="181" y="5"/>
                </a:lnTo>
                <a:lnTo>
                  <a:pt x="181" y="5"/>
                </a:lnTo>
                <a:lnTo>
                  <a:pt x="182" y="5"/>
                </a:lnTo>
                <a:lnTo>
                  <a:pt x="182" y="4"/>
                </a:lnTo>
                <a:lnTo>
                  <a:pt x="181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3"/>
                </a:lnTo>
                <a:lnTo>
                  <a:pt x="182" y="3"/>
                </a:lnTo>
                <a:lnTo>
                  <a:pt x="182" y="3"/>
                </a:lnTo>
                <a:lnTo>
                  <a:pt x="182" y="3"/>
                </a:lnTo>
                <a:lnTo>
                  <a:pt x="183" y="3"/>
                </a:lnTo>
                <a:lnTo>
                  <a:pt x="183" y="3"/>
                </a:lnTo>
                <a:lnTo>
                  <a:pt x="183" y="3"/>
                </a:lnTo>
                <a:lnTo>
                  <a:pt x="183" y="3"/>
                </a:lnTo>
                <a:lnTo>
                  <a:pt x="183" y="3"/>
                </a:lnTo>
                <a:lnTo>
                  <a:pt x="184" y="3"/>
                </a:lnTo>
                <a:lnTo>
                  <a:pt x="184" y="3"/>
                </a:lnTo>
                <a:lnTo>
                  <a:pt x="184" y="3"/>
                </a:lnTo>
                <a:lnTo>
                  <a:pt x="185" y="3"/>
                </a:lnTo>
                <a:lnTo>
                  <a:pt x="185" y="3"/>
                </a:lnTo>
                <a:lnTo>
                  <a:pt x="185" y="2"/>
                </a:lnTo>
                <a:lnTo>
                  <a:pt x="185" y="2"/>
                </a:lnTo>
                <a:lnTo>
                  <a:pt x="185" y="3"/>
                </a:lnTo>
                <a:lnTo>
                  <a:pt x="186" y="3"/>
                </a:lnTo>
                <a:lnTo>
                  <a:pt x="186" y="3"/>
                </a:lnTo>
                <a:lnTo>
                  <a:pt x="186" y="3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1"/>
                </a:lnTo>
                <a:lnTo>
                  <a:pt x="187" y="1"/>
                </a:lnTo>
                <a:lnTo>
                  <a:pt x="187" y="1"/>
                </a:lnTo>
                <a:lnTo>
                  <a:pt x="188" y="2"/>
                </a:lnTo>
                <a:lnTo>
                  <a:pt x="188" y="2"/>
                </a:lnTo>
                <a:lnTo>
                  <a:pt x="189" y="2"/>
                </a:lnTo>
                <a:lnTo>
                  <a:pt x="190" y="2"/>
                </a:lnTo>
                <a:lnTo>
                  <a:pt x="190" y="2"/>
                </a:lnTo>
                <a:lnTo>
                  <a:pt x="191" y="2"/>
                </a:lnTo>
                <a:lnTo>
                  <a:pt x="191" y="2"/>
                </a:lnTo>
                <a:lnTo>
                  <a:pt x="191" y="2"/>
                </a:lnTo>
                <a:lnTo>
                  <a:pt x="191" y="2"/>
                </a:lnTo>
                <a:lnTo>
                  <a:pt x="191" y="3"/>
                </a:lnTo>
                <a:lnTo>
                  <a:pt x="191" y="3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3" y="5"/>
                </a:lnTo>
                <a:lnTo>
                  <a:pt x="194" y="5"/>
                </a:lnTo>
                <a:lnTo>
                  <a:pt x="194" y="4"/>
                </a:lnTo>
                <a:lnTo>
                  <a:pt x="195" y="4"/>
                </a:lnTo>
                <a:lnTo>
                  <a:pt x="196" y="5"/>
                </a:lnTo>
                <a:lnTo>
                  <a:pt x="197" y="5"/>
                </a:lnTo>
                <a:lnTo>
                  <a:pt x="197" y="5"/>
                </a:lnTo>
                <a:lnTo>
                  <a:pt x="197" y="5"/>
                </a:lnTo>
                <a:lnTo>
                  <a:pt x="198" y="6"/>
                </a:lnTo>
                <a:lnTo>
                  <a:pt x="198" y="6"/>
                </a:lnTo>
                <a:lnTo>
                  <a:pt x="198" y="6"/>
                </a:lnTo>
                <a:lnTo>
                  <a:pt x="199" y="6"/>
                </a:lnTo>
                <a:lnTo>
                  <a:pt x="199" y="7"/>
                </a:lnTo>
                <a:lnTo>
                  <a:pt x="199" y="7"/>
                </a:lnTo>
                <a:lnTo>
                  <a:pt x="198" y="8"/>
                </a:lnTo>
                <a:lnTo>
                  <a:pt x="198" y="10"/>
                </a:lnTo>
                <a:lnTo>
                  <a:pt x="198" y="11"/>
                </a:lnTo>
                <a:lnTo>
                  <a:pt x="198" y="11"/>
                </a:lnTo>
                <a:lnTo>
                  <a:pt x="198" y="11"/>
                </a:lnTo>
                <a:lnTo>
                  <a:pt x="198" y="11"/>
                </a:lnTo>
                <a:lnTo>
                  <a:pt x="197" y="12"/>
                </a:lnTo>
                <a:lnTo>
                  <a:pt x="197" y="12"/>
                </a:lnTo>
                <a:lnTo>
                  <a:pt x="197" y="13"/>
                </a:lnTo>
                <a:lnTo>
                  <a:pt x="197" y="13"/>
                </a:lnTo>
                <a:lnTo>
                  <a:pt x="197" y="13"/>
                </a:lnTo>
                <a:lnTo>
                  <a:pt x="198" y="13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9" y="15"/>
                </a:lnTo>
                <a:lnTo>
                  <a:pt x="199" y="15"/>
                </a:lnTo>
                <a:lnTo>
                  <a:pt x="200" y="15"/>
                </a:lnTo>
                <a:lnTo>
                  <a:pt x="200" y="15"/>
                </a:lnTo>
                <a:lnTo>
                  <a:pt x="200" y="15"/>
                </a:lnTo>
                <a:lnTo>
                  <a:pt x="200" y="16"/>
                </a:lnTo>
                <a:lnTo>
                  <a:pt x="200" y="16"/>
                </a:lnTo>
                <a:lnTo>
                  <a:pt x="200" y="16"/>
                </a:lnTo>
                <a:lnTo>
                  <a:pt x="200" y="17"/>
                </a:lnTo>
                <a:lnTo>
                  <a:pt x="200" y="17"/>
                </a:lnTo>
                <a:lnTo>
                  <a:pt x="201" y="19"/>
                </a:lnTo>
                <a:lnTo>
                  <a:pt x="201" y="20"/>
                </a:lnTo>
                <a:lnTo>
                  <a:pt x="202" y="21"/>
                </a:lnTo>
                <a:lnTo>
                  <a:pt x="202" y="22"/>
                </a:lnTo>
                <a:lnTo>
                  <a:pt x="202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3"/>
                </a:lnTo>
                <a:lnTo>
                  <a:pt x="203" y="23"/>
                </a:lnTo>
                <a:lnTo>
                  <a:pt x="203" y="23"/>
                </a:lnTo>
                <a:lnTo>
                  <a:pt x="203" y="23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3" y="25"/>
                </a:lnTo>
                <a:lnTo>
                  <a:pt x="203" y="25"/>
                </a:lnTo>
                <a:lnTo>
                  <a:pt x="203" y="26"/>
                </a:lnTo>
                <a:lnTo>
                  <a:pt x="203" y="26"/>
                </a:lnTo>
                <a:lnTo>
                  <a:pt x="203" y="27"/>
                </a:lnTo>
                <a:lnTo>
                  <a:pt x="203" y="27"/>
                </a:lnTo>
                <a:lnTo>
                  <a:pt x="203" y="27"/>
                </a:lnTo>
                <a:lnTo>
                  <a:pt x="203" y="28"/>
                </a:lnTo>
                <a:lnTo>
                  <a:pt x="202" y="28"/>
                </a:lnTo>
                <a:lnTo>
                  <a:pt x="202" y="29"/>
                </a:lnTo>
                <a:lnTo>
                  <a:pt x="202" y="29"/>
                </a:lnTo>
                <a:lnTo>
                  <a:pt x="202" y="29"/>
                </a:lnTo>
                <a:lnTo>
                  <a:pt x="202" y="31"/>
                </a:lnTo>
                <a:lnTo>
                  <a:pt x="202" y="32"/>
                </a:lnTo>
                <a:lnTo>
                  <a:pt x="202" y="33"/>
                </a:lnTo>
                <a:lnTo>
                  <a:pt x="202" y="33"/>
                </a:lnTo>
                <a:lnTo>
                  <a:pt x="202" y="34"/>
                </a:lnTo>
                <a:lnTo>
                  <a:pt x="202" y="34"/>
                </a:lnTo>
                <a:lnTo>
                  <a:pt x="203" y="34"/>
                </a:lnTo>
                <a:lnTo>
                  <a:pt x="203" y="34"/>
                </a:lnTo>
                <a:lnTo>
                  <a:pt x="203" y="34"/>
                </a:lnTo>
                <a:lnTo>
                  <a:pt x="203" y="35"/>
                </a:lnTo>
                <a:lnTo>
                  <a:pt x="203" y="35"/>
                </a:lnTo>
                <a:lnTo>
                  <a:pt x="203" y="35"/>
                </a:lnTo>
                <a:lnTo>
                  <a:pt x="203" y="35"/>
                </a:lnTo>
                <a:lnTo>
                  <a:pt x="203" y="35"/>
                </a:lnTo>
                <a:lnTo>
                  <a:pt x="203" y="36"/>
                </a:lnTo>
                <a:lnTo>
                  <a:pt x="203" y="36"/>
                </a:lnTo>
                <a:lnTo>
                  <a:pt x="203" y="37"/>
                </a:lnTo>
                <a:lnTo>
                  <a:pt x="203" y="37"/>
                </a:lnTo>
                <a:lnTo>
                  <a:pt x="203" y="38"/>
                </a:lnTo>
                <a:lnTo>
                  <a:pt x="203" y="38"/>
                </a:lnTo>
                <a:lnTo>
                  <a:pt x="204" y="39"/>
                </a:lnTo>
                <a:lnTo>
                  <a:pt x="204" y="39"/>
                </a:lnTo>
                <a:lnTo>
                  <a:pt x="204" y="40"/>
                </a:lnTo>
                <a:lnTo>
                  <a:pt x="204" y="40"/>
                </a:lnTo>
                <a:lnTo>
                  <a:pt x="204" y="41"/>
                </a:lnTo>
                <a:lnTo>
                  <a:pt x="204" y="41"/>
                </a:lnTo>
                <a:lnTo>
                  <a:pt x="205" y="41"/>
                </a:lnTo>
                <a:lnTo>
                  <a:pt x="205" y="41"/>
                </a:lnTo>
                <a:lnTo>
                  <a:pt x="205" y="41"/>
                </a:lnTo>
                <a:lnTo>
                  <a:pt x="206" y="42"/>
                </a:lnTo>
                <a:lnTo>
                  <a:pt x="206" y="43"/>
                </a:lnTo>
                <a:lnTo>
                  <a:pt x="206" y="43"/>
                </a:lnTo>
                <a:lnTo>
                  <a:pt x="206" y="43"/>
                </a:lnTo>
                <a:lnTo>
                  <a:pt x="205" y="43"/>
                </a:lnTo>
                <a:lnTo>
                  <a:pt x="205" y="43"/>
                </a:lnTo>
                <a:lnTo>
                  <a:pt x="206" y="43"/>
                </a:lnTo>
                <a:lnTo>
                  <a:pt x="206" y="44"/>
                </a:lnTo>
                <a:lnTo>
                  <a:pt x="206" y="44"/>
                </a:lnTo>
                <a:lnTo>
                  <a:pt x="206" y="44"/>
                </a:lnTo>
                <a:lnTo>
                  <a:pt x="206" y="44"/>
                </a:lnTo>
                <a:lnTo>
                  <a:pt x="206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5"/>
                </a:lnTo>
                <a:lnTo>
                  <a:pt x="207" y="46"/>
                </a:lnTo>
                <a:lnTo>
                  <a:pt x="207" y="46"/>
                </a:lnTo>
                <a:lnTo>
                  <a:pt x="207" y="46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7"/>
                </a:lnTo>
                <a:lnTo>
                  <a:pt x="207" y="48"/>
                </a:lnTo>
                <a:lnTo>
                  <a:pt x="207" y="48"/>
                </a:lnTo>
                <a:lnTo>
                  <a:pt x="207" y="48"/>
                </a:lnTo>
                <a:lnTo>
                  <a:pt x="207" y="48"/>
                </a:lnTo>
                <a:lnTo>
                  <a:pt x="207" y="48"/>
                </a:lnTo>
                <a:lnTo>
                  <a:pt x="208" y="48"/>
                </a:lnTo>
                <a:lnTo>
                  <a:pt x="208" y="48"/>
                </a:lnTo>
                <a:lnTo>
                  <a:pt x="208" y="49"/>
                </a:lnTo>
                <a:lnTo>
                  <a:pt x="208" y="49"/>
                </a:lnTo>
                <a:lnTo>
                  <a:pt x="208" y="49"/>
                </a:lnTo>
                <a:lnTo>
                  <a:pt x="208" y="49"/>
                </a:lnTo>
                <a:lnTo>
                  <a:pt x="207" y="49"/>
                </a:lnTo>
                <a:lnTo>
                  <a:pt x="207" y="49"/>
                </a:lnTo>
                <a:lnTo>
                  <a:pt x="207" y="49"/>
                </a:lnTo>
                <a:lnTo>
                  <a:pt x="207" y="50"/>
                </a:lnTo>
                <a:lnTo>
                  <a:pt x="207" y="50"/>
                </a:lnTo>
                <a:lnTo>
                  <a:pt x="207" y="50"/>
                </a:lnTo>
                <a:lnTo>
                  <a:pt x="206" y="50"/>
                </a:lnTo>
                <a:lnTo>
                  <a:pt x="206" y="51"/>
                </a:lnTo>
                <a:lnTo>
                  <a:pt x="207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1"/>
                </a:lnTo>
                <a:lnTo>
                  <a:pt x="206" y="52"/>
                </a:lnTo>
                <a:lnTo>
                  <a:pt x="206" y="52"/>
                </a:lnTo>
                <a:lnTo>
                  <a:pt x="206" y="52"/>
                </a:lnTo>
                <a:lnTo>
                  <a:pt x="206" y="52"/>
                </a:lnTo>
                <a:lnTo>
                  <a:pt x="206" y="52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6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5"/>
                </a:lnTo>
                <a:lnTo>
                  <a:pt x="205" y="55"/>
                </a:lnTo>
                <a:lnTo>
                  <a:pt x="205" y="55"/>
                </a:lnTo>
                <a:lnTo>
                  <a:pt x="205" y="55"/>
                </a:lnTo>
                <a:lnTo>
                  <a:pt x="205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5"/>
                </a:lnTo>
                <a:lnTo>
                  <a:pt x="203" y="55"/>
                </a:lnTo>
                <a:lnTo>
                  <a:pt x="203" y="55"/>
                </a:lnTo>
                <a:lnTo>
                  <a:pt x="203" y="55"/>
                </a:lnTo>
                <a:lnTo>
                  <a:pt x="203" y="54"/>
                </a:lnTo>
                <a:lnTo>
                  <a:pt x="203" y="55"/>
                </a:lnTo>
                <a:lnTo>
                  <a:pt x="203" y="55"/>
                </a:lnTo>
                <a:lnTo>
                  <a:pt x="202" y="55"/>
                </a:lnTo>
                <a:lnTo>
                  <a:pt x="202" y="55"/>
                </a:lnTo>
                <a:lnTo>
                  <a:pt x="202" y="55"/>
                </a:lnTo>
                <a:lnTo>
                  <a:pt x="203" y="56"/>
                </a:lnTo>
                <a:lnTo>
                  <a:pt x="202" y="56"/>
                </a:lnTo>
                <a:lnTo>
                  <a:pt x="202" y="56"/>
                </a:lnTo>
                <a:lnTo>
                  <a:pt x="202" y="56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3" y="57"/>
                </a:lnTo>
                <a:lnTo>
                  <a:pt x="204" y="57"/>
                </a:lnTo>
                <a:lnTo>
                  <a:pt x="204" y="57"/>
                </a:lnTo>
                <a:lnTo>
                  <a:pt x="204" y="57"/>
                </a:lnTo>
                <a:lnTo>
                  <a:pt x="204" y="57"/>
                </a:lnTo>
                <a:lnTo>
                  <a:pt x="205" y="57"/>
                </a:lnTo>
                <a:lnTo>
                  <a:pt x="205" y="57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8"/>
                </a:lnTo>
                <a:lnTo>
                  <a:pt x="205" y="59"/>
                </a:lnTo>
                <a:lnTo>
                  <a:pt x="205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6" y="59"/>
                </a:lnTo>
                <a:lnTo>
                  <a:pt x="207" y="60"/>
                </a:lnTo>
                <a:lnTo>
                  <a:pt x="207" y="60"/>
                </a:lnTo>
                <a:lnTo>
                  <a:pt x="207" y="60"/>
                </a:lnTo>
                <a:lnTo>
                  <a:pt x="207" y="60"/>
                </a:lnTo>
                <a:lnTo>
                  <a:pt x="208" y="60"/>
                </a:lnTo>
                <a:lnTo>
                  <a:pt x="208" y="60"/>
                </a:lnTo>
                <a:lnTo>
                  <a:pt x="208" y="61"/>
                </a:lnTo>
                <a:lnTo>
                  <a:pt x="208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1"/>
                </a:lnTo>
                <a:lnTo>
                  <a:pt x="209" y="62"/>
                </a:lnTo>
                <a:lnTo>
                  <a:pt x="209" y="62"/>
                </a:lnTo>
                <a:lnTo>
                  <a:pt x="209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0" y="62"/>
                </a:lnTo>
                <a:lnTo>
                  <a:pt x="211" y="63"/>
                </a:lnTo>
                <a:lnTo>
                  <a:pt x="211" y="63"/>
                </a:lnTo>
                <a:lnTo>
                  <a:pt x="211" y="63"/>
                </a:lnTo>
                <a:lnTo>
                  <a:pt x="212" y="64"/>
                </a:lnTo>
                <a:lnTo>
                  <a:pt x="212" y="64"/>
                </a:lnTo>
                <a:lnTo>
                  <a:pt x="212" y="65"/>
                </a:lnTo>
                <a:lnTo>
                  <a:pt x="212" y="65"/>
                </a:lnTo>
                <a:lnTo>
                  <a:pt x="212" y="66"/>
                </a:lnTo>
                <a:lnTo>
                  <a:pt x="213" y="66"/>
                </a:lnTo>
                <a:lnTo>
                  <a:pt x="213" y="67"/>
                </a:lnTo>
                <a:lnTo>
                  <a:pt x="213" y="67"/>
                </a:lnTo>
                <a:lnTo>
                  <a:pt x="213" y="68"/>
                </a:lnTo>
                <a:lnTo>
                  <a:pt x="214" y="68"/>
                </a:lnTo>
                <a:lnTo>
                  <a:pt x="214" y="68"/>
                </a:lnTo>
                <a:lnTo>
                  <a:pt x="214" y="68"/>
                </a:lnTo>
                <a:lnTo>
                  <a:pt x="215" y="68"/>
                </a:lnTo>
                <a:lnTo>
                  <a:pt x="215" y="67"/>
                </a:lnTo>
                <a:lnTo>
                  <a:pt x="215" y="67"/>
                </a:lnTo>
                <a:lnTo>
                  <a:pt x="216" y="67"/>
                </a:lnTo>
                <a:lnTo>
                  <a:pt x="216" y="68"/>
                </a:lnTo>
                <a:lnTo>
                  <a:pt x="216" y="68"/>
                </a:lnTo>
                <a:lnTo>
                  <a:pt x="217" y="68"/>
                </a:lnTo>
                <a:lnTo>
                  <a:pt x="218" y="68"/>
                </a:lnTo>
                <a:lnTo>
                  <a:pt x="218" y="69"/>
                </a:lnTo>
                <a:lnTo>
                  <a:pt x="219" y="69"/>
                </a:lnTo>
                <a:lnTo>
                  <a:pt x="219" y="70"/>
                </a:lnTo>
                <a:lnTo>
                  <a:pt x="220" y="70"/>
                </a:lnTo>
                <a:lnTo>
                  <a:pt x="220" y="71"/>
                </a:lnTo>
                <a:lnTo>
                  <a:pt x="221" y="71"/>
                </a:lnTo>
                <a:lnTo>
                  <a:pt x="221" y="71"/>
                </a:lnTo>
                <a:lnTo>
                  <a:pt x="221" y="71"/>
                </a:lnTo>
                <a:lnTo>
                  <a:pt x="221" y="70"/>
                </a:lnTo>
                <a:lnTo>
                  <a:pt x="221" y="70"/>
                </a:lnTo>
                <a:lnTo>
                  <a:pt x="221" y="70"/>
                </a:lnTo>
                <a:lnTo>
                  <a:pt x="221" y="70"/>
                </a:lnTo>
                <a:lnTo>
                  <a:pt x="220" y="70"/>
                </a:lnTo>
                <a:lnTo>
                  <a:pt x="220" y="69"/>
                </a:lnTo>
                <a:lnTo>
                  <a:pt x="220" y="69"/>
                </a:lnTo>
                <a:lnTo>
                  <a:pt x="220" y="68"/>
                </a:lnTo>
                <a:lnTo>
                  <a:pt x="219" y="68"/>
                </a:lnTo>
                <a:lnTo>
                  <a:pt x="219" y="68"/>
                </a:lnTo>
                <a:lnTo>
                  <a:pt x="219" y="68"/>
                </a:lnTo>
                <a:lnTo>
                  <a:pt x="218" y="68"/>
                </a:lnTo>
                <a:lnTo>
                  <a:pt x="218" y="68"/>
                </a:lnTo>
                <a:lnTo>
                  <a:pt x="218" y="68"/>
                </a:lnTo>
                <a:lnTo>
                  <a:pt x="219" y="67"/>
                </a:lnTo>
                <a:lnTo>
                  <a:pt x="219" y="67"/>
                </a:lnTo>
                <a:lnTo>
                  <a:pt x="219" y="67"/>
                </a:lnTo>
                <a:lnTo>
                  <a:pt x="219" y="67"/>
                </a:lnTo>
                <a:lnTo>
                  <a:pt x="218" y="66"/>
                </a:lnTo>
                <a:lnTo>
                  <a:pt x="218" y="66"/>
                </a:lnTo>
                <a:lnTo>
                  <a:pt x="218" y="66"/>
                </a:lnTo>
                <a:lnTo>
                  <a:pt x="218" y="66"/>
                </a:lnTo>
                <a:lnTo>
                  <a:pt x="218" y="65"/>
                </a:lnTo>
                <a:lnTo>
                  <a:pt x="219" y="65"/>
                </a:lnTo>
                <a:lnTo>
                  <a:pt x="219" y="64"/>
                </a:lnTo>
                <a:lnTo>
                  <a:pt x="219" y="64"/>
                </a:lnTo>
                <a:lnTo>
                  <a:pt x="219" y="64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3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19" y="62"/>
                </a:lnTo>
                <a:lnTo>
                  <a:pt x="220" y="61"/>
                </a:lnTo>
                <a:lnTo>
                  <a:pt x="220" y="61"/>
                </a:lnTo>
                <a:lnTo>
                  <a:pt x="219" y="61"/>
                </a:lnTo>
                <a:lnTo>
                  <a:pt x="219" y="61"/>
                </a:lnTo>
                <a:lnTo>
                  <a:pt x="219" y="60"/>
                </a:lnTo>
                <a:lnTo>
                  <a:pt x="219" y="60"/>
                </a:lnTo>
                <a:lnTo>
                  <a:pt x="219" y="60"/>
                </a:lnTo>
                <a:lnTo>
                  <a:pt x="219" y="60"/>
                </a:lnTo>
                <a:lnTo>
                  <a:pt x="219" y="60"/>
                </a:lnTo>
                <a:lnTo>
                  <a:pt x="219" y="59"/>
                </a:lnTo>
                <a:lnTo>
                  <a:pt x="219" y="59"/>
                </a:lnTo>
                <a:lnTo>
                  <a:pt x="219" y="59"/>
                </a:lnTo>
                <a:lnTo>
                  <a:pt x="219" y="58"/>
                </a:lnTo>
                <a:lnTo>
                  <a:pt x="219" y="58"/>
                </a:lnTo>
                <a:lnTo>
                  <a:pt x="220" y="58"/>
                </a:lnTo>
                <a:lnTo>
                  <a:pt x="220" y="57"/>
                </a:lnTo>
                <a:lnTo>
                  <a:pt x="219" y="57"/>
                </a:lnTo>
                <a:lnTo>
                  <a:pt x="219" y="57"/>
                </a:lnTo>
                <a:lnTo>
                  <a:pt x="219" y="57"/>
                </a:lnTo>
                <a:lnTo>
                  <a:pt x="220" y="56"/>
                </a:lnTo>
                <a:lnTo>
                  <a:pt x="220" y="56"/>
                </a:lnTo>
                <a:lnTo>
                  <a:pt x="221" y="55"/>
                </a:lnTo>
                <a:lnTo>
                  <a:pt x="221" y="55"/>
                </a:lnTo>
                <a:lnTo>
                  <a:pt x="221" y="55"/>
                </a:lnTo>
                <a:lnTo>
                  <a:pt x="221" y="54"/>
                </a:lnTo>
                <a:lnTo>
                  <a:pt x="221" y="54"/>
                </a:lnTo>
                <a:lnTo>
                  <a:pt x="221" y="54"/>
                </a:lnTo>
                <a:lnTo>
                  <a:pt x="222" y="54"/>
                </a:lnTo>
                <a:lnTo>
                  <a:pt x="222" y="54"/>
                </a:lnTo>
                <a:lnTo>
                  <a:pt x="222" y="54"/>
                </a:lnTo>
                <a:lnTo>
                  <a:pt x="222" y="54"/>
                </a:lnTo>
                <a:lnTo>
                  <a:pt x="222" y="53"/>
                </a:lnTo>
                <a:lnTo>
                  <a:pt x="223" y="53"/>
                </a:lnTo>
                <a:lnTo>
                  <a:pt x="223" y="53"/>
                </a:lnTo>
                <a:lnTo>
                  <a:pt x="223" y="53"/>
                </a:lnTo>
                <a:lnTo>
                  <a:pt x="223" y="53"/>
                </a:lnTo>
                <a:lnTo>
                  <a:pt x="224" y="52"/>
                </a:lnTo>
                <a:lnTo>
                  <a:pt x="224" y="52"/>
                </a:lnTo>
                <a:lnTo>
                  <a:pt x="224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2"/>
                </a:lnTo>
                <a:lnTo>
                  <a:pt x="225" y="51"/>
                </a:lnTo>
                <a:lnTo>
                  <a:pt x="225" y="51"/>
                </a:lnTo>
                <a:lnTo>
                  <a:pt x="225" y="51"/>
                </a:lnTo>
                <a:lnTo>
                  <a:pt x="226" y="51"/>
                </a:lnTo>
                <a:lnTo>
                  <a:pt x="226" y="51"/>
                </a:lnTo>
                <a:lnTo>
                  <a:pt x="226" y="51"/>
                </a:lnTo>
                <a:lnTo>
                  <a:pt x="226" y="51"/>
                </a:lnTo>
                <a:lnTo>
                  <a:pt x="227" y="51"/>
                </a:lnTo>
                <a:lnTo>
                  <a:pt x="227" y="51"/>
                </a:lnTo>
                <a:lnTo>
                  <a:pt x="227" y="51"/>
                </a:lnTo>
                <a:lnTo>
                  <a:pt x="227" y="51"/>
                </a:lnTo>
                <a:lnTo>
                  <a:pt x="228" y="51"/>
                </a:lnTo>
                <a:lnTo>
                  <a:pt x="228" y="51"/>
                </a:lnTo>
                <a:lnTo>
                  <a:pt x="228" y="51"/>
                </a:lnTo>
                <a:lnTo>
                  <a:pt x="228" y="52"/>
                </a:lnTo>
                <a:lnTo>
                  <a:pt x="228" y="52"/>
                </a:lnTo>
                <a:lnTo>
                  <a:pt x="229" y="52"/>
                </a:lnTo>
                <a:lnTo>
                  <a:pt x="229" y="52"/>
                </a:lnTo>
                <a:lnTo>
                  <a:pt x="229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0" y="52"/>
                </a:lnTo>
                <a:lnTo>
                  <a:pt x="231" y="52"/>
                </a:lnTo>
                <a:lnTo>
                  <a:pt x="231" y="53"/>
                </a:lnTo>
                <a:lnTo>
                  <a:pt x="231" y="53"/>
                </a:lnTo>
                <a:lnTo>
                  <a:pt x="231" y="53"/>
                </a:lnTo>
                <a:lnTo>
                  <a:pt x="231" y="53"/>
                </a:lnTo>
                <a:lnTo>
                  <a:pt x="231" y="53"/>
                </a:lnTo>
                <a:lnTo>
                  <a:pt x="231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4"/>
                </a:lnTo>
                <a:lnTo>
                  <a:pt x="232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6"/>
                </a:lnTo>
                <a:lnTo>
                  <a:pt x="233" y="57"/>
                </a:lnTo>
                <a:lnTo>
                  <a:pt x="234" y="57"/>
                </a:lnTo>
                <a:lnTo>
                  <a:pt x="233" y="57"/>
                </a:lnTo>
                <a:lnTo>
                  <a:pt x="234" y="57"/>
                </a:lnTo>
                <a:lnTo>
                  <a:pt x="233" y="57"/>
                </a:lnTo>
                <a:lnTo>
                  <a:pt x="234" y="57"/>
                </a:lnTo>
                <a:lnTo>
                  <a:pt x="234" y="58"/>
                </a:lnTo>
                <a:lnTo>
                  <a:pt x="234" y="58"/>
                </a:lnTo>
                <a:lnTo>
                  <a:pt x="234" y="58"/>
                </a:lnTo>
                <a:lnTo>
                  <a:pt x="234" y="58"/>
                </a:lnTo>
                <a:lnTo>
                  <a:pt x="234" y="58"/>
                </a:lnTo>
                <a:lnTo>
                  <a:pt x="235" y="58"/>
                </a:lnTo>
                <a:lnTo>
                  <a:pt x="235" y="58"/>
                </a:lnTo>
                <a:lnTo>
                  <a:pt x="235" y="58"/>
                </a:lnTo>
                <a:lnTo>
                  <a:pt x="235" y="58"/>
                </a:lnTo>
                <a:lnTo>
                  <a:pt x="235" y="58"/>
                </a:lnTo>
                <a:lnTo>
                  <a:pt x="236" y="58"/>
                </a:lnTo>
                <a:lnTo>
                  <a:pt x="236" y="58"/>
                </a:lnTo>
                <a:lnTo>
                  <a:pt x="236" y="58"/>
                </a:lnTo>
                <a:lnTo>
                  <a:pt x="236" y="58"/>
                </a:lnTo>
                <a:lnTo>
                  <a:pt x="236" y="58"/>
                </a:lnTo>
                <a:lnTo>
                  <a:pt x="237" y="58"/>
                </a:lnTo>
                <a:lnTo>
                  <a:pt x="237" y="58"/>
                </a:lnTo>
                <a:lnTo>
                  <a:pt x="237" y="58"/>
                </a:lnTo>
                <a:lnTo>
                  <a:pt x="237" y="58"/>
                </a:lnTo>
                <a:lnTo>
                  <a:pt x="237" y="58"/>
                </a:lnTo>
                <a:lnTo>
                  <a:pt x="238" y="58"/>
                </a:lnTo>
                <a:lnTo>
                  <a:pt x="238" y="58"/>
                </a:lnTo>
                <a:lnTo>
                  <a:pt x="238" y="58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7"/>
                </a:lnTo>
                <a:lnTo>
                  <a:pt x="238" y="56"/>
                </a:lnTo>
                <a:lnTo>
                  <a:pt x="239" y="56"/>
                </a:lnTo>
                <a:lnTo>
                  <a:pt x="239" y="56"/>
                </a:lnTo>
                <a:lnTo>
                  <a:pt x="239" y="56"/>
                </a:lnTo>
                <a:lnTo>
                  <a:pt x="239" y="56"/>
                </a:lnTo>
                <a:lnTo>
                  <a:pt x="239" y="56"/>
                </a:lnTo>
                <a:lnTo>
                  <a:pt x="240" y="56"/>
                </a:lnTo>
                <a:lnTo>
                  <a:pt x="240" y="56"/>
                </a:lnTo>
                <a:lnTo>
                  <a:pt x="240" y="56"/>
                </a:lnTo>
                <a:lnTo>
                  <a:pt x="240" y="56"/>
                </a:lnTo>
                <a:lnTo>
                  <a:pt x="240" y="56"/>
                </a:lnTo>
                <a:lnTo>
                  <a:pt x="241" y="56"/>
                </a:lnTo>
                <a:lnTo>
                  <a:pt x="241" y="56"/>
                </a:lnTo>
                <a:lnTo>
                  <a:pt x="241" y="56"/>
                </a:lnTo>
                <a:lnTo>
                  <a:pt x="242" y="55"/>
                </a:lnTo>
                <a:lnTo>
                  <a:pt x="242" y="55"/>
                </a:lnTo>
                <a:lnTo>
                  <a:pt x="242" y="55"/>
                </a:lnTo>
                <a:lnTo>
                  <a:pt x="242" y="55"/>
                </a:lnTo>
                <a:lnTo>
                  <a:pt x="242" y="55"/>
                </a:lnTo>
                <a:lnTo>
                  <a:pt x="242" y="54"/>
                </a:lnTo>
                <a:lnTo>
                  <a:pt x="242" y="54"/>
                </a:lnTo>
                <a:lnTo>
                  <a:pt x="242" y="54"/>
                </a:lnTo>
                <a:lnTo>
                  <a:pt x="241" y="54"/>
                </a:lnTo>
                <a:lnTo>
                  <a:pt x="241" y="54"/>
                </a:lnTo>
                <a:lnTo>
                  <a:pt x="241" y="53"/>
                </a:lnTo>
                <a:lnTo>
                  <a:pt x="241" y="53"/>
                </a:lnTo>
                <a:lnTo>
                  <a:pt x="241" y="53"/>
                </a:lnTo>
                <a:lnTo>
                  <a:pt x="241" y="53"/>
                </a:lnTo>
                <a:lnTo>
                  <a:pt x="241" y="53"/>
                </a:lnTo>
                <a:lnTo>
                  <a:pt x="240" y="53"/>
                </a:lnTo>
                <a:lnTo>
                  <a:pt x="240" y="53"/>
                </a:lnTo>
                <a:lnTo>
                  <a:pt x="240" y="52"/>
                </a:lnTo>
                <a:lnTo>
                  <a:pt x="240" y="52"/>
                </a:lnTo>
                <a:lnTo>
                  <a:pt x="240" y="52"/>
                </a:lnTo>
                <a:lnTo>
                  <a:pt x="240" y="52"/>
                </a:lnTo>
                <a:lnTo>
                  <a:pt x="240" y="51"/>
                </a:lnTo>
                <a:lnTo>
                  <a:pt x="240" y="51"/>
                </a:lnTo>
                <a:lnTo>
                  <a:pt x="240" y="51"/>
                </a:lnTo>
                <a:lnTo>
                  <a:pt x="240" y="51"/>
                </a:lnTo>
                <a:lnTo>
                  <a:pt x="240" y="51"/>
                </a:lnTo>
                <a:lnTo>
                  <a:pt x="241" y="50"/>
                </a:lnTo>
                <a:lnTo>
                  <a:pt x="241" y="50"/>
                </a:lnTo>
                <a:lnTo>
                  <a:pt x="241" y="50"/>
                </a:lnTo>
                <a:lnTo>
                  <a:pt x="241" y="50"/>
                </a:lnTo>
                <a:lnTo>
                  <a:pt x="241" y="49"/>
                </a:lnTo>
                <a:lnTo>
                  <a:pt x="241" y="49"/>
                </a:lnTo>
                <a:lnTo>
                  <a:pt x="241" y="49"/>
                </a:lnTo>
                <a:lnTo>
                  <a:pt x="241" y="49"/>
                </a:lnTo>
                <a:lnTo>
                  <a:pt x="241" y="49"/>
                </a:lnTo>
                <a:lnTo>
                  <a:pt x="242" y="48"/>
                </a:lnTo>
                <a:lnTo>
                  <a:pt x="241" y="48"/>
                </a:lnTo>
                <a:lnTo>
                  <a:pt x="241" y="48"/>
                </a:lnTo>
                <a:lnTo>
                  <a:pt x="242" y="48"/>
                </a:lnTo>
                <a:lnTo>
                  <a:pt x="242" y="48"/>
                </a:lnTo>
                <a:lnTo>
                  <a:pt x="242" y="47"/>
                </a:lnTo>
                <a:lnTo>
                  <a:pt x="242" y="47"/>
                </a:lnTo>
                <a:lnTo>
                  <a:pt x="242" y="47"/>
                </a:lnTo>
                <a:lnTo>
                  <a:pt x="242" y="47"/>
                </a:lnTo>
                <a:lnTo>
                  <a:pt x="242" y="46"/>
                </a:lnTo>
                <a:lnTo>
                  <a:pt x="242" y="46"/>
                </a:lnTo>
                <a:lnTo>
                  <a:pt x="242" y="46"/>
                </a:lnTo>
                <a:lnTo>
                  <a:pt x="242" y="46"/>
                </a:lnTo>
                <a:lnTo>
                  <a:pt x="242" y="46"/>
                </a:lnTo>
                <a:lnTo>
                  <a:pt x="242" y="45"/>
                </a:lnTo>
                <a:lnTo>
                  <a:pt x="242" y="45"/>
                </a:lnTo>
                <a:lnTo>
                  <a:pt x="242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4"/>
                </a:lnTo>
                <a:lnTo>
                  <a:pt x="243" y="43"/>
                </a:lnTo>
                <a:lnTo>
                  <a:pt x="243" y="43"/>
                </a:lnTo>
                <a:lnTo>
                  <a:pt x="244" y="42"/>
                </a:lnTo>
                <a:lnTo>
                  <a:pt x="244" y="42"/>
                </a:lnTo>
                <a:lnTo>
                  <a:pt x="244" y="42"/>
                </a:lnTo>
                <a:lnTo>
                  <a:pt x="244" y="42"/>
                </a:lnTo>
                <a:lnTo>
                  <a:pt x="245" y="41"/>
                </a:lnTo>
                <a:lnTo>
                  <a:pt x="245" y="41"/>
                </a:lnTo>
                <a:lnTo>
                  <a:pt x="245" y="41"/>
                </a:lnTo>
                <a:lnTo>
                  <a:pt x="245" y="41"/>
                </a:lnTo>
                <a:lnTo>
                  <a:pt x="245" y="41"/>
                </a:lnTo>
                <a:lnTo>
                  <a:pt x="245" y="40"/>
                </a:lnTo>
                <a:lnTo>
                  <a:pt x="245" y="40"/>
                </a:lnTo>
                <a:lnTo>
                  <a:pt x="245" y="40"/>
                </a:lnTo>
                <a:lnTo>
                  <a:pt x="245" y="40"/>
                </a:lnTo>
                <a:lnTo>
                  <a:pt x="245" y="40"/>
                </a:lnTo>
                <a:lnTo>
                  <a:pt x="245" y="39"/>
                </a:lnTo>
                <a:lnTo>
                  <a:pt x="246" y="39"/>
                </a:lnTo>
                <a:lnTo>
                  <a:pt x="246" y="39"/>
                </a:lnTo>
                <a:lnTo>
                  <a:pt x="246" y="39"/>
                </a:lnTo>
                <a:lnTo>
                  <a:pt x="246" y="38"/>
                </a:lnTo>
                <a:lnTo>
                  <a:pt x="246" y="37"/>
                </a:lnTo>
                <a:lnTo>
                  <a:pt x="257" y="37"/>
                </a:lnTo>
                <a:lnTo>
                  <a:pt x="262" y="37"/>
                </a:lnTo>
                <a:lnTo>
                  <a:pt x="267" y="37"/>
                </a:lnTo>
                <a:lnTo>
                  <a:pt x="267" y="42"/>
                </a:lnTo>
                <a:lnTo>
                  <a:pt x="267" y="42"/>
                </a:lnTo>
                <a:lnTo>
                  <a:pt x="267" y="43"/>
                </a:lnTo>
                <a:lnTo>
                  <a:pt x="267" y="43"/>
                </a:lnTo>
                <a:lnTo>
                  <a:pt x="267" y="43"/>
                </a:lnTo>
                <a:lnTo>
                  <a:pt x="267" y="43"/>
                </a:lnTo>
                <a:lnTo>
                  <a:pt x="268" y="43"/>
                </a:lnTo>
                <a:lnTo>
                  <a:pt x="267" y="44"/>
                </a:lnTo>
                <a:lnTo>
                  <a:pt x="268" y="45"/>
                </a:lnTo>
                <a:lnTo>
                  <a:pt x="268" y="45"/>
                </a:lnTo>
                <a:lnTo>
                  <a:pt x="267" y="46"/>
                </a:lnTo>
                <a:lnTo>
                  <a:pt x="267" y="46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8"/>
                </a:lnTo>
                <a:lnTo>
                  <a:pt x="268" y="49"/>
                </a:lnTo>
                <a:lnTo>
                  <a:pt x="268" y="49"/>
                </a:lnTo>
                <a:lnTo>
                  <a:pt x="268" y="49"/>
                </a:lnTo>
                <a:lnTo>
                  <a:pt x="269" y="49"/>
                </a:lnTo>
                <a:lnTo>
                  <a:pt x="269" y="49"/>
                </a:lnTo>
                <a:lnTo>
                  <a:pt x="269" y="49"/>
                </a:lnTo>
                <a:lnTo>
                  <a:pt x="269" y="49"/>
                </a:lnTo>
                <a:lnTo>
                  <a:pt x="269" y="49"/>
                </a:lnTo>
                <a:lnTo>
                  <a:pt x="270" y="50"/>
                </a:lnTo>
                <a:lnTo>
                  <a:pt x="270" y="50"/>
                </a:lnTo>
                <a:lnTo>
                  <a:pt x="270" y="50"/>
                </a:lnTo>
                <a:lnTo>
                  <a:pt x="270" y="50"/>
                </a:lnTo>
                <a:lnTo>
                  <a:pt x="270" y="51"/>
                </a:lnTo>
                <a:lnTo>
                  <a:pt x="270" y="51"/>
                </a:lnTo>
                <a:lnTo>
                  <a:pt x="270" y="51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3"/>
                </a:lnTo>
                <a:lnTo>
                  <a:pt x="270" y="53"/>
                </a:lnTo>
                <a:lnTo>
                  <a:pt x="270" y="53"/>
                </a:lnTo>
                <a:lnTo>
                  <a:pt x="270" y="53"/>
                </a:lnTo>
                <a:lnTo>
                  <a:pt x="270" y="53"/>
                </a:lnTo>
                <a:lnTo>
                  <a:pt x="270" y="54"/>
                </a:lnTo>
                <a:lnTo>
                  <a:pt x="270" y="54"/>
                </a:lnTo>
                <a:lnTo>
                  <a:pt x="270" y="54"/>
                </a:lnTo>
                <a:lnTo>
                  <a:pt x="270" y="54"/>
                </a:lnTo>
                <a:lnTo>
                  <a:pt x="270" y="54"/>
                </a:lnTo>
                <a:lnTo>
                  <a:pt x="271" y="55"/>
                </a:lnTo>
                <a:lnTo>
                  <a:pt x="271" y="55"/>
                </a:lnTo>
                <a:lnTo>
                  <a:pt x="271" y="55"/>
                </a:lnTo>
                <a:lnTo>
                  <a:pt x="271" y="55"/>
                </a:lnTo>
                <a:lnTo>
                  <a:pt x="271" y="55"/>
                </a:lnTo>
                <a:lnTo>
                  <a:pt x="272" y="55"/>
                </a:lnTo>
                <a:lnTo>
                  <a:pt x="272" y="56"/>
                </a:lnTo>
                <a:lnTo>
                  <a:pt x="272" y="56"/>
                </a:lnTo>
                <a:lnTo>
                  <a:pt x="272" y="56"/>
                </a:lnTo>
                <a:lnTo>
                  <a:pt x="272" y="56"/>
                </a:lnTo>
                <a:lnTo>
                  <a:pt x="273" y="56"/>
                </a:lnTo>
                <a:lnTo>
                  <a:pt x="273" y="56"/>
                </a:lnTo>
                <a:lnTo>
                  <a:pt x="273" y="57"/>
                </a:lnTo>
                <a:lnTo>
                  <a:pt x="273" y="57"/>
                </a:lnTo>
                <a:lnTo>
                  <a:pt x="273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4" y="58"/>
                </a:lnTo>
                <a:lnTo>
                  <a:pt x="274" y="58"/>
                </a:lnTo>
                <a:lnTo>
                  <a:pt x="274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8"/>
                </a:lnTo>
                <a:lnTo>
                  <a:pt x="275" y="59"/>
                </a:lnTo>
                <a:lnTo>
                  <a:pt x="275" y="59"/>
                </a:lnTo>
                <a:lnTo>
                  <a:pt x="275" y="59"/>
                </a:lnTo>
                <a:lnTo>
                  <a:pt x="275" y="60"/>
                </a:lnTo>
                <a:lnTo>
                  <a:pt x="276" y="60"/>
                </a:lnTo>
                <a:lnTo>
                  <a:pt x="276" y="60"/>
                </a:lnTo>
                <a:lnTo>
                  <a:pt x="276" y="60"/>
                </a:lnTo>
                <a:lnTo>
                  <a:pt x="275" y="60"/>
                </a:lnTo>
                <a:lnTo>
                  <a:pt x="275" y="60"/>
                </a:lnTo>
                <a:lnTo>
                  <a:pt x="275" y="61"/>
                </a:lnTo>
                <a:lnTo>
                  <a:pt x="275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1"/>
                </a:lnTo>
                <a:lnTo>
                  <a:pt x="276" y="62"/>
                </a:lnTo>
                <a:lnTo>
                  <a:pt x="276" y="62"/>
                </a:lnTo>
                <a:lnTo>
                  <a:pt x="277" y="62"/>
                </a:lnTo>
                <a:lnTo>
                  <a:pt x="277" y="62"/>
                </a:lnTo>
                <a:lnTo>
                  <a:pt x="277" y="62"/>
                </a:lnTo>
                <a:lnTo>
                  <a:pt x="277" y="62"/>
                </a:lnTo>
                <a:lnTo>
                  <a:pt x="277" y="63"/>
                </a:lnTo>
                <a:lnTo>
                  <a:pt x="277" y="63"/>
                </a:lnTo>
                <a:lnTo>
                  <a:pt x="277" y="63"/>
                </a:lnTo>
                <a:lnTo>
                  <a:pt x="278" y="63"/>
                </a:lnTo>
                <a:lnTo>
                  <a:pt x="278" y="63"/>
                </a:lnTo>
                <a:lnTo>
                  <a:pt x="278" y="63"/>
                </a:lnTo>
                <a:lnTo>
                  <a:pt x="279" y="63"/>
                </a:lnTo>
                <a:lnTo>
                  <a:pt x="279" y="63"/>
                </a:lnTo>
                <a:lnTo>
                  <a:pt x="279" y="64"/>
                </a:lnTo>
                <a:lnTo>
                  <a:pt x="280" y="64"/>
                </a:lnTo>
                <a:lnTo>
                  <a:pt x="280" y="65"/>
                </a:lnTo>
                <a:lnTo>
                  <a:pt x="280" y="65"/>
                </a:lnTo>
                <a:lnTo>
                  <a:pt x="281" y="64"/>
                </a:lnTo>
                <a:lnTo>
                  <a:pt x="281" y="64"/>
                </a:lnTo>
                <a:lnTo>
                  <a:pt x="281" y="63"/>
                </a:lnTo>
                <a:lnTo>
                  <a:pt x="281" y="63"/>
                </a:lnTo>
                <a:lnTo>
                  <a:pt x="281" y="63"/>
                </a:lnTo>
                <a:lnTo>
                  <a:pt x="281" y="63"/>
                </a:lnTo>
                <a:lnTo>
                  <a:pt x="281" y="63"/>
                </a:lnTo>
                <a:lnTo>
                  <a:pt x="282" y="62"/>
                </a:lnTo>
                <a:lnTo>
                  <a:pt x="282" y="62"/>
                </a:lnTo>
                <a:lnTo>
                  <a:pt x="283" y="62"/>
                </a:lnTo>
                <a:lnTo>
                  <a:pt x="283" y="63"/>
                </a:lnTo>
                <a:lnTo>
                  <a:pt x="283" y="63"/>
                </a:lnTo>
                <a:lnTo>
                  <a:pt x="283" y="63"/>
                </a:lnTo>
                <a:lnTo>
                  <a:pt x="283" y="63"/>
                </a:lnTo>
                <a:lnTo>
                  <a:pt x="283" y="63"/>
                </a:lnTo>
                <a:lnTo>
                  <a:pt x="283" y="64"/>
                </a:lnTo>
                <a:lnTo>
                  <a:pt x="283" y="64"/>
                </a:lnTo>
                <a:lnTo>
                  <a:pt x="284" y="64"/>
                </a:lnTo>
                <a:lnTo>
                  <a:pt x="284" y="65"/>
                </a:lnTo>
                <a:lnTo>
                  <a:pt x="283" y="65"/>
                </a:lnTo>
                <a:lnTo>
                  <a:pt x="283" y="66"/>
                </a:lnTo>
                <a:lnTo>
                  <a:pt x="283" y="66"/>
                </a:lnTo>
                <a:lnTo>
                  <a:pt x="283" y="66"/>
                </a:lnTo>
                <a:lnTo>
                  <a:pt x="283" y="66"/>
                </a:lnTo>
                <a:lnTo>
                  <a:pt x="283" y="67"/>
                </a:lnTo>
                <a:lnTo>
                  <a:pt x="283" y="67"/>
                </a:lnTo>
                <a:lnTo>
                  <a:pt x="283" y="67"/>
                </a:lnTo>
                <a:lnTo>
                  <a:pt x="283" y="67"/>
                </a:lnTo>
                <a:lnTo>
                  <a:pt x="283" y="67"/>
                </a:lnTo>
                <a:lnTo>
                  <a:pt x="284" y="67"/>
                </a:lnTo>
                <a:lnTo>
                  <a:pt x="284" y="68"/>
                </a:lnTo>
                <a:lnTo>
                  <a:pt x="284" y="68"/>
                </a:lnTo>
                <a:lnTo>
                  <a:pt x="284" y="68"/>
                </a:lnTo>
                <a:lnTo>
                  <a:pt x="284" y="68"/>
                </a:lnTo>
                <a:lnTo>
                  <a:pt x="285" y="68"/>
                </a:lnTo>
                <a:lnTo>
                  <a:pt x="284" y="68"/>
                </a:lnTo>
                <a:lnTo>
                  <a:pt x="285" y="68"/>
                </a:lnTo>
                <a:lnTo>
                  <a:pt x="285" y="68"/>
                </a:lnTo>
                <a:lnTo>
                  <a:pt x="285" y="68"/>
                </a:lnTo>
                <a:lnTo>
                  <a:pt x="285" y="68"/>
                </a:lnTo>
                <a:lnTo>
                  <a:pt x="285" y="68"/>
                </a:lnTo>
                <a:lnTo>
                  <a:pt x="286" y="68"/>
                </a:lnTo>
                <a:lnTo>
                  <a:pt x="286" y="68"/>
                </a:lnTo>
                <a:lnTo>
                  <a:pt x="286" y="69"/>
                </a:lnTo>
                <a:lnTo>
                  <a:pt x="286" y="69"/>
                </a:lnTo>
                <a:lnTo>
                  <a:pt x="286" y="69"/>
                </a:lnTo>
                <a:lnTo>
                  <a:pt x="286" y="69"/>
                </a:lnTo>
                <a:lnTo>
                  <a:pt x="286" y="69"/>
                </a:lnTo>
                <a:lnTo>
                  <a:pt x="287" y="69"/>
                </a:lnTo>
                <a:lnTo>
                  <a:pt x="287" y="69"/>
                </a:lnTo>
                <a:lnTo>
                  <a:pt x="287" y="69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7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1"/>
                </a:lnTo>
                <a:lnTo>
                  <a:pt x="288" y="71"/>
                </a:lnTo>
                <a:lnTo>
                  <a:pt x="288" y="71"/>
                </a:lnTo>
                <a:lnTo>
                  <a:pt x="289" y="71"/>
                </a:lnTo>
                <a:lnTo>
                  <a:pt x="289" y="71"/>
                </a:lnTo>
                <a:lnTo>
                  <a:pt x="289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0" y="71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1" y="72"/>
                </a:lnTo>
                <a:lnTo>
                  <a:pt x="292" y="72"/>
                </a:lnTo>
                <a:lnTo>
                  <a:pt x="292" y="72"/>
                </a:lnTo>
                <a:lnTo>
                  <a:pt x="292" y="73"/>
                </a:lnTo>
                <a:lnTo>
                  <a:pt x="292" y="72"/>
                </a:lnTo>
                <a:lnTo>
                  <a:pt x="292" y="73"/>
                </a:lnTo>
                <a:lnTo>
                  <a:pt x="292" y="73"/>
                </a:lnTo>
                <a:lnTo>
                  <a:pt x="293" y="73"/>
                </a:lnTo>
                <a:lnTo>
                  <a:pt x="293" y="73"/>
                </a:lnTo>
                <a:lnTo>
                  <a:pt x="293" y="73"/>
                </a:lnTo>
                <a:lnTo>
                  <a:pt x="293" y="73"/>
                </a:lnTo>
                <a:lnTo>
                  <a:pt x="293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3"/>
                </a:lnTo>
                <a:lnTo>
                  <a:pt x="294" y="74"/>
                </a:lnTo>
                <a:lnTo>
                  <a:pt x="294" y="74"/>
                </a:lnTo>
                <a:lnTo>
                  <a:pt x="294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5" y="74"/>
                </a:lnTo>
                <a:lnTo>
                  <a:pt x="296" y="74"/>
                </a:lnTo>
                <a:lnTo>
                  <a:pt x="296" y="74"/>
                </a:lnTo>
                <a:lnTo>
                  <a:pt x="296" y="74"/>
                </a:lnTo>
                <a:lnTo>
                  <a:pt x="296" y="73"/>
                </a:lnTo>
                <a:lnTo>
                  <a:pt x="296" y="73"/>
                </a:lnTo>
                <a:lnTo>
                  <a:pt x="296" y="73"/>
                </a:lnTo>
                <a:lnTo>
                  <a:pt x="296" y="73"/>
                </a:lnTo>
                <a:lnTo>
                  <a:pt x="296" y="74"/>
                </a:lnTo>
                <a:lnTo>
                  <a:pt x="296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7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4"/>
                </a:lnTo>
                <a:lnTo>
                  <a:pt x="299" y="74"/>
                </a:lnTo>
                <a:lnTo>
                  <a:pt x="299" y="75"/>
                </a:lnTo>
                <a:lnTo>
                  <a:pt x="299" y="75"/>
                </a:lnTo>
                <a:lnTo>
                  <a:pt x="299" y="75"/>
                </a:lnTo>
                <a:lnTo>
                  <a:pt x="299" y="75"/>
                </a:lnTo>
                <a:lnTo>
                  <a:pt x="299" y="75"/>
                </a:lnTo>
                <a:lnTo>
                  <a:pt x="300" y="75"/>
                </a:lnTo>
                <a:lnTo>
                  <a:pt x="300" y="75"/>
                </a:lnTo>
                <a:lnTo>
                  <a:pt x="300" y="75"/>
                </a:lnTo>
                <a:lnTo>
                  <a:pt x="299" y="76"/>
                </a:lnTo>
                <a:lnTo>
                  <a:pt x="300" y="76"/>
                </a:lnTo>
                <a:lnTo>
                  <a:pt x="300" y="76"/>
                </a:lnTo>
                <a:lnTo>
                  <a:pt x="300" y="77"/>
                </a:lnTo>
                <a:lnTo>
                  <a:pt x="300" y="77"/>
                </a:lnTo>
                <a:lnTo>
                  <a:pt x="301" y="77"/>
                </a:lnTo>
                <a:lnTo>
                  <a:pt x="301" y="77"/>
                </a:lnTo>
                <a:lnTo>
                  <a:pt x="301" y="78"/>
                </a:lnTo>
                <a:lnTo>
                  <a:pt x="302" y="78"/>
                </a:lnTo>
                <a:lnTo>
                  <a:pt x="302" y="78"/>
                </a:lnTo>
                <a:lnTo>
                  <a:pt x="302" y="78"/>
                </a:lnTo>
                <a:lnTo>
                  <a:pt x="303" y="78"/>
                </a:lnTo>
                <a:lnTo>
                  <a:pt x="303" y="78"/>
                </a:lnTo>
                <a:lnTo>
                  <a:pt x="303" y="79"/>
                </a:lnTo>
                <a:lnTo>
                  <a:pt x="303" y="79"/>
                </a:lnTo>
                <a:lnTo>
                  <a:pt x="304" y="79"/>
                </a:lnTo>
                <a:lnTo>
                  <a:pt x="304" y="79"/>
                </a:lnTo>
                <a:lnTo>
                  <a:pt x="305" y="79"/>
                </a:lnTo>
                <a:lnTo>
                  <a:pt x="305" y="79"/>
                </a:lnTo>
                <a:lnTo>
                  <a:pt x="305" y="79"/>
                </a:lnTo>
                <a:lnTo>
                  <a:pt x="306" y="79"/>
                </a:lnTo>
                <a:lnTo>
                  <a:pt x="306" y="79"/>
                </a:lnTo>
                <a:lnTo>
                  <a:pt x="306" y="80"/>
                </a:lnTo>
                <a:lnTo>
                  <a:pt x="306" y="80"/>
                </a:lnTo>
                <a:lnTo>
                  <a:pt x="306" y="80"/>
                </a:lnTo>
                <a:lnTo>
                  <a:pt x="306" y="81"/>
                </a:lnTo>
                <a:lnTo>
                  <a:pt x="305" y="81"/>
                </a:lnTo>
                <a:lnTo>
                  <a:pt x="305" y="81"/>
                </a:lnTo>
                <a:lnTo>
                  <a:pt x="305" y="82"/>
                </a:lnTo>
                <a:lnTo>
                  <a:pt x="305" y="82"/>
                </a:lnTo>
                <a:lnTo>
                  <a:pt x="305" y="82"/>
                </a:lnTo>
                <a:lnTo>
                  <a:pt x="306" y="82"/>
                </a:lnTo>
                <a:lnTo>
                  <a:pt x="306" y="82"/>
                </a:lnTo>
                <a:lnTo>
                  <a:pt x="306" y="83"/>
                </a:lnTo>
                <a:lnTo>
                  <a:pt x="307" y="83"/>
                </a:lnTo>
                <a:lnTo>
                  <a:pt x="307" y="83"/>
                </a:lnTo>
                <a:lnTo>
                  <a:pt x="307" y="83"/>
                </a:lnTo>
                <a:lnTo>
                  <a:pt x="308" y="83"/>
                </a:lnTo>
                <a:lnTo>
                  <a:pt x="308" y="83"/>
                </a:lnTo>
                <a:lnTo>
                  <a:pt x="308" y="83"/>
                </a:lnTo>
                <a:lnTo>
                  <a:pt x="308" y="82"/>
                </a:lnTo>
                <a:lnTo>
                  <a:pt x="308" y="82"/>
                </a:lnTo>
                <a:lnTo>
                  <a:pt x="308" y="82"/>
                </a:lnTo>
                <a:lnTo>
                  <a:pt x="308" y="82"/>
                </a:lnTo>
                <a:lnTo>
                  <a:pt x="309" y="82"/>
                </a:lnTo>
                <a:lnTo>
                  <a:pt x="309" y="82"/>
                </a:lnTo>
                <a:lnTo>
                  <a:pt x="309" y="82"/>
                </a:lnTo>
                <a:lnTo>
                  <a:pt x="309" y="81"/>
                </a:lnTo>
                <a:lnTo>
                  <a:pt x="309" y="81"/>
                </a:lnTo>
                <a:lnTo>
                  <a:pt x="310" y="81"/>
                </a:lnTo>
                <a:lnTo>
                  <a:pt x="310" y="82"/>
                </a:lnTo>
                <a:lnTo>
                  <a:pt x="310" y="82"/>
                </a:lnTo>
                <a:lnTo>
                  <a:pt x="311" y="82"/>
                </a:lnTo>
                <a:lnTo>
                  <a:pt x="311" y="82"/>
                </a:lnTo>
                <a:lnTo>
                  <a:pt x="311" y="82"/>
                </a:lnTo>
                <a:lnTo>
                  <a:pt x="311" y="82"/>
                </a:lnTo>
                <a:lnTo>
                  <a:pt x="311" y="82"/>
                </a:lnTo>
                <a:lnTo>
                  <a:pt x="312" y="82"/>
                </a:lnTo>
                <a:lnTo>
                  <a:pt x="312" y="82"/>
                </a:lnTo>
                <a:lnTo>
                  <a:pt x="312" y="81"/>
                </a:lnTo>
                <a:lnTo>
                  <a:pt x="312" y="82"/>
                </a:lnTo>
                <a:lnTo>
                  <a:pt x="313" y="82"/>
                </a:lnTo>
                <a:lnTo>
                  <a:pt x="313" y="81"/>
                </a:lnTo>
                <a:lnTo>
                  <a:pt x="313" y="81"/>
                </a:lnTo>
                <a:lnTo>
                  <a:pt x="313" y="81"/>
                </a:lnTo>
                <a:lnTo>
                  <a:pt x="313" y="81"/>
                </a:lnTo>
                <a:lnTo>
                  <a:pt x="313" y="81"/>
                </a:lnTo>
                <a:lnTo>
                  <a:pt x="314" y="81"/>
                </a:lnTo>
                <a:lnTo>
                  <a:pt x="314" y="80"/>
                </a:lnTo>
                <a:lnTo>
                  <a:pt x="315" y="80"/>
                </a:lnTo>
                <a:lnTo>
                  <a:pt x="315" y="80"/>
                </a:lnTo>
                <a:lnTo>
                  <a:pt x="315" y="80"/>
                </a:lnTo>
                <a:lnTo>
                  <a:pt x="315" y="80"/>
                </a:lnTo>
                <a:lnTo>
                  <a:pt x="315" y="80"/>
                </a:lnTo>
                <a:lnTo>
                  <a:pt x="316" y="80"/>
                </a:lnTo>
                <a:lnTo>
                  <a:pt x="316" y="80"/>
                </a:lnTo>
                <a:lnTo>
                  <a:pt x="316" y="80"/>
                </a:lnTo>
                <a:lnTo>
                  <a:pt x="317" y="79"/>
                </a:lnTo>
                <a:lnTo>
                  <a:pt x="317" y="79"/>
                </a:lnTo>
                <a:lnTo>
                  <a:pt x="317" y="80"/>
                </a:lnTo>
                <a:lnTo>
                  <a:pt x="316" y="81"/>
                </a:lnTo>
                <a:lnTo>
                  <a:pt x="316" y="82"/>
                </a:lnTo>
                <a:lnTo>
                  <a:pt x="315" y="82"/>
                </a:lnTo>
                <a:lnTo>
                  <a:pt x="315" y="82"/>
                </a:lnTo>
                <a:lnTo>
                  <a:pt x="314" y="83"/>
                </a:lnTo>
                <a:lnTo>
                  <a:pt x="313" y="83"/>
                </a:lnTo>
                <a:lnTo>
                  <a:pt x="312" y="84"/>
                </a:lnTo>
                <a:lnTo>
                  <a:pt x="312" y="84"/>
                </a:lnTo>
                <a:lnTo>
                  <a:pt x="312" y="84"/>
                </a:lnTo>
                <a:lnTo>
                  <a:pt x="311" y="85"/>
                </a:lnTo>
                <a:lnTo>
                  <a:pt x="311" y="85"/>
                </a:lnTo>
                <a:lnTo>
                  <a:pt x="311" y="85"/>
                </a:lnTo>
                <a:lnTo>
                  <a:pt x="311" y="86"/>
                </a:lnTo>
                <a:lnTo>
                  <a:pt x="310" y="87"/>
                </a:lnTo>
                <a:lnTo>
                  <a:pt x="310" y="87"/>
                </a:lnTo>
                <a:lnTo>
                  <a:pt x="311" y="87"/>
                </a:lnTo>
                <a:lnTo>
                  <a:pt x="311" y="87"/>
                </a:lnTo>
                <a:lnTo>
                  <a:pt x="311" y="87"/>
                </a:lnTo>
                <a:lnTo>
                  <a:pt x="311" y="87"/>
                </a:lnTo>
                <a:lnTo>
                  <a:pt x="312" y="87"/>
                </a:lnTo>
                <a:lnTo>
                  <a:pt x="311" y="88"/>
                </a:lnTo>
                <a:lnTo>
                  <a:pt x="310" y="91"/>
                </a:lnTo>
                <a:lnTo>
                  <a:pt x="309" y="92"/>
                </a:lnTo>
                <a:lnTo>
                  <a:pt x="308" y="94"/>
                </a:lnTo>
                <a:lnTo>
                  <a:pt x="307" y="97"/>
                </a:lnTo>
                <a:lnTo>
                  <a:pt x="305" y="102"/>
                </a:lnTo>
                <a:lnTo>
                  <a:pt x="305" y="102"/>
                </a:lnTo>
                <a:lnTo>
                  <a:pt x="304" y="103"/>
                </a:lnTo>
                <a:lnTo>
                  <a:pt x="303" y="106"/>
                </a:lnTo>
                <a:lnTo>
                  <a:pt x="302" y="108"/>
                </a:lnTo>
                <a:lnTo>
                  <a:pt x="302" y="109"/>
                </a:lnTo>
                <a:lnTo>
                  <a:pt x="300" y="112"/>
                </a:lnTo>
                <a:lnTo>
                  <a:pt x="296" y="121"/>
                </a:lnTo>
                <a:lnTo>
                  <a:pt x="291" y="133"/>
                </a:lnTo>
                <a:lnTo>
                  <a:pt x="290" y="136"/>
                </a:lnTo>
                <a:lnTo>
                  <a:pt x="288" y="139"/>
                </a:lnTo>
                <a:lnTo>
                  <a:pt x="285" y="145"/>
                </a:lnTo>
                <a:lnTo>
                  <a:pt x="278" y="161"/>
                </a:lnTo>
                <a:lnTo>
                  <a:pt x="278" y="162"/>
                </a:lnTo>
                <a:lnTo>
                  <a:pt x="278" y="162"/>
                </a:lnTo>
                <a:lnTo>
                  <a:pt x="278" y="162"/>
                </a:lnTo>
                <a:lnTo>
                  <a:pt x="278" y="162"/>
                </a:lnTo>
                <a:lnTo>
                  <a:pt x="277" y="162"/>
                </a:lnTo>
                <a:lnTo>
                  <a:pt x="277" y="162"/>
                </a:lnTo>
                <a:lnTo>
                  <a:pt x="277" y="162"/>
                </a:lnTo>
                <a:lnTo>
                  <a:pt x="277" y="163"/>
                </a:lnTo>
                <a:lnTo>
                  <a:pt x="277" y="163"/>
                </a:lnTo>
                <a:lnTo>
                  <a:pt x="276" y="163"/>
                </a:lnTo>
                <a:lnTo>
                  <a:pt x="275" y="164"/>
                </a:lnTo>
                <a:lnTo>
                  <a:pt x="275" y="165"/>
                </a:lnTo>
                <a:lnTo>
                  <a:pt x="275" y="165"/>
                </a:lnTo>
                <a:lnTo>
                  <a:pt x="274" y="166"/>
                </a:lnTo>
                <a:lnTo>
                  <a:pt x="274" y="167"/>
                </a:lnTo>
                <a:lnTo>
                  <a:pt x="275" y="167"/>
                </a:lnTo>
                <a:lnTo>
                  <a:pt x="275" y="168"/>
                </a:lnTo>
                <a:lnTo>
                  <a:pt x="275" y="169"/>
                </a:lnTo>
                <a:lnTo>
                  <a:pt x="276" y="170"/>
                </a:lnTo>
                <a:lnTo>
                  <a:pt x="276" y="170"/>
                </a:lnTo>
                <a:lnTo>
                  <a:pt x="276" y="170"/>
                </a:lnTo>
                <a:lnTo>
                  <a:pt x="276" y="170"/>
                </a:lnTo>
                <a:lnTo>
                  <a:pt x="277" y="171"/>
                </a:lnTo>
                <a:lnTo>
                  <a:pt x="277" y="171"/>
                </a:lnTo>
                <a:lnTo>
                  <a:pt x="277" y="171"/>
                </a:lnTo>
                <a:lnTo>
                  <a:pt x="278" y="172"/>
                </a:lnTo>
                <a:lnTo>
                  <a:pt x="278" y="173"/>
                </a:lnTo>
                <a:lnTo>
                  <a:pt x="278" y="173"/>
                </a:lnTo>
                <a:lnTo>
                  <a:pt x="279" y="173"/>
                </a:lnTo>
                <a:lnTo>
                  <a:pt x="279" y="173"/>
                </a:lnTo>
                <a:lnTo>
                  <a:pt x="279" y="173"/>
                </a:lnTo>
                <a:lnTo>
                  <a:pt x="279" y="174"/>
                </a:lnTo>
                <a:lnTo>
                  <a:pt x="279" y="174"/>
                </a:lnTo>
                <a:lnTo>
                  <a:pt x="280" y="174"/>
                </a:lnTo>
                <a:lnTo>
                  <a:pt x="280" y="175"/>
                </a:lnTo>
                <a:lnTo>
                  <a:pt x="280" y="176"/>
                </a:lnTo>
                <a:lnTo>
                  <a:pt x="280" y="177"/>
                </a:lnTo>
                <a:lnTo>
                  <a:pt x="280" y="177"/>
                </a:lnTo>
                <a:lnTo>
                  <a:pt x="280" y="177"/>
                </a:lnTo>
                <a:lnTo>
                  <a:pt x="281" y="178"/>
                </a:lnTo>
                <a:lnTo>
                  <a:pt x="280" y="178"/>
                </a:lnTo>
                <a:lnTo>
                  <a:pt x="280" y="178"/>
                </a:lnTo>
                <a:lnTo>
                  <a:pt x="279" y="180"/>
                </a:lnTo>
                <a:lnTo>
                  <a:pt x="279" y="180"/>
                </a:lnTo>
                <a:lnTo>
                  <a:pt x="279" y="181"/>
                </a:lnTo>
                <a:lnTo>
                  <a:pt x="279" y="181"/>
                </a:lnTo>
                <a:lnTo>
                  <a:pt x="279" y="182"/>
                </a:lnTo>
                <a:lnTo>
                  <a:pt x="279" y="182"/>
                </a:lnTo>
                <a:lnTo>
                  <a:pt x="279" y="183"/>
                </a:lnTo>
                <a:lnTo>
                  <a:pt x="279" y="183"/>
                </a:lnTo>
                <a:lnTo>
                  <a:pt x="278" y="184"/>
                </a:lnTo>
                <a:lnTo>
                  <a:pt x="278" y="184"/>
                </a:lnTo>
                <a:lnTo>
                  <a:pt x="278" y="184"/>
                </a:lnTo>
                <a:lnTo>
                  <a:pt x="278" y="185"/>
                </a:lnTo>
                <a:lnTo>
                  <a:pt x="278" y="185"/>
                </a:lnTo>
                <a:lnTo>
                  <a:pt x="278" y="185"/>
                </a:lnTo>
                <a:lnTo>
                  <a:pt x="277" y="186"/>
                </a:lnTo>
                <a:lnTo>
                  <a:pt x="276" y="186"/>
                </a:lnTo>
                <a:lnTo>
                  <a:pt x="276" y="187"/>
                </a:lnTo>
                <a:lnTo>
                  <a:pt x="276" y="187"/>
                </a:lnTo>
                <a:lnTo>
                  <a:pt x="276" y="187"/>
                </a:lnTo>
                <a:lnTo>
                  <a:pt x="276" y="187"/>
                </a:lnTo>
                <a:lnTo>
                  <a:pt x="276" y="188"/>
                </a:lnTo>
                <a:lnTo>
                  <a:pt x="277" y="188"/>
                </a:lnTo>
                <a:lnTo>
                  <a:pt x="277" y="189"/>
                </a:lnTo>
                <a:lnTo>
                  <a:pt x="277" y="189"/>
                </a:lnTo>
                <a:lnTo>
                  <a:pt x="277" y="190"/>
                </a:lnTo>
                <a:lnTo>
                  <a:pt x="277" y="190"/>
                </a:lnTo>
                <a:lnTo>
                  <a:pt x="278" y="191"/>
                </a:lnTo>
                <a:lnTo>
                  <a:pt x="278" y="191"/>
                </a:lnTo>
                <a:lnTo>
                  <a:pt x="278" y="192"/>
                </a:lnTo>
                <a:lnTo>
                  <a:pt x="278" y="192"/>
                </a:lnTo>
                <a:lnTo>
                  <a:pt x="278" y="192"/>
                </a:lnTo>
                <a:lnTo>
                  <a:pt x="277" y="192"/>
                </a:lnTo>
                <a:lnTo>
                  <a:pt x="277" y="193"/>
                </a:lnTo>
                <a:lnTo>
                  <a:pt x="277" y="193"/>
                </a:lnTo>
                <a:lnTo>
                  <a:pt x="277" y="194"/>
                </a:lnTo>
                <a:lnTo>
                  <a:pt x="277" y="195"/>
                </a:lnTo>
                <a:lnTo>
                  <a:pt x="277" y="195"/>
                </a:lnTo>
                <a:lnTo>
                  <a:pt x="277" y="195"/>
                </a:lnTo>
                <a:lnTo>
                  <a:pt x="277" y="195"/>
                </a:lnTo>
                <a:lnTo>
                  <a:pt x="277" y="196"/>
                </a:lnTo>
                <a:lnTo>
                  <a:pt x="277" y="196"/>
                </a:lnTo>
                <a:lnTo>
                  <a:pt x="277" y="196"/>
                </a:lnTo>
                <a:lnTo>
                  <a:pt x="277" y="196"/>
                </a:lnTo>
                <a:lnTo>
                  <a:pt x="277" y="196"/>
                </a:lnTo>
                <a:lnTo>
                  <a:pt x="277" y="197"/>
                </a:lnTo>
                <a:lnTo>
                  <a:pt x="277" y="197"/>
                </a:lnTo>
                <a:lnTo>
                  <a:pt x="276" y="197"/>
                </a:lnTo>
                <a:lnTo>
                  <a:pt x="276" y="198"/>
                </a:lnTo>
                <a:lnTo>
                  <a:pt x="276" y="198"/>
                </a:lnTo>
                <a:lnTo>
                  <a:pt x="276" y="198"/>
                </a:lnTo>
                <a:lnTo>
                  <a:pt x="275" y="199"/>
                </a:lnTo>
                <a:lnTo>
                  <a:pt x="276" y="199"/>
                </a:lnTo>
                <a:lnTo>
                  <a:pt x="276" y="199"/>
                </a:lnTo>
                <a:lnTo>
                  <a:pt x="276" y="200"/>
                </a:lnTo>
                <a:lnTo>
                  <a:pt x="276" y="200"/>
                </a:lnTo>
                <a:lnTo>
                  <a:pt x="276" y="200"/>
                </a:lnTo>
                <a:lnTo>
                  <a:pt x="276" y="201"/>
                </a:lnTo>
                <a:lnTo>
                  <a:pt x="276" y="201"/>
                </a:lnTo>
                <a:lnTo>
                  <a:pt x="276" y="201"/>
                </a:lnTo>
                <a:lnTo>
                  <a:pt x="276" y="201"/>
                </a:lnTo>
                <a:lnTo>
                  <a:pt x="276" y="201"/>
                </a:lnTo>
                <a:lnTo>
                  <a:pt x="275" y="203"/>
                </a:lnTo>
                <a:lnTo>
                  <a:pt x="275" y="203"/>
                </a:lnTo>
                <a:lnTo>
                  <a:pt x="276" y="203"/>
                </a:lnTo>
                <a:lnTo>
                  <a:pt x="276" y="203"/>
                </a:lnTo>
                <a:lnTo>
                  <a:pt x="276" y="203"/>
                </a:lnTo>
                <a:lnTo>
                  <a:pt x="277" y="202"/>
                </a:lnTo>
                <a:lnTo>
                  <a:pt x="277" y="203"/>
                </a:lnTo>
                <a:lnTo>
                  <a:pt x="277" y="203"/>
                </a:lnTo>
                <a:lnTo>
                  <a:pt x="277" y="203"/>
                </a:lnTo>
                <a:lnTo>
                  <a:pt x="277" y="203"/>
                </a:lnTo>
                <a:lnTo>
                  <a:pt x="276" y="204"/>
                </a:lnTo>
                <a:lnTo>
                  <a:pt x="276" y="204"/>
                </a:lnTo>
                <a:lnTo>
                  <a:pt x="276" y="204"/>
                </a:lnTo>
                <a:lnTo>
                  <a:pt x="275" y="204"/>
                </a:lnTo>
                <a:lnTo>
                  <a:pt x="275" y="204"/>
                </a:lnTo>
                <a:lnTo>
                  <a:pt x="275" y="204"/>
                </a:lnTo>
                <a:lnTo>
                  <a:pt x="274" y="204"/>
                </a:lnTo>
                <a:lnTo>
                  <a:pt x="263" y="204"/>
                </a:lnTo>
                <a:lnTo>
                  <a:pt x="263" y="204"/>
                </a:lnTo>
                <a:lnTo>
                  <a:pt x="250" y="204"/>
                </a:lnTo>
                <a:lnTo>
                  <a:pt x="240" y="204"/>
                </a:lnTo>
                <a:lnTo>
                  <a:pt x="234" y="204"/>
                </a:lnTo>
                <a:lnTo>
                  <a:pt x="232" y="204"/>
                </a:lnTo>
                <a:lnTo>
                  <a:pt x="232" y="204"/>
                </a:lnTo>
                <a:lnTo>
                  <a:pt x="219" y="204"/>
                </a:lnTo>
                <a:lnTo>
                  <a:pt x="219" y="204"/>
                </a:lnTo>
                <a:lnTo>
                  <a:pt x="218" y="204"/>
                </a:lnTo>
                <a:lnTo>
                  <a:pt x="218" y="204"/>
                </a:lnTo>
                <a:lnTo>
                  <a:pt x="218" y="203"/>
                </a:lnTo>
                <a:lnTo>
                  <a:pt x="218" y="203"/>
                </a:lnTo>
                <a:lnTo>
                  <a:pt x="218" y="203"/>
                </a:lnTo>
                <a:lnTo>
                  <a:pt x="218" y="203"/>
                </a:lnTo>
                <a:lnTo>
                  <a:pt x="218" y="203"/>
                </a:lnTo>
                <a:lnTo>
                  <a:pt x="217" y="203"/>
                </a:lnTo>
                <a:lnTo>
                  <a:pt x="217" y="203"/>
                </a:lnTo>
                <a:lnTo>
                  <a:pt x="217" y="203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6" y="203"/>
                </a:lnTo>
                <a:lnTo>
                  <a:pt x="215" y="203"/>
                </a:lnTo>
                <a:lnTo>
                  <a:pt x="215" y="203"/>
                </a:lnTo>
                <a:lnTo>
                  <a:pt x="215" y="203"/>
                </a:lnTo>
                <a:lnTo>
                  <a:pt x="214" y="203"/>
                </a:lnTo>
                <a:lnTo>
                  <a:pt x="214" y="203"/>
                </a:lnTo>
                <a:lnTo>
                  <a:pt x="214" y="203"/>
                </a:lnTo>
                <a:lnTo>
                  <a:pt x="214" y="204"/>
                </a:lnTo>
                <a:lnTo>
                  <a:pt x="214" y="204"/>
                </a:lnTo>
                <a:lnTo>
                  <a:pt x="214" y="204"/>
                </a:lnTo>
                <a:lnTo>
                  <a:pt x="214" y="205"/>
                </a:lnTo>
                <a:lnTo>
                  <a:pt x="214" y="205"/>
                </a:lnTo>
                <a:lnTo>
                  <a:pt x="214" y="205"/>
                </a:lnTo>
                <a:lnTo>
                  <a:pt x="214" y="205"/>
                </a:lnTo>
                <a:lnTo>
                  <a:pt x="213" y="205"/>
                </a:lnTo>
                <a:lnTo>
                  <a:pt x="213" y="205"/>
                </a:lnTo>
                <a:lnTo>
                  <a:pt x="213" y="206"/>
                </a:lnTo>
                <a:lnTo>
                  <a:pt x="213" y="206"/>
                </a:lnTo>
                <a:lnTo>
                  <a:pt x="212" y="206"/>
                </a:lnTo>
                <a:lnTo>
                  <a:pt x="212" y="206"/>
                </a:lnTo>
                <a:lnTo>
                  <a:pt x="212" y="206"/>
                </a:lnTo>
                <a:lnTo>
                  <a:pt x="212" y="206"/>
                </a:lnTo>
                <a:lnTo>
                  <a:pt x="212" y="205"/>
                </a:lnTo>
                <a:lnTo>
                  <a:pt x="211" y="205"/>
                </a:lnTo>
                <a:lnTo>
                  <a:pt x="211" y="205"/>
                </a:lnTo>
                <a:lnTo>
                  <a:pt x="211" y="204"/>
                </a:lnTo>
                <a:lnTo>
                  <a:pt x="210" y="204"/>
                </a:lnTo>
                <a:lnTo>
                  <a:pt x="210" y="204"/>
                </a:lnTo>
                <a:lnTo>
                  <a:pt x="210" y="205"/>
                </a:lnTo>
                <a:lnTo>
                  <a:pt x="209" y="204"/>
                </a:lnTo>
                <a:lnTo>
                  <a:pt x="209" y="203"/>
                </a:lnTo>
                <a:lnTo>
                  <a:pt x="209" y="203"/>
                </a:lnTo>
                <a:lnTo>
                  <a:pt x="209" y="203"/>
                </a:lnTo>
                <a:lnTo>
                  <a:pt x="209" y="203"/>
                </a:lnTo>
                <a:lnTo>
                  <a:pt x="208" y="203"/>
                </a:lnTo>
                <a:lnTo>
                  <a:pt x="208" y="202"/>
                </a:lnTo>
                <a:lnTo>
                  <a:pt x="208" y="202"/>
                </a:lnTo>
                <a:lnTo>
                  <a:pt x="208" y="202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8" y="201"/>
                </a:lnTo>
                <a:lnTo>
                  <a:pt x="207" y="201"/>
                </a:lnTo>
                <a:lnTo>
                  <a:pt x="207" y="200"/>
                </a:lnTo>
                <a:lnTo>
                  <a:pt x="207" y="200"/>
                </a:lnTo>
                <a:lnTo>
                  <a:pt x="206" y="200"/>
                </a:lnTo>
                <a:lnTo>
                  <a:pt x="206" y="200"/>
                </a:lnTo>
                <a:lnTo>
                  <a:pt x="206" y="201"/>
                </a:lnTo>
                <a:lnTo>
                  <a:pt x="206" y="201"/>
                </a:lnTo>
                <a:lnTo>
                  <a:pt x="206" y="201"/>
                </a:lnTo>
                <a:lnTo>
                  <a:pt x="206" y="201"/>
                </a:lnTo>
                <a:lnTo>
                  <a:pt x="206" y="201"/>
                </a:lnTo>
                <a:lnTo>
                  <a:pt x="205" y="201"/>
                </a:lnTo>
                <a:lnTo>
                  <a:pt x="205" y="201"/>
                </a:lnTo>
                <a:lnTo>
                  <a:pt x="205" y="201"/>
                </a:lnTo>
                <a:lnTo>
                  <a:pt x="205" y="200"/>
                </a:lnTo>
                <a:lnTo>
                  <a:pt x="206" y="200"/>
                </a:lnTo>
                <a:lnTo>
                  <a:pt x="205" y="200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8"/>
                </a:lnTo>
                <a:lnTo>
                  <a:pt x="205" y="198"/>
                </a:lnTo>
                <a:lnTo>
                  <a:pt x="205" y="197"/>
                </a:lnTo>
                <a:lnTo>
                  <a:pt x="205" y="197"/>
                </a:lnTo>
                <a:lnTo>
                  <a:pt x="205" y="197"/>
                </a:lnTo>
                <a:lnTo>
                  <a:pt x="205" y="197"/>
                </a:lnTo>
                <a:lnTo>
                  <a:pt x="205" y="197"/>
                </a:lnTo>
                <a:lnTo>
                  <a:pt x="204" y="196"/>
                </a:lnTo>
                <a:lnTo>
                  <a:pt x="204" y="196"/>
                </a:lnTo>
                <a:lnTo>
                  <a:pt x="204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3" y="196"/>
                </a:lnTo>
                <a:lnTo>
                  <a:pt x="202" y="196"/>
                </a:lnTo>
                <a:lnTo>
                  <a:pt x="202" y="197"/>
                </a:lnTo>
                <a:lnTo>
                  <a:pt x="202" y="197"/>
                </a:lnTo>
                <a:lnTo>
                  <a:pt x="202" y="196"/>
                </a:lnTo>
                <a:lnTo>
                  <a:pt x="202" y="196"/>
                </a:lnTo>
                <a:lnTo>
                  <a:pt x="202" y="196"/>
                </a:lnTo>
                <a:lnTo>
                  <a:pt x="201" y="196"/>
                </a:lnTo>
                <a:lnTo>
                  <a:pt x="202" y="196"/>
                </a:lnTo>
                <a:lnTo>
                  <a:pt x="201" y="196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1" y="195"/>
                </a:lnTo>
                <a:lnTo>
                  <a:pt x="200" y="194"/>
                </a:lnTo>
                <a:lnTo>
                  <a:pt x="200" y="194"/>
                </a:lnTo>
                <a:lnTo>
                  <a:pt x="200" y="194"/>
                </a:lnTo>
                <a:lnTo>
                  <a:pt x="200" y="194"/>
                </a:lnTo>
                <a:lnTo>
                  <a:pt x="199" y="193"/>
                </a:lnTo>
                <a:lnTo>
                  <a:pt x="199" y="193"/>
                </a:lnTo>
                <a:lnTo>
                  <a:pt x="199" y="193"/>
                </a:lnTo>
                <a:lnTo>
                  <a:pt x="199" y="193"/>
                </a:lnTo>
                <a:lnTo>
                  <a:pt x="199" y="193"/>
                </a:lnTo>
                <a:lnTo>
                  <a:pt x="199" y="192"/>
                </a:lnTo>
                <a:lnTo>
                  <a:pt x="199" y="192"/>
                </a:lnTo>
                <a:lnTo>
                  <a:pt x="199" y="192"/>
                </a:lnTo>
                <a:lnTo>
                  <a:pt x="199" y="192"/>
                </a:lnTo>
                <a:lnTo>
                  <a:pt x="199" y="192"/>
                </a:lnTo>
                <a:lnTo>
                  <a:pt x="199" y="191"/>
                </a:lnTo>
                <a:lnTo>
                  <a:pt x="199" y="191"/>
                </a:lnTo>
                <a:lnTo>
                  <a:pt x="199" y="191"/>
                </a:lnTo>
                <a:lnTo>
                  <a:pt x="198" y="191"/>
                </a:lnTo>
                <a:lnTo>
                  <a:pt x="198" y="190"/>
                </a:lnTo>
                <a:lnTo>
                  <a:pt x="197" y="190"/>
                </a:lnTo>
                <a:lnTo>
                  <a:pt x="197" y="190"/>
                </a:lnTo>
                <a:lnTo>
                  <a:pt x="197" y="190"/>
                </a:lnTo>
                <a:lnTo>
                  <a:pt x="196" y="189"/>
                </a:lnTo>
                <a:lnTo>
                  <a:pt x="196" y="189"/>
                </a:lnTo>
                <a:lnTo>
                  <a:pt x="196" y="189"/>
                </a:lnTo>
                <a:lnTo>
                  <a:pt x="196" y="189"/>
                </a:lnTo>
                <a:lnTo>
                  <a:pt x="196" y="189"/>
                </a:lnTo>
                <a:lnTo>
                  <a:pt x="188" y="189"/>
                </a:lnTo>
                <a:lnTo>
                  <a:pt x="185" y="189"/>
                </a:lnTo>
                <a:lnTo>
                  <a:pt x="184" y="189"/>
                </a:lnTo>
                <a:lnTo>
                  <a:pt x="182" y="189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1"/>
                </a:lnTo>
                <a:lnTo>
                  <a:pt x="181" y="191"/>
                </a:lnTo>
                <a:lnTo>
                  <a:pt x="181" y="191"/>
                </a:lnTo>
                <a:lnTo>
                  <a:pt x="182" y="191"/>
                </a:lnTo>
                <a:lnTo>
                  <a:pt x="181" y="192"/>
                </a:lnTo>
                <a:lnTo>
                  <a:pt x="181" y="192"/>
                </a:lnTo>
                <a:lnTo>
                  <a:pt x="181" y="192"/>
                </a:lnTo>
                <a:lnTo>
                  <a:pt x="180" y="193"/>
                </a:lnTo>
                <a:lnTo>
                  <a:pt x="180" y="193"/>
                </a:lnTo>
                <a:lnTo>
                  <a:pt x="180" y="193"/>
                </a:lnTo>
                <a:lnTo>
                  <a:pt x="181" y="194"/>
                </a:lnTo>
                <a:lnTo>
                  <a:pt x="180" y="195"/>
                </a:lnTo>
                <a:lnTo>
                  <a:pt x="180" y="195"/>
                </a:lnTo>
                <a:lnTo>
                  <a:pt x="180" y="195"/>
                </a:lnTo>
                <a:lnTo>
                  <a:pt x="180" y="196"/>
                </a:lnTo>
                <a:lnTo>
                  <a:pt x="179" y="196"/>
                </a:lnTo>
                <a:lnTo>
                  <a:pt x="179" y="196"/>
                </a:lnTo>
                <a:lnTo>
                  <a:pt x="179" y="195"/>
                </a:lnTo>
                <a:lnTo>
                  <a:pt x="178" y="195"/>
                </a:lnTo>
                <a:lnTo>
                  <a:pt x="178" y="195"/>
                </a:lnTo>
                <a:lnTo>
                  <a:pt x="178" y="195"/>
                </a:lnTo>
                <a:lnTo>
                  <a:pt x="178" y="195"/>
                </a:lnTo>
                <a:lnTo>
                  <a:pt x="177" y="195"/>
                </a:lnTo>
                <a:lnTo>
                  <a:pt x="177" y="196"/>
                </a:lnTo>
                <a:lnTo>
                  <a:pt x="177" y="196"/>
                </a:lnTo>
                <a:lnTo>
                  <a:pt x="177" y="196"/>
                </a:lnTo>
                <a:lnTo>
                  <a:pt x="177" y="196"/>
                </a:lnTo>
                <a:lnTo>
                  <a:pt x="177" y="197"/>
                </a:lnTo>
                <a:lnTo>
                  <a:pt x="176" y="197"/>
                </a:lnTo>
                <a:lnTo>
                  <a:pt x="176" y="197"/>
                </a:lnTo>
                <a:lnTo>
                  <a:pt x="176" y="197"/>
                </a:lnTo>
                <a:lnTo>
                  <a:pt x="177" y="198"/>
                </a:lnTo>
                <a:lnTo>
                  <a:pt x="177" y="198"/>
                </a:lnTo>
                <a:lnTo>
                  <a:pt x="176" y="198"/>
                </a:lnTo>
                <a:lnTo>
                  <a:pt x="176" y="199"/>
                </a:lnTo>
                <a:lnTo>
                  <a:pt x="176" y="199"/>
                </a:lnTo>
                <a:lnTo>
                  <a:pt x="177" y="199"/>
                </a:lnTo>
                <a:lnTo>
                  <a:pt x="177" y="200"/>
                </a:lnTo>
                <a:lnTo>
                  <a:pt x="177" y="200"/>
                </a:lnTo>
                <a:lnTo>
                  <a:pt x="177" y="200"/>
                </a:lnTo>
                <a:lnTo>
                  <a:pt x="177" y="200"/>
                </a:lnTo>
                <a:lnTo>
                  <a:pt x="177" y="201"/>
                </a:lnTo>
                <a:lnTo>
                  <a:pt x="176" y="201"/>
                </a:lnTo>
                <a:lnTo>
                  <a:pt x="176" y="201"/>
                </a:lnTo>
                <a:lnTo>
                  <a:pt x="176" y="200"/>
                </a:lnTo>
                <a:lnTo>
                  <a:pt x="176" y="200"/>
                </a:lnTo>
                <a:lnTo>
                  <a:pt x="176" y="200"/>
                </a:lnTo>
                <a:lnTo>
                  <a:pt x="176" y="200"/>
                </a:lnTo>
                <a:lnTo>
                  <a:pt x="176" y="201"/>
                </a:lnTo>
                <a:lnTo>
                  <a:pt x="175" y="201"/>
                </a:lnTo>
                <a:lnTo>
                  <a:pt x="175" y="201"/>
                </a:lnTo>
                <a:lnTo>
                  <a:pt x="175" y="202"/>
                </a:lnTo>
                <a:lnTo>
                  <a:pt x="175" y="202"/>
                </a:lnTo>
                <a:lnTo>
                  <a:pt x="175" y="202"/>
                </a:lnTo>
                <a:lnTo>
                  <a:pt x="175" y="202"/>
                </a:lnTo>
                <a:lnTo>
                  <a:pt x="175" y="203"/>
                </a:lnTo>
                <a:lnTo>
                  <a:pt x="174" y="203"/>
                </a:lnTo>
                <a:lnTo>
                  <a:pt x="174" y="203"/>
                </a:lnTo>
                <a:lnTo>
                  <a:pt x="174" y="203"/>
                </a:lnTo>
                <a:lnTo>
                  <a:pt x="174" y="203"/>
                </a:lnTo>
                <a:lnTo>
                  <a:pt x="173" y="203"/>
                </a:lnTo>
                <a:lnTo>
                  <a:pt x="173" y="203"/>
                </a:lnTo>
                <a:lnTo>
                  <a:pt x="173" y="203"/>
                </a:lnTo>
                <a:lnTo>
                  <a:pt x="173" y="204"/>
                </a:lnTo>
                <a:lnTo>
                  <a:pt x="173" y="204"/>
                </a:lnTo>
                <a:lnTo>
                  <a:pt x="173" y="205"/>
                </a:lnTo>
                <a:lnTo>
                  <a:pt x="173" y="205"/>
                </a:lnTo>
                <a:lnTo>
                  <a:pt x="173" y="205"/>
                </a:lnTo>
                <a:lnTo>
                  <a:pt x="173" y="205"/>
                </a:lnTo>
                <a:lnTo>
                  <a:pt x="173" y="206"/>
                </a:lnTo>
                <a:lnTo>
                  <a:pt x="173" y="206"/>
                </a:lnTo>
                <a:lnTo>
                  <a:pt x="173" y="207"/>
                </a:lnTo>
                <a:lnTo>
                  <a:pt x="173" y="207"/>
                </a:lnTo>
                <a:lnTo>
                  <a:pt x="173" y="207"/>
                </a:lnTo>
                <a:lnTo>
                  <a:pt x="172" y="207"/>
                </a:lnTo>
                <a:lnTo>
                  <a:pt x="171" y="208"/>
                </a:lnTo>
                <a:lnTo>
                  <a:pt x="171" y="208"/>
                </a:lnTo>
                <a:lnTo>
                  <a:pt x="170" y="208"/>
                </a:lnTo>
                <a:lnTo>
                  <a:pt x="170" y="208"/>
                </a:lnTo>
                <a:lnTo>
                  <a:pt x="170" y="208"/>
                </a:lnTo>
                <a:lnTo>
                  <a:pt x="170" y="208"/>
                </a:lnTo>
                <a:lnTo>
                  <a:pt x="170" y="207"/>
                </a:lnTo>
                <a:lnTo>
                  <a:pt x="170" y="207"/>
                </a:lnTo>
                <a:lnTo>
                  <a:pt x="170" y="207"/>
                </a:lnTo>
                <a:lnTo>
                  <a:pt x="170" y="207"/>
                </a:lnTo>
                <a:lnTo>
                  <a:pt x="169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8"/>
                </a:lnTo>
                <a:lnTo>
                  <a:pt x="167" y="208"/>
                </a:lnTo>
                <a:lnTo>
                  <a:pt x="167" y="208"/>
                </a:lnTo>
                <a:lnTo>
                  <a:pt x="167" y="208"/>
                </a:lnTo>
                <a:lnTo>
                  <a:pt x="166" y="208"/>
                </a:lnTo>
                <a:lnTo>
                  <a:pt x="166" y="208"/>
                </a:lnTo>
                <a:lnTo>
                  <a:pt x="166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4" y="208"/>
                </a:lnTo>
                <a:lnTo>
                  <a:pt x="164" y="208"/>
                </a:lnTo>
                <a:lnTo>
                  <a:pt x="164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08"/>
                </a:lnTo>
                <a:lnTo>
                  <a:pt x="162" y="208"/>
                </a:lnTo>
                <a:lnTo>
                  <a:pt x="162" y="208"/>
                </a:lnTo>
                <a:lnTo>
                  <a:pt x="162" y="208"/>
                </a:lnTo>
                <a:lnTo>
                  <a:pt x="162" y="208"/>
                </a:lnTo>
                <a:lnTo>
                  <a:pt x="161" y="208"/>
                </a:lnTo>
                <a:lnTo>
                  <a:pt x="161" y="208"/>
                </a:lnTo>
                <a:lnTo>
                  <a:pt x="161" y="208"/>
                </a:lnTo>
                <a:lnTo>
                  <a:pt x="160" y="208"/>
                </a:lnTo>
                <a:lnTo>
                  <a:pt x="160" y="208"/>
                </a:lnTo>
                <a:lnTo>
                  <a:pt x="160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10"/>
                </a:lnTo>
                <a:lnTo>
                  <a:pt x="159" y="210"/>
                </a:lnTo>
                <a:lnTo>
                  <a:pt x="159" y="210"/>
                </a:lnTo>
                <a:lnTo>
                  <a:pt x="159" y="211"/>
                </a:lnTo>
                <a:lnTo>
                  <a:pt x="159" y="211"/>
                </a:lnTo>
                <a:lnTo>
                  <a:pt x="159" y="211"/>
                </a:lnTo>
                <a:lnTo>
                  <a:pt x="159" y="211"/>
                </a:lnTo>
                <a:lnTo>
                  <a:pt x="159" y="212"/>
                </a:lnTo>
                <a:lnTo>
                  <a:pt x="159" y="212"/>
                </a:lnTo>
                <a:lnTo>
                  <a:pt x="159" y="212"/>
                </a:lnTo>
                <a:lnTo>
                  <a:pt x="159" y="212"/>
                </a:lnTo>
                <a:lnTo>
                  <a:pt x="159" y="212"/>
                </a:lnTo>
                <a:lnTo>
                  <a:pt x="159" y="213"/>
                </a:lnTo>
                <a:lnTo>
                  <a:pt x="159" y="213"/>
                </a:lnTo>
                <a:lnTo>
                  <a:pt x="159" y="213"/>
                </a:lnTo>
                <a:lnTo>
                  <a:pt x="159" y="213"/>
                </a:lnTo>
                <a:lnTo>
                  <a:pt x="158" y="213"/>
                </a:lnTo>
                <a:lnTo>
                  <a:pt x="158" y="213"/>
                </a:lnTo>
                <a:lnTo>
                  <a:pt x="158" y="214"/>
                </a:lnTo>
                <a:lnTo>
                  <a:pt x="158" y="214"/>
                </a:lnTo>
                <a:lnTo>
                  <a:pt x="157" y="214"/>
                </a:lnTo>
                <a:lnTo>
                  <a:pt x="158" y="214"/>
                </a:lnTo>
                <a:lnTo>
                  <a:pt x="157" y="214"/>
                </a:lnTo>
                <a:lnTo>
                  <a:pt x="157" y="214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7" y="215"/>
                </a:lnTo>
                <a:lnTo>
                  <a:pt x="156" y="215"/>
                </a:lnTo>
                <a:lnTo>
                  <a:pt x="156" y="215"/>
                </a:lnTo>
                <a:lnTo>
                  <a:pt x="156" y="216"/>
                </a:lnTo>
                <a:lnTo>
                  <a:pt x="156" y="216"/>
                </a:lnTo>
                <a:lnTo>
                  <a:pt x="156" y="216"/>
                </a:lnTo>
                <a:lnTo>
                  <a:pt x="156" y="216"/>
                </a:lnTo>
                <a:lnTo>
                  <a:pt x="155" y="216"/>
                </a:lnTo>
                <a:lnTo>
                  <a:pt x="155" y="216"/>
                </a:lnTo>
                <a:lnTo>
                  <a:pt x="155" y="216"/>
                </a:lnTo>
                <a:lnTo>
                  <a:pt x="154" y="216"/>
                </a:lnTo>
                <a:lnTo>
                  <a:pt x="154" y="216"/>
                </a:lnTo>
                <a:lnTo>
                  <a:pt x="154" y="216"/>
                </a:lnTo>
                <a:lnTo>
                  <a:pt x="155" y="215"/>
                </a:lnTo>
                <a:lnTo>
                  <a:pt x="155" y="215"/>
                </a:lnTo>
                <a:lnTo>
                  <a:pt x="154" y="215"/>
                </a:lnTo>
                <a:lnTo>
                  <a:pt x="154" y="215"/>
                </a:lnTo>
                <a:lnTo>
                  <a:pt x="154" y="214"/>
                </a:lnTo>
                <a:lnTo>
                  <a:pt x="154" y="214"/>
                </a:lnTo>
                <a:lnTo>
                  <a:pt x="154" y="214"/>
                </a:lnTo>
                <a:lnTo>
                  <a:pt x="154" y="213"/>
                </a:lnTo>
                <a:lnTo>
                  <a:pt x="154" y="213"/>
                </a:lnTo>
                <a:lnTo>
                  <a:pt x="154" y="213"/>
                </a:lnTo>
                <a:lnTo>
                  <a:pt x="153" y="213"/>
                </a:lnTo>
                <a:lnTo>
                  <a:pt x="153" y="213"/>
                </a:lnTo>
                <a:lnTo>
                  <a:pt x="153" y="213"/>
                </a:lnTo>
                <a:lnTo>
                  <a:pt x="152" y="213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1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4"/>
                </a:lnTo>
                <a:lnTo>
                  <a:pt x="150" y="215"/>
                </a:lnTo>
                <a:lnTo>
                  <a:pt x="150" y="215"/>
                </a:lnTo>
                <a:lnTo>
                  <a:pt x="150" y="216"/>
                </a:lnTo>
                <a:lnTo>
                  <a:pt x="150" y="216"/>
                </a:lnTo>
                <a:lnTo>
                  <a:pt x="150" y="216"/>
                </a:lnTo>
                <a:lnTo>
                  <a:pt x="150" y="217"/>
                </a:lnTo>
                <a:lnTo>
                  <a:pt x="150" y="217"/>
                </a:lnTo>
                <a:lnTo>
                  <a:pt x="150" y="217"/>
                </a:lnTo>
                <a:lnTo>
                  <a:pt x="149" y="216"/>
                </a:lnTo>
                <a:lnTo>
                  <a:pt x="149" y="217"/>
                </a:lnTo>
                <a:lnTo>
                  <a:pt x="149" y="217"/>
                </a:lnTo>
                <a:lnTo>
                  <a:pt x="149" y="217"/>
                </a:lnTo>
                <a:lnTo>
                  <a:pt x="149" y="216"/>
                </a:lnTo>
                <a:lnTo>
                  <a:pt x="149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7" y="216"/>
                </a:lnTo>
                <a:lnTo>
                  <a:pt x="147" y="216"/>
                </a:lnTo>
                <a:lnTo>
                  <a:pt x="147" y="216"/>
                </a:lnTo>
                <a:lnTo>
                  <a:pt x="147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5" y="217"/>
                </a:lnTo>
                <a:lnTo>
                  <a:pt x="145" y="217"/>
                </a:lnTo>
                <a:lnTo>
                  <a:pt x="145" y="218"/>
                </a:lnTo>
                <a:lnTo>
                  <a:pt x="145" y="218"/>
                </a:lnTo>
                <a:lnTo>
                  <a:pt x="144" y="218"/>
                </a:lnTo>
                <a:lnTo>
                  <a:pt x="144" y="218"/>
                </a:lnTo>
                <a:lnTo>
                  <a:pt x="144" y="218"/>
                </a:lnTo>
                <a:lnTo>
                  <a:pt x="144" y="218"/>
                </a:lnTo>
                <a:lnTo>
                  <a:pt x="144" y="219"/>
                </a:lnTo>
                <a:lnTo>
                  <a:pt x="143" y="219"/>
                </a:lnTo>
                <a:lnTo>
                  <a:pt x="143" y="219"/>
                </a:lnTo>
                <a:lnTo>
                  <a:pt x="143" y="218"/>
                </a:lnTo>
                <a:lnTo>
                  <a:pt x="143" y="218"/>
                </a:lnTo>
                <a:lnTo>
                  <a:pt x="143" y="218"/>
                </a:lnTo>
                <a:lnTo>
                  <a:pt x="143" y="218"/>
                </a:lnTo>
                <a:lnTo>
                  <a:pt x="143" y="218"/>
                </a:lnTo>
                <a:lnTo>
                  <a:pt x="142" y="218"/>
                </a:lnTo>
                <a:lnTo>
                  <a:pt x="142" y="218"/>
                </a:lnTo>
                <a:lnTo>
                  <a:pt x="142" y="217"/>
                </a:lnTo>
                <a:lnTo>
                  <a:pt x="142" y="217"/>
                </a:lnTo>
                <a:lnTo>
                  <a:pt x="142" y="217"/>
                </a:lnTo>
                <a:lnTo>
                  <a:pt x="142" y="217"/>
                </a:lnTo>
                <a:lnTo>
                  <a:pt x="141" y="217"/>
                </a:lnTo>
                <a:lnTo>
                  <a:pt x="141" y="217"/>
                </a:lnTo>
                <a:lnTo>
                  <a:pt x="141" y="216"/>
                </a:lnTo>
                <a:lnTo>
                  <a:pt x="141" y="216"/>
                </a:lnTo>
                <a:lnTo>
                  <a:pt x="141" y="216"/>
                </a:lnTo>
                <a:lnTo>
                  <a:pt x="140" y="216"/>
                </a:lnTo>
                <a:lnTo>
                  <a:pt x="140" y="216"/>
                </a:lnTo>
                <a:lnTo>
                  <a:pt x="140" y="216"/>
                </a:lnTo>
                <a:lnTo>
                  <a:pt x="140" y="215"/>
                </a:lnTo>
                <a:lnTo>
                  <a:pt x="139" y="215"/>
                </a:lnTo>
                <a:lnTo>
                  <a:pt x="139" y="215"/>
                </a:lnTo>
                <a:lnTo>
                  <a:pt x="139" y="216"/>
                </a:lnTo>
                <a:lnTo>
                  <a:pt x="139" y="216"/>
                </a:lnTo>
                <a:lnTo>
                  <a:pt x="138" y="216"/>
                </a:lnTo>
                <a:lnTo>
                  <a:pt x="138" y="216"/>
                </a:lnTo>
                <a:lnTo>
                  <a:pt x="137" y="216"/>
                </a:lnTo>
                <a:lnTo>
                  <a:pt x="137" y="216"/>
                </a:lnTo>
                <a:lnTo>
                  <a:pt x="137" y="216"/>
                </a:lnTo>
                <a:lnTo>
                  <a:pt x="137" y="216"/>
                </a:lnTo>
                <a:lnTo>
                  <a:pt x="137" y="216"/>
                </a:lnTo>
                <a:lnTo>
                  <a:pt x="136" y="216"/>
                </a:lnTo>
                <a:lnTo>
                  <a:pt x="136" y="216"/>
                </a:lnTo>
                <a:lnTo>
                  <a:pt x="136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5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3" y="216"/>
                </a:lnTo>
                <a:lnTo>
                  <a:pt x="133" y="216"/>
                </a:lnTo>
                <a:lnTo>
                  <a:pt x="133" y="216"/>
                </a:lnTo>
                <a:lnTo>
                  <a:pt x="132" y="216"/>
                </a:lnTo>
                <a:lnTo>
                  <a:pt x="132" y="216"/>
                </a:lnTo>
                <a:lnTo>
                  <a:pt x="132" y="216"/>
                </a:lnTo>
                <a:lnTo>
                  <a:pt x="133" y="216"/>
                </a:lnTo>
                <a:lnTo>
                  <a:pt x="133" y="216"/>
                </a:lnTo>
                <a:lnTo>
                  <a:pt x="133" y="217"/>
                </a:lnTo>
                <a:lnTo>
                  <a:pt x="132" y="218"/>
                </a:lnTo>
                <a:lnTo>
                  <a:pt x="132" y="218"/>
                </a:lnTo>
                <a:lnTo>
                  <a:pt x="131" y="219"/>
                </a:lnTo>
                <a:lnTo>
                  <a:pt x="131" y="219"/>
                </a:lnTo>
                <a:lnTo>
                  <a:pt x="131" y="219"/>
                </a:lnTo>
                <a:lnTo>
                  <a:pt x="131" y="220"/>
                </a:lnTo>
                <a:lnTo>
                  <a:pt x="131" y="220"/>
                </a:lnTo>
                <a:lnTo>
                  <a:pt x="130" y="220"/>
                </a:lnTo>
                <a:lnTo>
                  <a:pt x="130" y="220"/>
                </a:lnTo>
                <a:lnTo>
                  <a:pt x="129" y="220"/>
                </a:lnTo>
                <a:lnTo>
                  <a:pt x="129" y="220"/>
                </a:lnTo>
                <a:lnTo>
                  <a:pt x="129" y="220"/>
                </a:lnTo>
                <a:lnTo>
                  <a:pt x="129" y="221"/>
                </a:lnTo>
                <a:lnTo>
                  <a:pt x="128" y="221"/>
                </a:lnTo>
                <a:lnTo>
                  <a:pt x="127" y="222"/>
                </a:lnTo>
                <a:lnTo>
                  <a:pt x="127" y="222"/>
                </a:lnTo>
                <a:lnTo>
                  <a:pt x="127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2"/>
                </a:lnTo>
                <a:lnTo>
                  <a:pt x="126" y="223"/>
                </a:lnTo>
                <a:lnTo>
                  <a:pt x="125" y="223"/>
                </a:lnTo>
                <a:lnTo>
                  <a:pt x="121" y="221"/>
                </a:lnTo>
                <a:lnTo>
                  <a:pt x="120" y="221"/>
                </a:lnTo>
                <a:lnTo>
                  <a:pt x="119" y="221"/>
                </a:lnTo>
                <a:lnTo>
                  <a:pt x="119" y="220"/>
                </a:lnTo>
                <a:lnTo>
                  <a:pt x="116" y="219"/>
                </a:lnTo>
                <a:lnTo>
                  <a:pt x="105" y="214"/>
                </a:lnTo>
                <a:lnTo>
                  <a:pt x="101" y="212"/>
                </a:lnTo>
                <a:lnTo>
                  <a:pt x="93" y="209"/>
                </a:lnTo>
                <a:lnTo>
                  <a:pt x="91" y="208"/>
                </a:lnTo>
                <a:lnTo>
                  <a:pt x="90" y="208"/>
                </a:lnTo>
                <a:lnTo>
                  <a:pt x="90" y="208"/>
                </a:lnTo>
                <a:lnTo>
                  <a:pt x="86" y="205"/>
                </a:lnTo>
                <a:lnTo>
                  <a:pt x="83" y="204"/>
                </a:lnTo>
                <a:lnTo>
                  <a:pt x="78" y="201"/>
                </a:lnTo>
                <a:lnTo>
                  <a:pt x="76" y="200"/>
                </a:lnTo>
                <a:lnTo>
                  <a:pt x="72" y="198"/>
                </a:lnTo>
                <a:lnTo>
                  <a:pt x="66" y="195"/>
                </a:lnTo>
                <a:lnTo>
                  <a:pt x="63" y="193"/>
                </a:lnTo>
                <a:lnTo>
                  <a:pt x="62" y="192"/>
                </a:lnTo>
                <a:lnTo>
                  <a:pt x="60" y="192"/>
                </a:lnTo>
                <a:lnTo>
                  <a:pt x="58" y="191"/>
                </a:lnTo>
                <a:lnTo>
                  <a:pt x="51" y="190"/>
                </a:lnTo>
                <a:lnTo>
                  <a:pt x="46" y="189"/>
                </a:lnTo>
                <a:lnTo>
                  <a:pt x="41" y="188"/>
                </a:lnTo>
                <a:lnTo>
                  <a:pt x="40" y="187"/>
                </a:lnTo>
                <a:lnTo>
                  <a:pt x="33" y="185"/>
                </a:lnTo>
                <a:lnTo>
                  <a:pt x="32" y="185"/>
                </a:lnTo>
                <a:lnTo>
                  <a:pt x="32" y="185"/>
                </a:lnTo>
                <a:lnTo>
                  <a:pt x="29" y="184"/>
                </a:lnTo>
                <a:lnTo>
                  <a:pt x="29" y="184"/>
                </a:lnTo>
                <a:lnTo>
                  <a:pt x="21" y="183"/>
                </a:lnTo>
                <a:lnTo>
                  <a:pt x="20" y="182"/>
                </a:lnTo>
                <a:lnTo>
                  <a:pt x="17" y="181"/>
                </a:lnTo>
                <a:lnTo>
                  <a:pt x="9" y="177"/>
                </a:lnTo>
                <a:lnTo>
                  <a:pt x="1" y="174"/>
                </a:lnTo>
                <a:lnTo>
                  <a:pt x="0" y="173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3" name="Freeform 58">
            <a:extLst>
              <a:ext uri="{FF2B5EF4-FFF2-40B4-BE49-F238E27FC236}">
                <a16:creationId xmlns:a16="http://schemas.microsoft.com/office/drawing/2014/main" xmlns="" id="{285D018F-5A5E-4314-8746-C072224A7403}"/>
              </a:ext>
            </a:extLst>
          </p:cNvPr>
          <p:cNvSpPr>
            <a:spLocks/>
          </p:cNvSpPr>
          <p:nvPr/>
        </p:nvSpPr>
        <p:spPr bwMode="auto">
          <a:xfrm>
            <a:off x="5400529" y="2110726"/>
            <a:ext cx="852488" cy="1449388"/>
          </a:xfrm>
          <a:custGeom>
            <a:avLst/>
            <a:gdLst>
              <a:gd name="T0" fmla="*/ 2 w 90"/>
              <a:gd name="T1" fmla="*/ 105 h 153"/>
              <a:gd name="T2" fmla="*/ 6 w 90"/>
              <a:gd name="T3" fmla="*/ 96 h 153"/>
              <a:gd name="T4" fmla="*/ 11 w 90"/>
              <a:gd name="T5" fmla="*/ 82 h 153"/>
              <a:gd name="T6" fmla="*/ 17 w 90"/>
              <a:gd name="T7" fmla="*/ 70 h 153"/>
              <a:gd name="T8" fmla="*/ 27 w 90"/>
              <a:gd name="T9" fmla="*/ 55 h 153"/>
              <a:gd name="T10" fmla="*/ 25 w 90"/>
              <a:gd name="T11" fmla="*/ 43 h 153"/>
              <a:gd name="T12" fmla="*/ 33 w 90"/>
              <a:gd name="T13" fmla="*/ 30 h 153"/>
              <a:gd name="T14" fmla="*/ 42 w 90"/>
              <a:gd name="T15" fmla="*/ 22 h 153"/>
              <a:gd name="T16" fmla="*/ 44 w 90"/>
              <a:gd name="T17" fmla="*/ 13 h 153"/>
              <a:gd name="T18" fmla="*/ 43 w 90"/>
              <a:gd name="T19" fmla="*/ 5 h 153"/>
              <a:gd name="T20" fmla="*/ 37 w 90"/>
              <a:gd name="T21" fmla="*/ 3 h 153"/>
              <a:gd name="T22" fmla="*/ 50 w 90"/>
              <a:gd name="T23" fmla="*/ 2 h 153"/>
              <a:gd name="T24" fmla="*/ 59 w 90"/>
              <a:gd name="T25" fmla="*/ 16 h 153"/>
              <a:gd name="T26" fmla="*/ 57 w 90"/>
              <a:gd name="T27" fmla="*/ 31 h 153"/>
              <a:gd name="T28" fmla="*/ 58 w 90"/>
              <a:gd name="T29" fmla="*/ 40 h 153"/>
              <a:gd name="T30" fmla="*/ 60 w 90"/>
              <a:gd name="T31" fmla="*/ 46 h 153"/>
              <a:gd name="T32" fmla="*/ 62 w 90"/>
              <a:gd name="T33" fmla="*/ 48 h 153"/>
              <a:gd name="T34" fmla="*/ 64 w 90"/>
              <a:gd name="T35" fmla="*/ 51 h 153"/>
              <a:gd name="T36" fmla="*/ 68 w 90"/>
              <a:gd name="T37" fmla="*/ 52 h 153"/>
              <a:gd name="T38" fmla="*/ 72 w 90"/>
              <a:gd name="T39" fmla="*/ 51 h 153"/>
              <a:gd name="T40" fmla="*/ 76 w 90"/>
              <a:gd name="T41" fmla="*/ 56 h 153"/>
              <a:gd name="T42" fmla="*/ 70 w 90"/>
              <a:gd name="T43" fmla="*/ 60 h 153"/>
              <a:gd name="T44" fmla="*/ 69 w 90"/>
              <a:gd name="T45" fmla="*/ 63 h 153"/>
              <a:gd name="T46" fmla="*/ 68 w 90"/>
              <a:gd name="T47" fmla="*/ 66 h 153"/>
              <a:gd name="T48" fmla="*/ 66 w 90"/>
              <a:gd name="T49" fmla="*/ 70 h 153"/>
              <a:gd name="T50" fmla="*/ 68 w 90"/>
              <a:gd name="T51" fmla="*/ 72 h 153"/>
              <a:gd name="T52" fmla="*/ 70 w 90"/>
              <a:gd name="T53" fmla="*/ 76 h 153"/>
              <a:gd name="T54" fmla="*/ 74 w 90"/>
              <a:gd name="T55" fmla="*/ 81 h 153"/>
              <a:gd name="T56" fmla="*/ 76 w 90"/>
              <a:gd name="T57" fmla="*/ 88 h 153"/>
              <a:gd name="T58" fmla="*/ 86 w 90"/>
              <a:gd name="T59" fmla="*/ 94 h 153"/>
              <a:gd name="T60" fmla="*/ 87 w 90"/>
              <a:gd name="T61" fmla="*/ 98 h 153"/>
              <a:gd name="T62" fmla="*/ 81 w 90"/>
              <a:gd name="T63" fmla="*/ 104 h 153"/>
              <a:gd name="T64" fmla="*/ 75 w 90"/>
              <a:gd name="T65" fmla="*/ 115 h 153"/>
              <a:gd name="T66" fmla="*/ 82 w 90"/>
              <a:gd name="T67" fmla="*/ 119 h 153"/>
              <a:gd name="T68" fmla="*/ 79 w 90"/>
              <a:gd name="T69" fmla="*/ 122 h 153"/>
              <a:gd name="T70" fmla="*/ 78 w 90"/>
              <a:gd name="T71" fmla="*/ 126 h 153"/>
              <a:gd name="T72" fmla="*/ 79 w 90"/>
              <a:gd name="T73" fmla="*/ 132 h 153"/>
              <a:gd name="T74" fmla="*/ 81 w 90"/>
              <a:gd name="T75" fmla="*/ 136 h 153"/>
              <a:gd name="T76" fmla="*/ 79 w 90"/>
              <a:gd name="T77" fmla="*/ 143 h 153"/>
              <a:gd name="T78" fmla="*/ 78 w 90"/>
              <a:gd name="T79" fmla="*/ 144 h 153"/>
              <a:gd name="T80" fmla="*/ 69 w 90"/>
              <a:gd name="T81" fmla="*/ 146 h 153"/>
              <a:gd name="T82" fmla="*/ 65 w 90"/>
              <a:gd name="T83" fmla="*/ 148 h 153"/>
              <a:gd name="T84" fmla="*/ 62 w 90"/>
              <a:gd name="T85" fmla="*/ 149 h 153"/>
              <a:gd name="T86" fmla="*/ 56 w 90"/>
              <a:gd name="T87" fmla="*/ 147 h 153"/>
              <a:gd name="T88" fmla="*/ 55 w 90"/>
              <a:gd name="T89" fmla="*/ 151 h 153"/>
              <a:gd name="T90" fmla="*/ 50 w 90"/>
              <a:gd name="T91" fmla="*/ 151 h 153"/>
              <a:gd name="T92" fmla="*/ 46 w 90"/>
              <a:gd name="T93" fmla="*/ 151 h 153"/>
              <a:gd name="T94" fmla="*/ 44 w 90"/>
              <a:gd name="T95" fmla="*/ 148 h 153"/>
              <a:gd name="T96" fmla="*/ 42 w 90"/>
              <a:gd name="T97" fmla="*/ 150 h 153"/>
              <a:gd name="T98" fmla="*/ 40 w 90"/>
              <a:gd name="T99" fmla="*/ 148 h 153"/>
              <a:gd name="T100" fmla="*/ 39 w 90"/>
              <a:gd name="T101" fmla="*/ 147 h 153"/>
              <a:gd name="T102" fmla="*/ 36 w 90"/>
              <a:gd name="T103" fmla="*/ 143 h 153"/>
              <a:gd name="T104" fmla="*/ 31 w 90"/>
              <a:gd name="T105" fmla="*/ 143 h 153"/>
              <a:gd name="T106" fmla="*/ 26 w 90"/>
              <a:gd name="T107" fmla="*/ 144 h 153"/>
              <a:gd name="T108" fmla="*/ 12 w 90"/>
              <a:gd name="T109" fmla="*/ 144 h 153"/>
              <a:gd name="T110" fmla="*/ 8 w 90"/>
              <a:gd name="T111" fmla="*/ 142 h 153"/>
              <a:gd name="T112" fmla="*/ 9 w 90"/>
              <a:gd name="T113" fmla="*/ 138 h 153"/>
              <a:gd name="T114" fmla="*/ 10 w 90"/>
              <a:gd name="T115" fmla="*/ 134 h 153"/>
              <a:gd name="T116" fmla="*/ 6 w 90"/>
              <a:gd name="T117" fmla="*/ 137 h 153"/>
              <a:gd name="T118" fmla="*/ 4 w 90"/>
              <a:gd name="T119" fmla="*/ 141 h 153"/>
              <a:gd name="T120" fmla="*/ 1 w 90"/>
              <a:gd name="T121" fmla="*/ 137 h 153"/>
              <a:gd name="T122" fmla="*/ 1 w 90"/>
              <a:gd name="T123" fmla="*/ 127 h 153"/>
              <a:gd name="T124" fmla="*/ 1 w 90"/>
              <a:gd name="T125" fmla="*/ 11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153">
                <a:moveTo>
                  <a:pt x="0" y="116"/>
                </a:move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0" y="114"/>
                </a:lnTo>
                <a:lnTo>
                  <a:pt x="0" y="114"/>
                </a:lnTo>
                <a:lnTo>
                  <a:pt x="1" y="114"/>
                </a:lnTo>
                <a:lnTo>
                  <a:pt x="1" y="114"/>
                </a:lnTo>
                <a:lnTo>
                  <a:pt x="1" y="113"/>
                </a:lnTo>
                <a:lnTo>
                  <a:pt x="1" y="113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1"/>
                </a:lnTo>
                <a:lnTo>
                  <a:pt x="1" y="111"/>
                </a:lnTo>
                <a:lnTo>
                  <a:pt x="1" y="111"/>
                </a:lnTo>
                <a:lnTo>
                  <a:pt x="1" y="110"/>
                </a:lnTo>
                <a:lnTo>
                  <a:pt x="2" y="110"/>
                </a:lnTo>
                <a:lnTo>
                  <a:pt x="2" y="110"/>
                </a:lnTo>
                <a:lnTo>
                  <a:pt x="2" y="110"/>
                </a:lnTo>
                <a:lnTo>
                  <a:pt x="2" y="109"/>
                </a:lnTo>
                <a:lnTo>
                  <a:pt x="2" y="109"/>
                </a:lnTo>
                <a:lnTo>
                  <a:pt x="2" y="109"/>
                </a:lnTo>
                <a:lnTo>
                  <a:pt x="2" y="108"/>
                </a:lnTo>
                <a:lnTo>
                  <a:pt x="2" y="108"/>
                </a:lnTo>
                <a:lnTo>
                  <a:pt x="2" y="108"/>
                </a:lnTo>
                <a:lnTo>
                  <a:pt x="2" y="107"/>
                </a:lnTo>
                <a:lnTo>
                  <a:pt x="2" y="107"/>
                </a:lnTo>
                <a:lnTo>
                  <a:pt x="2" y="106"/>
                </a:lnTo>
                <a:lnTo>
                  <a:pt x="2" y="106"/>
                </a:lnTo>
                <a:lnTo>
                  <a:pt x="2" y="106"/>
                </a:lnTo>
                <a:lnTo>
                  <a:pt x="2" y="106"/>
                </a:lnTo>
                <a:lnTo>
                  <a:pt x="2" y="105"/>
                </a:lnTo>
                <a:lnTo>
                  <a:pt x="2" y="105"/>
                </a:lnTo>
                <a:lnTo>
                  <a:pt x="2" y="105"/>
                </a:lnTo>
                <a:lnTo>
                  <a:pt x="2" y="105"/>
                </a:lnTo>
                <a:lnTo>
                  <a:pt x="2" y="104"/>
                </a:lnTo>
                <a:lnTo>
                  <a:pt x="2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3"/>
                </a:lnTo>
                <a:lnTo>
                  <a:pt x="3" y="103"/>
                </a:lnTo>
                <a:lnTo>
                  <a:pt x="3" y="103"/>
                </a:lnTo>
                <a:lnTo>
                  <a:pt x="3" y="102"/>
                </a:lnTo>
                <a:lnTo>
                  <a:pt x="2" y="102"/>
                </a:lnTo>
                <a:lnTo>
                  <a:pt x="2" y="102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4" y="100"/>
                </a:lnTo>
                <a:lnTo>
                  <a:pt x="4" y="100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8"/>
                </a:lnTo>
                <a:lnTo>
                  <a:pt x="5" y="97"/>
                </a:lnTo>
                <a:lnTo>
                  <a:pt x="5" y="97"/>
                </a:lnTo>
                <a:lnTo>
                  <a:pt x="5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5"/>
                </a:lnTo>
                <a:lnTo>
                  <a:pt x="6" y="94"/>
                </a:lnTo>
                <a:lnTo>
                  <a:pt x="6" y="94"/>
                </a:lnTo>
                <a:lnTo>
                  <a:pt x="6" y="93"/>
                </a:lnTo>
                <a:lnTo>
                  <a:pt x="6" y="93"/>
                </a:lnTo>
                <a:lnTo>
                  <a:pt x="6" y="93"/>
                </a:lnTo>
                <a:lnTo>
                  <a:pt x="6" y="92"/>
                </a:lnTo>
                <a:lnTo>
                  <a:pt x="6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89"/>
                </a:lnTo>
                <a:lnTo>
                  <a:pt x="8" y="89"/>
                </a:lnTo>
                <a:lnTo>
                  <a:pt x="8" y="89"/>
                </a:lnTo>
                <a:lnTo>
                  <a:pt x="8" y="88"/>
                </a:lnTo>
                <a:lnTo>
                  <a:pt x="8" y="88"/>
                </a:lnTo>
                <a:lnTo>
                  <a:pt x="9" y="87"/>
                </a:lnTo>
                <a:lnTo>
                  <a:pt x="9" y="87"/>
                </a:lnTo>
                <a:lnTo>
                  <a:pt x="9" y="87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10" y="85"/>
                </a:lnTo>
                <a:lnTo>
                  <a:pt x="10" y="84"/>
                </a:lnTo>
                <a:lnTo>
                  <a:pt x="10" y="84"/>
                </a:lnTo>
                <a:lnTo>
                  <a:pt x="10" y="84"/>
                </a:lnTo>
                <a:lnTo>
                  <a:pt x="10" y="83"/>
                </a:lnTo>
                <a:lnTo>
                  <a:pt x="11" y="83"/>
                </a:lnTo>
                <a:lnTo>
                  <a:pt x="11" y="83"/>
                </a:lnTo>
                <a:lnTo>
                  <a:pt x="11" y="82"/>
                </a:lnTo>
                <a:lnTo>
                  <a:pt x="11" y="82"/>
                </a:lnTo>
                <a:lnTo>
                  <a:pt x="11" y="82"/>
                </a:lnTo>
                <a:lnTo>
                  <a:pt x="11" y="82"/>
                </a:lnTo>
                <a:lnTo>
                  <a:pt x="11" y="81"/>
                </a:lnTo>
                <a:lnTo>
                  <a:pt x="12" y="81"/>
                </a:lnTo>
                <a:lnTo>
                  <a:pt x="11" y="81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2" y="79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2" y="76"/>
                </a:lnTo>
                <a:lnTo>
                  <a:pt x="13" y="76"/>
                </a:lnTo>
                <a:lnTo>
                  <a:pt x="13" y="76"/>
                </a:lnTo>
                <a:lnTo>
                  <a:pt x="13" y="75"/>
                </a:lnTo>
                <a:lnTo>
                  <a:pt x="14" y="75"/>
                </a:lnTo>
                <a:lnTo>
                  <a:pt x="14" y="75"/>
                </a:lnTo>
                <a:lnTo>
                  <a:pt x="15" y="74"/>
                </a:lnTo>
                <a:lnTo>
                  <a:pt x="15" y="74"/>
                </a:lnTo>
                <a:lnTo>
                  <a:pt x="15" y="74"/>
                </a:lnTo>
                <a:lnTo>
                  <a:pt x="15" y="74"/>
                </a:lnTo>
                <a:lnTo>
                  <a:pt x="15" y="73"/>
                </a:lnTo>
                <a:lnTo>
                  <a:pt x="16" y="73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7" y="71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8" y="69"/>
                </a:lnTo>
                <a:lnTo>
                  <a:pt x="18" y="69"/>
                </a:lnTo>
                <a:lnTo>
                  <a:pt x="19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1" y="68"/>
                </a:lnTo>
                <a:lnTo>
                  <a:pt x="21" y="67"/>
                </a:lnTo>
                <a:lnTo>
                  <a:pt x="21" y="67"/>
                </a:lnTo>
                <a:lnTo>
                  <a:pt x="22" y="65"/>
                </a:lnTo>
                <a:lnTo>
                  <a:pt x="22" y="65"/>
                </a:lnTo>
                <a:lnTo>
                  <a:pt x="23" y="64"/>
                </a:lnTo>
                <a:lnTo>
                  <a:pt x="23" y="64"/>
                </a:lnTo>
                <a:lnTo>
                  <a:pt x="23" y="64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2"/>
                </a:lnTo>
                <a:lnTo>
                  <a:pt x="24" y="61"/>
                </a:lnTo>
                <a:lnTo>
                  <a:pt x="24" y="61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8"/>
                </a:lnTo>
                <a:lnTo>
                  <a:pt x="27" y="57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3"/>
                </a:lnTo>
                <a:lnTo>
                  <a:pt x="28" y="53"/>
                </a:lnTo>
                <a:lnTo>
                  <a:pt x="28" y="52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8" y="50"/>
                </a:lnTo>
                <a:lnTo>
                  <a:pt x="28" y="50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7" y="48"/>
                </a:lnTo>
                <a:lnTo>
                  <a:pt x="27" y="48"/>
                </a:lnTo>
                <a:lnTo>
                  <a:pt x="27" y="48"/>
                </a:lnTo>
                <a:lnTo>
                  <a:pt x="26" y="47"/>
                </a:lnTo>
                <a:lnTo>
                  <a:pt x="26" y="47"/>
                </a:lnTo>
                <a:lnTo>
                  <a:pt x="25" y="47"/>
                </a:lnTo>
                <a:lnTo>
                  <a:pt x="25" y="46"/>
                </a:lnTo>
                <a:lnTo>
                  <a:pt x="25" y="46"/>
                </a:lnTo>
                <a:lnTo>
                  <a:pt x="25" y="45"/>
                </a:lnTo>
                <a:lnTo>
                  <a:pt x="25" y="45"/>
                </a:lnTo>
                <a:lnTo>
                  <a:pt x="24" y="45"/>
                </a:lnTo>
                <a:lnTo>
                  <a:pt x="24" y="44"/>
                </a:lnTo>
                <a:lnTo>
                  <a:pt x="24" y="43"/>
                </a:lnTo>
                <a:lnTo>
                  <a:pt x="25" y="43"/>
                </a:lnTo>
                <a:lnTo>
                  <a:pt x="25" y="43"/>
                </a:lnTo>
                <a:lnTo>
                  <a:pt x="25" y="42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7" y="40"/>
                </a:lnTo>
                <a:lnTo>
                  <a:pt x="27" y="40"/>
                </a:lnTo>
                <a:lnTo>
                  <a:pt x="27" y="39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7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27" y="34"/>
                </a:lnTo>
                <a:lnTo>
                  <a:pt x="27" y="34"/>
                </a:lnTo>
                <a:lnTo>
                  <a:pt x="27" y="33"/>
                </a:lnTo>
                <a:lnTo>
                  <a:pt x="27" y="33"/>
                </a:lnTo>
                <a:lnTo>
                  <a:pt x="27" y="33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9" y="32"/>
                </a:lnTo>
                <a:lnTo>
                  <a:pt x="29" y="31"/>
                </a:lnTo>
                <a:lnTo>
                  <a:pt x="30" y="31"/>
                </a:lnTo>
                <a:lnTo>
                  <a:pt x="30" y="30"/>
                </a:lnTo>
                <a:lnTo>
                  <a:pt x="31" y="30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3" y="30"/>
                </a:lnTo>
                <a:lnTo>
                  <a:pt x="33" y="29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5" y="29"/>
                </a:lnTo>
                <a:lnTo>
                  <a:pt x="35" y="29"/>
                </a:lnTo>
                <a:lnTo>
                  <a:pt x="35" y="29"/>
                </a:lnTo>
                <a:lnTo>
                  <a:pt x="36" y="28"/>
                </a:lnTo>
                <a:lnTo>
                  <a:pt x="37" y="28"/>
                </a:lnTo>
                <a:lnTo>
                  <a:pt x="37" y="28"/>
                </a:lnTo>
                <a:lnTo>
                  <a:pt x="37" y="28"/>
                </a:lnTo>
                <a:lnTo>
                  <a:pt x="37" y="27"/>
                </a:lnTo>
                <a:lnTo>
                  <a:pt x="37" y="27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5"/>
                </a:lnTo>
                <a:lnTo>
                  <a:pt x="37" y="25"/>
                </a:lnTo>
                <a:lnTo>
                  <a:pt x="38" y="25"/>
                </a:lnTo>
                <a:lnTo>
                  <a:pt x="38" y="24"/>
                </a:lnTo>
                <a:lnTo>
                  <a:pt x="38" y="24"/>
                </a:lnTo>
                <a:lnTo>
                  <a:pt x="39" y="23"/>
                </a:lnTo>
                <a:lnTo>
                  <a:pt x="39" y="23"/>
                </a:lnTo>
                <a:lnTo>
                  <a:pt x="39" y="23"/>
                </a:lnTo>
                <a:lnTo>
                  <a:pt x="40" y="23"/>
                </a:lnTo>
                <a:lnTo>
                  <a:pt x="40" y="22"/>
                </a:lnTo>
                <a:lnTo>
                  <a:pt x="40" y="22"/>
                </a:lnTo>
                <a:lnTo>
                  <a:pt x="41" y="22"/>
                </a:lnTo>
                <a:lnTo>
                  <a:pt x="41" y="22"/>
                </a:lnTo>
                <a:lnTo>
                  <a:pt x="42" y="23"/>
                </a:lnTo>
                <a:lnTo>
                  <a:pt x="42" y="23"/>
                </a:lnTo>
                <a:lnTo>
                  <a:pt x="42" y="23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1"/>
                </a:lnTo>
                <a:lnTo>
                  <a:pt x="42" y="21"/>
                </a:lnTo>
                <a:lnTo>
                  <a:pt x="41" y="21"/>
                </a:lnTo>
                <a:lnTo>
                  <a:pt x="41" y="21"/>
                </a:lnTo>
                <a:lnTo>
                  <a:pt x="42" y="21"/>
                </a:lnTo>
                <a:lnTo>
                  <a:pt x="41" y="21"/>
                </a:lnTo>
                <a:lnTo>
                  <a:pt x="41" y="20"/>
                </a:lnTo>
                <a:lnTo>
                  <a:pt x="41" y="20"/>
                </a:lnTo>
                <a:lnTo>
                  <a:pt x="41" y="19"/>
                </a:lnTo>
                <a:lnTo>
                  <a:pt x="41" y="19"/>
                </a:lnTo>
                <a:lnTo>
                  <a:pt x="41" y="19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3" y="18"/>
                </a:lnTo>
                <a:lnTo>
                  <a:pt x="43" y="18"/>
                </a:lnTo>
                <a:lnTo>
                  <a:pt x="44" y="18"/>
                </a:lnTo>
                <a:lnTo>
                  <a:pt x="44" y="17"/>
                </a:lnTo>
                <a:lnTo>
                  <a:pt x="44" y="17"/>
                </a:lnTo>
                <a:lnTo>
                  <a:pt x="43" y="16"/>
                </a:lnTo>
                <a:lnTo>
                  <a:pt x="43" y="16"/>
                </a:lnTo>
                <a:lnTo>
                  <a:pt x="43" y="16"/>
                </a:lnTo>
                <a:lnTo>
                  <a:pt x="43" y="16"/>
                </a:lnTo>
                <a:lnTo>
                  <a:pt x="43" y="16"/>
                </a:lnTo>
                <a:lnTo>
                  <a:pt x="43" y="15"/>
                </a:lnTo>
                <a:lnTo>
                  <a:pt x="43" y="15"/>
                </a:lnTo>
                <a:lnTo>
                  <a:pt x="44" y="15"/>
                </a:lnTo>
                <a:lnTo>
                  <a:pt x="44" y="15"/>
                </a:lnTo>
                <a:lnTo>
                  <a:pt x="45" y="15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2"/>
                </a:lnTo>
                <a:lnTo>
                  <a:pt x="44" y="12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5" y="11"/>
                </a:lnTo>
                <a:lnTo>
                  <a:pt x="45" y="11"/>
                </a:lnTo>
                <a:lnTo>
                  <a:pt x="45" y="11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9"/>
                </a:lnTo>
                <a:lnTo>
                  <a:pt x="47" y="9"/>
                </a:lnTo>
                <a:lnTo>
                  <a:pt x="47" y="9"/>
                </a:lnTo>
                <a:lnTo>
                  <a:pt x="47" y="8"/>
                </a:lnTo>
                <a:lnTo>
                  <a:pt x="46" y="8"/>
                </a:lnTo>
                <a:lnTo>
                  <a:pt x="46" y="8"/>
                </a:lnTo>
                <a:lnTo>
                  <a:pt x="45" y="8"/>
                </a:lnTo>
                <a:lnTo>
                  <a:pt x="45" y="7"/>
                </a:lnTo>
                <a:lnTo>
                  <a:pt x="45" y="7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2" y="5"/>
                </a:lnTo>
                <a:lnTo>
                  <a:pt x="42" y="5"/>
                </a:lnTo>
                <a:lnTo>
                  <a:pt x="42" y="4"/>
                </a:lnTo>
                <a:lnTo>
                  <a:pt x="42" y="4"/>
                </a:lnTo>
                <a:lnTo>
                  <a:pt x="42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39" y="5"/>
                </a:lnTo>
                <a:lnTo>
                  <a:pt x="38" y="5"/>
                </a:lnTo>
                <a:lnTo>
                  <a:pt x="38" y="5"/>
                </a:lnTo>
                <a:lnTo>
                  <a:pt x="38" y="5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3"/>
                </a:lnTo>
                <a:lnTo>
                  <a:pt x="37" y="3"/>
                </a:lnTo>
                <a:lnTo>
                  <a:pt x="37" y="3"/>
                </a:lnTo>
                <a:lnTo>
                  <a:pt x="37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39" y="1"/>
                </a:lnTo>
                <a:lnTo>
                  <a:pt x="39" y="1"/>
                </a:lnTo>
                <a:lnTo>
                  <a:pt x="40" y="1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3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6" y="2"/>
                </a:lnTo>
                <a:lnTo>
                  <a:pt x="46" y="2"/>
                </a:lnTo>
                <a:lnTo>
                  <a:pt x="47" y="2"/>
                </a:lnTo>
                <a:lnTo>
                  <a:pt x="47" y="2"/>
                </a:lnTo>
                <a:lnTo>
                  <a:pt x="48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2" y="4"/>
                </a:lnTo>
                <a:lnTo>
                  <a:pt x="52" y="4"/>
                </a:lnTo>
                <a:lnTo>
                  <a:pt x="53" y="4"/>
                </a:lnTo>
                <a:lnTo>
                  <a:pt x="53" y="4"/>
                </a:lnTo>
                <a:lnTo>
                  <a:pt x="54" y="4"/>
                </a:lnTo>
                <a:lnTo>
                  <a:pt x="55" y="5"/>
                </a:lnTo>
                <a:lnTo>
                  <a:pt x="55" y="5"/>
                </a:lnTo>
                <a:lnTo>
                  <a:pt x="56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7"/>
                </a:lnTo>
                <a:lnTo>
                  <a:pt x="58" y="8"/>
                </a:lnTo>
                <a:lnTo>
                  <a:pt x="58" y="8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10"/>
                </a:lnTo>
                <a:lnTo>
                  <a:pt x="58" y="11"/>
                </a:lnTo>
                <a:lnTo>
                  <a:pt x="58" y="11"/>
                </a:lnTo>
                <a:lnTo>
                  <a:pt x="58" y="11"/>
                </a:lnTo>
                <a:lnTo>
                  <a:pt x="59" y="12"/>
                </a:lnTo>
                <a:lnTo>
                  <a:pt x="59" y="13"/>
                </a:lnTo>
                <a:lnTo>
                  <a:pt x="59" y="13"/>
                </a:lnTo>
                <a:lnTo>
                  <a:pt x="59" y="14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7"/>
                </a:lnTo>
                <a:lnTo>
                  <a:pt x="59" y="17"/>
                </a:lnTo>
                <a:lnTo>
                  <a:pt x="59" y="18"/>
                </a:lnTo>
                <a:lnTo>
                  <a:pt x="59" y="19"/>
                </a:lnTo>
                <a:lnTo>
                  <a:pt x="60" y="20"/>
                </a:lnTo>
                <a:lnTo>
                  <a:pt x="60" y="20"/>
                </a:lnTo>
                <a:lnTo>
                  <a:pt x="60" y="20"/>
                </a:lnTo>
                <a:lnTo>
                  <a:pt x="60" y="21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59" y="23"/>
                </a:lnTo>
                <a:lnTo>
                  <a:pt x="59" y="23"/>
                </a:lnTo>
                <a:lnTo>
                  <a:pt x="59" y="24"/>
                </a:lnTo>
                <a:lnTo>
                  <a:pt x="59" y="24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7"/>
                </a:lnTo>
                <a:lnTo>
                  <a:pt x="59" y="27"/>
                </a:lnTo>
                <a:lnTo>
                  <a:pt x="58" y="27"/>
                </a:lnTo>
                <a:lnTo>
                  <a:pt x="58" y="28"/>
                </a:lnTo>
                <a:lnTo>
                  <a:pt x="58" y="28"/>
                </a:lnTo>
                <a:lnTo>
                  <a:pt x="58" y="29"/>
                </a:lnTo>
                <a:lnTo>
                  <a:pt x="58" y="29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8" y="32"/>
                </a:lnTo>
                <a:lnTo>
                  <a:pt x="58" y="32"/>
                </a:lnTo>
                <a:lnTo>
                  <a:pt x="58" y="32"/>
                </a:lnTo>
                <a:lnTo>
                  <a:pt x="57" y="33"/>
                </a:lnTo>
                <a:lnTo>
                  <a:pt x="57" y="34"/>
                </a:lnTo>
                <a:lnTo>
                  <a:pt x="57" y="34"/>
                </a:lnTo>
                <a:lnTo>
                  <a:pt x="57" y="34"/>
                </a:lnTo>
                <a:lnTo>
                  <a:pt x="57" y="34"/>
                </a:lnTo>
                <a:lnTo>
                  <a:pt x="57" y="35"/>
                </a:lnTo>
                <a:lnTo>
                  <a:pt x="56" y="35"/>
                </a:lnTo>
                <a:lnTo>
                  <a:pt x="56" y="35"/>
                </a:lnTo>
                <a:lnTo>
                  <a:pt x="56" y="36"/>
                </a:lnTo>
                <a:lnTo>
                  <a:pt x="56" y="36"/>
                </a:lnTo>
                <a:lnTo>
                  <a:pt x="55" y="37"/>
                </a:lnTo>
                <a:lnTo>
                  <a:pt x="55" y="37"/>
                </a:lnTo>
                <a:lnTo>
                  <a:pt x="55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3" y="37"/>
                </a:lnTo>
                <a:lnTo>
                  <a:pt x="53" y="37"/>
                </a:lnTo>
                <a:lnTo>
                  <a:pt x="53" y="38"/>
                </a:lnTo>
                <a:lnTo>
                  <a:pt x="53" y="38"/>
                </a:lnTo>
                <a:lnTo>
                  <a:pt x="54" y="38"/>
                </a:lnTo>
                <a:lnTo>
                  <a:pt x="54" y="38"/>
                </a:lnTo>
                <a:lnTo>
                  <a:pt x="55" y="39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6" y="40"/>
                </a:lnTo>
                <a:lnTo>
                  <a:pt x="56" y="39"/>
                </a:lnTo>
                <a:lnTo>
                  <a:pt x="56" y="39"/>
                </a:lnTo>
                <a:lnTo>
                  <a:pt x="57" y="39"/>
                </a:lnTo>
                <a:lnTo>
                  <a:pt x="57" y="39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7" y="42"/>
                </a:lnTo>
                <a:lnTo>
                  <a:pt x="56" y="42"/>
                </a:lnTo>
                <a:lnTo>
                  <a:pt x="56" y="42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3"/>
                </a:lnTo>
                <a:lnTo>
                  <a:pt x="58" y="43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9"/>
                </a:lnTo>
                <a:lnTo>
                  <a:pt x="63" y="49"/>
                </a:lnTo>
                <a:lnTo>
                  <a:pt x="62" y="49"/>
                </a:lnTo>
                <a:lnTo>
                  <a:pt x="63" y="49"/>
                </a:lnTo>
                <a:lnTo>
                  <a:pt x="62" y="49"/>
                </a:lnTo>
                <a:lnTo>
                  <a:pt x="62" y="49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5" y="51"/>
                </a:lnTo>
                <a:lnTo>
                  <a:pt x="65" y="51"/>
                </a:lnTo>
                <a:lnTo>
                  <a:pt x="65" y="51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67" y="53"/>
                </a:lnTo>
                <a:lnTo>
                  <a:pt x="67" y="54"/>
                </a:lnTo>
                <a:lnTo>
                  <a:pt x="67" y="53"/>
                </a:lnTo>
                <a:lnTo>
                  <a:pt x="68" y="53"/>
                </a:lnTo>
                <a:lnTo>
                  <a:pt x="67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4" y="51"/>
                </a:lnTo>
                <a:lnTo>
                  <a:pt x="74" y="51"/>
                </a:lnTo>
                <a:lnTo>
                  <a:pt x="74" y="51"/>
                </a:lnTo>
                <a:lnTo>
                  <a:pt x="74" y="51"/>
                </a:lnTo>
                <a:lnTo>
                  <a:pt x="74" y="51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5" y="52"/>
                </a:lnTo>
                <a:lnTo>
                  <a:pt x="75" y="52"/>
                </a:lnTo>
                <a:lnTo>
                  <a:pt x="76" y="52"/>
                </a:lnTo>
                <a:lnTo>
                  <a:pt x="76" y="52"/>
                </a:lnTo>
                <a:lnTo>
                  <a:pt x="76" y="53"/>
                </a:lnTo>
                <a:lnTo>
                  <a:pt x="76" y="53"/>
                </a:lnTo>
                <a:lnTo>
                  <a:pt x="76" y="53"/>
                </a:lnTo>
                <a:lnTo>
                  <a:pt x="76" y="53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5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7"/>
                </a:lnTo>
                <a:lnTo>
                  <a:pt x="76" y="57"/>
                </a:lnTo>
                <a:lnTo>
                  <a:pt x="76" y="58"/>
                </a:lnTo>
                <a:lnTo>
                  <a:pt x="75" y="58"/>
                </a:lnTo>
                <a:lnTo>
                  <a:pt x="75" y="58"/>
                </a:lnTo>
                <a:lnTo>
                  <a:pt x="75" y="58"/>
                </a:lnTo>
                <a:lnTo>
                  <a:pt x="75" y="59"/>
                </a:lnTo>
                <a:lnTo>
                  <a:pt x="74" y="59"/>
                </a:lnTo>
                <a:lnTo>
                  <a:pt x="74" y="59"/>
                </a:lnTo>
                <a:lnTo>
                  <a:pt x="74" y="59"/>
                </a:lnTo>
                <a:lnTo>
                  <a:pt x="73" y="58"/>
                </a:lnTo>
                <a:lnTo>
                  <a:pt x="73" y="59"/>
                </a:lnTo>
                <a:lnTo>
                  <a:pt x="73" y="59"/>
                </a:lnTo>
                <a:lnTo>
                  <a:pt x="72" y="59"/>
                </a:lnTo>
                <a:lnTo>
                  <a:pt x="72" y="59"/>
                </a:lnTo>
                <a:lnTo>
                  <a:pt x="72" y="59"/>
                </a:lnTo>
                <a:lnTo>
                  <a:pt x="72" y="59"/>
                </a:lnTo>
                <a:lnTo>
                  <a:pt x="72" y="60"/>
                </a:lnTo>
                <a:lnTo>
                  <a:pt x="72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60"/>
                </a:lnTo>
                <a:lnTo>
                  <a:pt x="71" y="60"/>
                </a:lnTo>
                <a:lnTo>
                  <a:pt x="71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69" y="61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4"/>
                </a:lnTo>
                <a:lnTo>
                  <a:pt x="69" y="64"/>
                </a:lnTo>
                <a:lnTo>
                  <a:pt x="68" y="63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7"/>
                </a:lnTo>
                <a:lnTo>
                  <a:pt x="68" y="67"/>
                </a:lnTo>
                <a:lnTo>
                  <a:pt x="68" y="67"/>
                </a:lnTo>
                <a:lnTo>
                  <a:pt x="69" y="67"/>
                </a:lnTo>
                <a:lnTo>
                  <a:pt x="69" y="67"/>
                </a:lnTo>
                <a:lnTo>
                  <a:pt x="69" y="67"/>
                </a:lnTo>
                <a:lnTo>
                  <a:pt x="69" y="68"/>
                </a:lnTo>
                <a:lnTo>
                  <a:pt x="68" y="68"/>
                </a:lnTo>
                <a:lnTo>
                  <a:pt x="69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9"/>
                </a:lnTo>
                <a:lnTo>
                  <a:pt x="68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6" y="70"/>
                </a:lnTo>
                <a:lnTo>
                  <a:pt x="67" y="70"/>
                </a:lnTo>
                <a:lnTo>
                  <a:pt x="67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7" y="72"/>
                </a:lnTo>
                <a:lnTo>
                  <a:pt x="67" y="73"/>
                </a:lnTo>
                <a:lnTo>
                  <a:pt x="67" y="73"/>
                </a:lnTo>
                <a:lnTo>
                  <a:pt x="67" y="73"/>
                </a:lnTo>
                <a:lnTo>
                  <a:pt x="67" y="72"/>
                </a:lnTo>
                <a:lnTo>
                  <a:pt x="67" y="72"/>
                </a:lnTo>
                <a:lnTo>
                  <a:pt x="67" y="73"/>
                </a:lnTo>
                <a:lnTo>
                  <a:pt x="68" y="72"/>
                </a:lnTo>
                <a:lnTo>
                  <a:pt x="68" y="72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4"/>
                </a:lnTo>
                <a:lnTo>
                  <a:pt x="69" y="74"/>
                </a:lnTo>
                <a:lnTo>
                  <a:pt x="69" y="74"/>
                </a:lnTo>
                <a:lnTo>
                  <a:pt x="69" y="74"/>
                </a:lnTo>
                <a:lnTo>
                  <a:pt x="70" y="74"/>
                </a:lnTo>
                <a:lnTo>
                  <a:pt x="69" y="74"/>
                </a:lnTo>
                <a:lnTo>
                  <a:pt x="69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1" y="79"/>
                </a:lnTo>
                <a:lnTo>
                  <a:pt x="71" y="79"/>
                </a:lnTo>
                <a:lnTo>
                  <a:pt x="71" y="79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73" y="78"/>
                </a:lnTo>
                <a:lnTo>
                  <a:pt x="73" y="78"/>
                </a:lnTo>
                <a:lnTo>
                  <a:pt x="73" y="78"/>
                </a:lnTo>
                <a:lnTo>
                  <a:pt x="73" y="79"/>
                </a:lnTo>
                <a:lnTo>
                  <a:pt x="73" y="79"/>
                </a:lnTo>
                <a:lnTo>
                  <a:pt x="73" y="79"/>
                </a:lnTo>
                <a:lnTo>
                  <a:pt x="73" y="79"/>
                </a:lnTo>
                <a:lnTo>
                  <a:pt x="73" y="79"/>
                </a:lnTo>
                <a:lnTo>
                  <a:pt x="73" y="80"/>
                </a:lnTo>
                <a:lnTo>
                  <a:pt x="74" y="80"/>
                </a:lnTo>
                <a:lnTo>
                  <a:pt x="74" y="80"/>
                </a:lnTo>
                <a:lnTo>
                  <a:pt x="74" y="80"/>
                </a:lnTo>
                <a:lnTo>
                  <a:pt x="74" y="80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4" y="81"/>
                </a:lnTo>
                <a:lnTo>
                  <a:pt x="75" y="81"/>
                </a:lnTo>
                <a:lnTo>
                  <a:pt x="75" y="81"/>
                </a:lnTo>
                <a:lnTo>
                  <a:pt x="75" y="81"/>
                </a:lnTo>
                <a:lnTo>
                  <a:pt x="75" y="81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3"/>
                </a:lnTo>
                <a:lnTo>
                  <a:pt x="74" y="83"/>
                </a:lnTo>
                <a:lnTo>
                  <a:pt x="74" y="83"/>
                </a:lnTo>
                <a:lnTo>
                  <a:pt x="73" y="84"/>
                </a:lnTo>
                <a:lnTo>
                  <a:pt x="73" y="84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4" y="85"/>
                </a:lnTo>
                <a:lnTo>
                  <a:pt x="74" y="85"/>
                </a:lnTo>
                <a:lnTo>
                  <a:pt x="75" y="85"/>
                </a:lnTo>
                <a:lnTo>
                  <a:pt x="74" y="85"/>
                </a:lnTo>
                <a:lnTo>
                  <a:pt x="74" y="86"/>
                </a:lnTo>
                <a:lnTo>
                  <a:pt x="74" y="86"/>
                </a:lnTo>
                <a:lnTo>
                  <a:pt x="75" y="86"/>
                </a:lnTo>
                <a:lnTo>
                  <a:pt x="75" y="86"/>
                </a:lnTo>
                <a:lnTo>
                  <a:pt x="76" y="86"/>
                </a:lnTo>
                <a:lnTo>
                  <a:pt x="76" y="86"/>
                </a:lnTo>
                <a:lnTo>
                  <a:pt x="76" y="86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9"/>
                </a:lnTo>
                <a:lnTo>
                  <a:pt x="76" y="89"/>
                </a:lnTo>
                <a:lnTo>
                  <a:pt x="76" y="89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1"/>
                </a:lnTo>
                <a:lnTo>
                  <a:pt x="77" y="91"/>
                </a:lnTo>
                <a:lnTo>
                  <a:pt x="77" y="91"/>
                </a:lnTo>
                <a:lnTo>
                  <a:pt x="78" y="92"/>
                </a:lnTo>
                <a:lnTo>
                  <a:pt x="78" y="93"/>
                </a:lnTo>
                <a:lnTo>
                  <a:pt x="78" y="93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80" y="93"/>
                </a:lnTo>
                <a:lnTo>
                  <a:pt x="80" y="93"/>
                </a:lnTo>
                <a:lnTo>
                  <a:pt x="81" y="93"/>
                </a:lnTo>
                <a:lnTo>
                  <a:pt x="81" y="93"/>
                </a:lnTo>
                <a:lnTo>
                  <a:pt x="81" y="93"/>
                </a:lnTo>
                <a:lnTo>
                  <a:pt x="81" y="93"/>
                </a:lnTo>
                <a:lnTo>
                  <a:pt x="82" y="93"/>
                </a:lnTo>
                <a:lnTo>
                  <a:pt x="82" y="93"/>
                </a:lnTo>
                <a:lnTo>
                  <a:pt x="83" y="93"/>
                </a:lnTo>
                <a:lnTo>
                  <a:pt x="84" y="93"/>
                </a:lnTo>
                <a:lnTo>
                  <a:pt x="84" y="93"/>
                </a:lnTo>
                <a:lnTo>
                  <a:pt x="84" y="93"/>
                </a:lnTo>
                <a:lnTo>
                  <a:pt x="84" y="93"/>
                </a:lnTo>
                <a:lnTo>
                  <a:pt x="84" y="94"/>
                </a:lnTo>
                <a:lnTo>
                  <a:pt x="85" y="94"/>
                </a:lnTo>
                <a:lnTo>
                  <a:pt x="85" y="94"/>
                </a:lnTo>
                <a:lnTo>
                  <a:pt x="85" y="94"/>
                </a:lnTo>
                <a:lnTo>
                  <a:pt x="86" y="94"/>
                </a:lnTo>
                <a:lnTo>
                  <a:pt x="86" y="94"/>
                </a:lnTo>
                <a:lnTo>
                  <a:pt x="87" y="94"/>
                </a:lnTo>
                <a:lnTo>
                  <a:pt x="88" y="94"/>
                </a:lnTo>
                <a:lnTo>
                  <a:pt x="88" y="94"/>
                </a:lnTo>
                <a:lnTo>
                  <a:pt x="89" y="94"/>
                </a:lnTo>
                <a:lnTo>
                  <a:pt x="90" y="94"/>
                </a:lnTo>
                <a:lnTo>
                  <a:pt x="90" y="93"/>
                </a:lnTo>
                <a:lnTo>
                  <a:pt x="90" y="93"/>
                </a:lnTo>
                <a:lnTo>
                  <a:pt x="89" y="93"/>
                </a:lnTo>
                <a:lnTo>
                  <a:pt x="90" y="92"/>
                </a:lnTo>
                <a:lnTo>
                  <a:pt x="90" y="93"/>
                </a:lnTo>
                <a:lnTo>
                  <a:pt x="90" y="93"/>
                </a:lnTo>
                <a:lnTo>
                  <a:pt x="90" y="93"/>
                </a:lnTo>
                <a:lnTo>
                  <a:pt x="90" y="93"/>
                </a:lnTo>
                <a:lnTo>
                  <a:pt x="90" y="93"/>
                </a:lnTo>
                <a:lnTo>
                  <a:pt x="90" y="94"/>
                </a:lnTo>
                <a:lnTo>
                  <a:pt x="90" y="94"/>
                </a:lnTo>
                <a:lnTo>
                  <a:pt x="90" y="94"/>
                </a:lnTo>
                <a:lnTo>
                  <a:pt x="90" y="94"/>
                </a:lnTo>
                <a:lnTo>
                  <a:pt x="90" y="95"/>
                </a:lnTo>
                <a:lnTo>
                  <a:pt x="90" y="95"/>
                </a:lnTo>
                <a:lnTo>
                  <a:pt x="89" y="96"/>
                </a:lnTo>
                <a:lnTo>
                  <a:pt x="89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7"/>
                </a:lnTo>
                <a:lnTo>
                  <a:pt x="88" y="97"/>
                </a:lnTo>
                <a:lnTo>
                  <a:pt x="88" y="98"/>
                </a:lnTo>
                <a:lnTo>
                  <a:pt x="88" y="98"/>
                </a:lnTo>
                <a:lnTo>
                  <a:pt x="87" y="98"/>
                </a:lnTo>
                <a:lnTo>
                  <a:pt x="87" y="98"/>
                </a:lnTo>
                <a:lnTo>
                  <a:pt x="86" y="98"/>
                </a:lnTo>
                <a:lnTo>
                  <a:pt x="86" y="98"/>
                </a:lnTo>
                <a:lnTo>
                  <a:pt x="86" y="99"/>
                </a:lnTo>
                <a:lnTo>
                  <a:pt x="85" y="99"/>
                </a:lnTo>
                <a:lnTo>
                  <a:pt x="85" y="99"/>
                </a:lnTo>
                <a:lnTo>
                  <a:pt x="85" y="99"/>
                </a:lnTo>
                <a:lnTo>
                  <a:pt x="85" y="99"/>
                </a:lnTo>
                <a:lnTo>
                  <a:pt x="84" y="99"/>
                </a:lnTo>
                <a:lnTo>
                  <a:pt x="84" y="99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4" y="101"/>
                </a:lnTo>
                <a:lnTo>
                  <a:pt x="83" y="101"/>
                </a:lnTo>
                <a:lnTo>
                  <a:pt x="83" y="101"/>
                </a:lnTo>
                <a:lnTo>
                  <a:pt x="83" y="101"/>
                </a:lnTo>
                <a:lnTo>
                  <a:pt x="82" y="101"/>
                </a:lnTo>
                <a:lnTo>
                  <a:pt x="82" y="101"/>
                </a:lnTo>
                <a:lnTo>
                  <a:pt x="82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3"/>
                </a:lnTo>
                <a:lnTo>
                  <a:pt x="81" y="103"/>
                </a:lnTo>
                <a:lnTo>
                  <a:pt x="80" y="103"/>
                </a:lnTo>
                <a:lnTo>
                  <a:pt x="80" y="103"/>
                </a:lnTo>
                <a:lnTo>
                  <a:pt x="81" y="104"/>
                </a:lnTo>
                <a:lnTo>
                  <a:pt x="81" y="104"/>
                </a:lnTo>
                <a:lnTo>
                  <a:pt x="81" y="104"/>
                </a:lnTo>
                <a:lnTo>
                  <a:pt x="80" y="104"/>
                </a:lnTo>
                <a:lnTo>
                  <a:pt x="80" y="105"/>
                </a:lnTo>
                <a:lnTo>
                  <a:pt x="80" y="105"/>
                </a:lnTo>
                <a:lnTo>
                  <a:pt x="80" y="105"/>
                </a:lnTo>
                <a:lnTo>
                  <a:pt x="79" y="105"/>
                </a:lnTo>
                <a:lnTo>
                  <a:pt x="79" y="106"/>
                </a:lnTo>
                <a:lnTo>
                  <a:pt x="80" y="106"/>
                </a:lnTo>
                <a:lnTo>
                  <a:pt x="80" y="106"/>
                </a:lnTo>
                <a:lnTo>
                  <a:pt x="79" y="107"/>
                </a:lnTo>
                <a:lnTo>
                  <a:pt x="79" y="107"/>
                </a:lnTo>
                <a:lnTo>
                  <a:pt x="78" y="107"/>
                </a:lnTo>
                <a:lnTo>
                  <a:pt x="78" y="107"/>
                </a:lnTo>
                <a:lnTo>
                  <a:pt x="78" y="108"/>
                </a:lnTo>
                <a:lnTo>
                  <a:pt x="78" y="108"/>
                </a:lnTo>
                <a:lnTo>
                  <a:pt x="78" y="108"/>
                </a:lnTo>
                <a:lnTo>
                  <a:pt x="78" y="108"/>
                </a:lnTo>
                <a:lnTo>
                  <a:pt x="77" y="109"/>
                </a:lnTo>
                <a:lnTo>
                  <a:pt x="77" y="110"/>
                </a:lnTo>
                <a:lnTo>
                  <a:pt x="77" y="111"/>
                </a:lnTo>
                <a:lnTo>
                  <a:pt x="76" y="111"/>
                </a:lnTo>
                <a:lnTo>
                  <a:pt x="76" y="112"/>
                </a:lnTo>
                <a:lnTo>
                  <a:pt x="76" y="112"/>
                </a:lnTo>
                <a:lnTo>
                  <a:pt x="74" y="112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4"/>
                </a:lnTo>
                <a:lnTo>
                  <a:pt x="74" y="114"/>
                </a:lnTo>
                <a:lnTo>
                  <a:pt x="74" y="114"/>
                </a:lnTo>
                <a:lnTo>
                  <a:pt x="74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7"/>
                </a:lnTo>
                <a:lnTo>
                  <a:pt x="76" y="117"/>
                </a:lnTo>
                <a:lnTo>
                  <a:pt x="76" y="117"/>
                </a:lnTo>
                <a:lnTo>
                  <a:pt x="76" y="117"/>
                </a:lnTo>
                <a:lnTo>
                  <a:pt x="76" y="117"/>
                </a:lnTo>
                <a:lnTo>
                  <a:pt x="76" y="117"/>
                </a:lnTo>
                <a:lnTo>
                  <a:pt x="77" y="117"/>
                </a:lnTo>
                <a:lnTo>
                  <a:pt x="77" y="117"/>
                </a:lnTo>
                <a:lnTo>
                  <a:pt x="77" y="118"/>
                </a:lnTo>
                <a:lnTo>
                  <a:pt x="77" y="118"/>
                </a:lnTo>
                <a:lnTo>
                  <a:pt x="77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9" y="118"/>
                </a:lnTo>
                <a:lnTo>
                  <a:pt x="80" y="118"/>
                </a:lnTo>
                <a:lnTo>
                  <a:pt x="80" y="118"/>
                </a:lnTo>
                <a:lnTo>
                  <a:pt x="80" y="118"/>
                </a:lnTo>
                <a:lnTo>
                  <a:pt x="80" y="118"/>
                </a:lnTo>
                <a:lnTo>
                  <a:pt x="81" y="118"/>
                </a:lnTo>
                <a:lnTo>
                  <a:pt x="81" y="119"/>
                </a:lnTo>
                <a:lnTo>
                  <a:pt x="81" y="119"/>
                </a:lnTo>
                <a:lnTo>
                  <a:pt x="81" y="119"/>
                </a:lnTo>
                <a:lnTo>
                  <a:pt x="81" y="119"/>
                </a:lnTo>
                <a:lnTo>
                  <a:pt x="81" y="119"/>
                </a:lnTo>
                <a:lnTo>
                  <a:pt x="82" y="119"/>
                </a:lnTo>
                <a:lnTo>
                  <a:pt x="82" y="119"/>
                </a:lnTo>
                <a:lnTo>
                  <a:pt x="82" y="119"/>
                </a:lnTo>
                <a:lnTo>
                  <a:pt x="82" y="119"/>
                </a:lnTo>
                <a:lnTo>
                  <a:pt x="82" y="119"/>
                </a:lnTo>
                <a:lnTo>
                  <a:pt x="83" y="119"/>
                </a:lnTo>
                <a:lnTo>
                  <a:pt x="83" y="119"/>
                </a:lnTo>
                <a:lnTo>
                  <a:pt x="83" y="119"/>
                </a:lnTo>
                <a:lnTo>
                  <a:pt x="83" y="119"/>
                </a:lnTo>
                <a:lnTo>
                  <a:pt x="83" y="120"/>
                </a:lnTo>
                <a:lnTo>
                  <a:pt x="83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0"/>
                </a:lnTo>
                <a:lnTo>
                  <a:pt x="81" y="120"/>
                </a:lnTo>
                <a:lnTo>
                  <a:pt x="81" y="120"/>
                </a:lnTo>
                <a:lnTo>
                  <a:pt x="80" y="119"/>
                </a:lnTo>
                <a:lnTo>
                  <a:pt x="80" y="119"/>
                </a:lnTo>
                <a:lnTo>
                  <a:pt x="80" y="119"/>
                </a:lnTo>
                <a:lnTo>
                  <a:pt x="80" y="119"/>
                </a:lnTo>
                <a:lnTo>
                  <a:pt x="80" y="120"/>
                </a:lnTo>
                <a:lnTo>
                  <a:pt x="79" y="119"/>
                </a:lnTo>
                <a:lnTo>
                  <a:pt x="79" y="120"/>
                </a:lnTo>
                <a:lnTo>
                  <a:pt x="79" y="120"/>
                </a:lnTo>
                <a:lnTo>
                  <a:pt x="79" y="120"/>
                </a:lnTo>
                <a:lnTo>
                  <a:pt x="79" y="120"/>
                </a:lnTo>
                <a:lnTo>
                  <a:pt x="79" y="121"/>
                </a:lnTo>
                <a:lnTo>
                  <a:pt x="79" y="121"/>
                </a:lnTo>
                <a:lnTo>
                  <a:pt x="79" y="121"/>
                </a:lnTo>
                <a:lnTo>
                  <a:pt x="79" y="121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9" y="122"/>
                </a:lnTo>
                <a:lnTo>
                  <a:pt x="79" y="122"/>
                </a:lnTo>
                <a:lnTo>
                  <a:pt x="79" y="122"/>
                </a:lnTo>
                <a:lnTo>
                  <a:pt x="79" y="122"/>
                </a:lnTo>
                <a:lnTo>
                  <a:pt x="79" y="123"/>
                </a:lnTo>
                <a:lnTo>
                  <a:pt x="79" y="123"/>
                </a:lnTo>
                <a:lnTo>
                  <a:pt x="79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9" y="124"/>
                </a:lnTo>
                <a:lnTo>
                  <a:pt x="79" y="125"/>
                </a:lnTo>
                <a:lnTo>
                  <a:pt x="79" y="125"/>
                </a:lnTo>
                <a:lnTo>
                  <a:pt x="80" y="124"/>
                </a:lnTo>
                <a:lnTo>
                  <a:pt x="80" y="124"/>
                </a:lnTo>
                <a:lnTo>
                  <a:pt x="80" y="125"/>
                </a:lnTo>
                <a:lnTo>
                  <a:pt x="80" y="125"/>
                </a:lnTo>
                <a:lnTo>
                  <a:pt x="81" y="125"/>
                </a:lnTo>
                <a:lnTo>
                  <a:pt x="81" y="124"/>
                </a:lnTo>
                <a:lnTo>
                  <a:pt x="81" y="124"/>
                </a:lnTo>
                <a:lnTo>
                  <a:pt x="82" y="124"/>
                </a:lnTo>
                <a:lnTo>
                  <a:pt x="82" y="125"/>
                </a:lnTo>
                <a:lnTo>
                  <a:pt x="82" y="125"/>
                </a:lnTo>
                <a:lnTo>
                  <a:pt x="81" y="125"/>
                </a:lnTo>
                <a:lnTo>
                  <a:pt x="81" y="125"/>
                </a:lnTo>
                <a:lnTo>
                  <a:pt x="80" y="125"/>
                </a:lnTo>
                <a:lnTo>
                  <a:pt x="80" y="125"/>
                </a:lnTo>
                <a:lnTo>
                  <a:pt x="79" y="125"/>
                </a:lnTo>
                <a:lnTo>
                  <a:pt x="79" y="126"/>
                </a:lnTo>
                <a:lnTo>
                  <a:pt x="79" y="126"/>
                </a:lnTo>
                <a:lnTo>
                  <a:pt x="79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1"/>
                </a:lnTo>
                <a:lnTo>
                  <a:pt x="78" y="131"/>
                </a:lnTo>
                <a:lnTo>
                  <a:pt x="78" y="131"/>
                </a:lnTo>
                <a:lnTo>
                  <a:pt x="78" y="131"/>
                </a:lnTo>
                <a:lnTo>
                  <a:pt x="78" y="131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3"/>
                </a:lnTo>
                <a:lnTo>
                  <a:pt x="78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80" y="133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5"/>
                </a:lnTo>
                <a:lnTo>
                  <a:pt x="80" y="135"/>
                </a:lnTo>
                <a:lnTo>
                  <a:pt x="80" y="135"/>
                </a:lnTo>
                <a:lnTo>
                  <a:pt x="81" y="136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1" y="136"/>
                </a:lnTo>
                <a:lnTo>
                  <a:pt x="81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9"/>
                </a:lnTo>
                <a:lnTo>
                  <a:pt x="80" y="139"/>
                </a:lnTo>
                <a:lnTo>
                  <a:pt x="79" y="139"/>
                </a:lnTo>
                <a:lnTo>
                  <a:pt x="80" y="139"/>
                </a:lnTo>
                <a:lnTo>
                  <a:pt x="80" y="139"/>
                </a:lnTo>
                <a:lnTo>
                  <a:pt x="80" y="139"/>
                </a:lnTo>
                <a:lnTo>
                  <a:pt x="80" y="140"/>
                </a:lnTo>
                <a:lnTo>
                  <a:pt x="80" y="140"/>
                </a:lnTo>
                <a:lnTo>
                  <a:pt x="80" y="140"/>
                </a:lnTo>
                <a:lnTo>
                  <a:pt x="80" y="140"/>
                </a:lnTo>
                <a:lnTo>
                  <a:pt x="80" y="141"/>
                </a:lnTo>
                <a:lnTo>
                  <a:pt x="80" y="141"/>
                </a:lnTo>
                <a:lnTo>
                  <a:pt x="80" y="141"/>
                </a:lnTo>
                <a:lnTo>
                  <a:pt x="80" y="141"/>
                </a:lnTo>
                <a:lnTo>
                  <a:pt x="80" y="141"/>
                </a:lnTo>
                <a:lnTo>
                  <a:pt x="80" y="142"/>
                </a:lnTo>
                <a:lnTo>
                  <a:pt x="80" y="142"/>
                </a:lnTo>
                <a:lnTo>
                  <a:pt x="80" y="142"/>
                </a:lnTo>
                <a:lnTo>
                  <a:pt x="79" y="142"/>
                </a:lnTo>
                <a:lnTo>
                  <a:pt x="80" y="143"/>
                </a:lnTo>
                <a:lnTo>
                  <a:pt x="80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1" y="144"/>
                </a:lnTo>
                <a:lnTo>
                  <a:pt x="81" y="143"/>
                </a:lnTo>
                <a:lnTo>
                  <a:pt x="81" y="143"/>
                </a:lnTo>
                <a:lnTo>
                  <a:pt x="82" y="143"/>
                </a:lnTo>
                <a:lnTo>
                  <a:pt x="82" y="143"/>
                </a:lnTo>
                <a:lnTo>
                  <a:pt x="83" y="143"/>
                </a:lnTo>
                <a:lnTo>
                  <a:pt x="83" y="143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79" y="144"/>
                </a:lnTo>
                <a:lnTo>
                  <a:pt x="79" y="144"/>
                </a:lnTo>
                <a:lnTo>
                  <a:pt x="79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7" y="142"/>
                </a:lnTo>
                <a:lnTo>
                  <a:pt x="77" y="142"/>
                </a:lnTo>
                <a:lnTo>
                  <a:pt x="77" y="142"/>
                </a:lnTo>
                <a:lnTo>
                  <a:pt x="77" y="142"/>
                </a:lnTo>
                <a:lnTo>
                  <a:pt x="77" y="144"/>
                </a:lnTo>
                <a:lnTo>
                  <a:pt x="77" y="144"/>
                </a:lnTo>
                <a:lnTo>
                  <a:pt x="77" y="144"/>
                </a:lnTo>
                <a:lnTo>
                  <a:pt x="77" y="144"/>
                </a:lnTo>
                <a:lnTo>
                  <a:pt x="77" y="144"/>
                </a:lnTo>
                <a:lnTo>
                  <a:pt x="76" y="144"/>
                </a:lnTo>
                <a:lnTo>
                  <a:pt x="73" y="144"/>
                </a:lnTo>
                <a:lnTo>
                  <a:pt x="71" y="144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6"/>
                </a:lnTo>
                <a:lnTo>
                  <a:pt x="70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8" y="146"/>
                </a:lnTo>
                <a:lnTo>
                  <a:pt x="68" y="146"/>
                </a:lnTo>
                <a:lnTo>
                  <a:pt x="68" y="147"/>
                </a:lnTo>
                <a:lnTo>
                  <a:pt x="68" y="147"/>
                </a:lnTo>
                <a:lnTo>
                  <a:pt x="68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4" y="148"/>
                </a:lnTo>
                <a:lnTo>
                  <a:pt x="64" y="148"/>
                </a:lnTo>
                <a:lnTo>
                  <a:pt x="64" y="148"/>
                </a:lnTo>
                <a:lnTo>
                  <a:pt x="64" y="149"/>
                </a:lnTo>
                <a:lnTo>
                  <a:pt x="64" y="149"/>
                </a:lnTo>
                <a:lnTo>
                  <a:pt x="64" y="149"/>
                </a:lnTo>
                <a:lnTo>
                  <a:pt x="64" y="149"/>
                </a:lnTo>
                <a:lnTo>
                  <a:pt x="64" y="149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50"/>
                </a:lnTo>
                <a:lnTo>
                  <a:pt x="62" y="150"/>
                </a:lnTo>
                <a:lnTo>
                  <a:pt x="62" y="150"/>
                </a:lnTo>
                <a:lnTo>
                  <a:pt x="62" y="150"/>
                </a:lnTo>
                <a:lnTo>
                  <a:pt x="62" y="149"/>
                </a:lnTo>
                <a:lnTo>
                  <a:pt x="61" y="149"/>
                </a:lnTo>
                <a:lnTo>
                  <a:pt x="61" y="150"/>
                </a:lnTo>
                <a:lnTo>
                  <a:pt x="61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8" y="149"/>
                </a:lnTo>
                <a:lnTo>
                  <a:pt x="58" y="149"/>
                </a:lnTo>
                <a:lnTo>
                  <a:pt x="58" y="148"/>
                </a:lnTo>
                <a:lnTo>
                  <a:pt x="58" y="148"/>
                </a:lnTo>
                <a:lnTo>
                  <a:pt x="58" y="148"/>
                </a:lnTo>
                <a:lnTo>
                  <a:pt x="58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7"/>
                </a:lnTo>
                <a:lnTo>
                  <a:pt x="57" y="147"/>
                </a:lnTo>
                <a:lnTo>
                  <a:pt x="56" y="147"/>
                </a:lnTo>
                <a:lnTo>
                  <a:pt x="56" y="147"/>
                </a:lnTo>
                <a:lnTo>
                  <a:pt x="56" y="147"/>
                </a:lnTo>
                <a:lnTo>
                  <a:pt x="56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50"/>
                </a:lnTo>
                <a:lnTo>
                  <a:pt x="55" y="150"/>
                </a:lnTo>
                <a:lnTo>
                  <a:pt x="55" y="150"/>
                </a:lnTo>
                <a:lnTo>
                  <a:pt x="55" y="150"/>
                </a:lnTo>
                <a:lnTo>
                  <a:pt x="55" y="150"/>
                </a:lnTo>
                <a:lnTo>
                  <a:pt x="55" y="151"/>
                </a:lnTo>
                <a:lnTo>
                  <a:pt x="55" y="151"/>
                </a:lnTo>
                <a:lnTo>
                  <a:pt x="55" y="151"/>
                </a:lnTo>
                <a:lnTo>
                  <a:pt x="55" y="151"/>
                </a:lnTo>
                <a:lnTo>
                  <a:pt x="55" y="152"/>
                </a:lnTo>
                <a:lnTo>
                  <a:pt x="56" y="152"/>
                </a:lnTo>
                <a:lnTo>
                  <a:pt x="56" y="152"/>
                </a:lnTo>
                <a:lnTo>
                  <a:pt x="56" y="152"/>
                </a:lnTo>
                <a:lnTo>
                  <a:pt x="55" y="152"/>
                </a:lnTo>
                <a:lnTo>
                  <a:pt x="55" y="152"/>
                </a:lnTo>
                <a:lnTo>
                  <a:pt x="55" y="152"/>
                </a:lnTo>
                <a:lnTo>
                  <a:pt x="55" y="153"/>
                </a:lnTo>
                <a:lnTo>
                  <a:pt x="55" y="153"/>
                </a:lnTo>
                <a:lnTo>
                  <a:pt x="55" y="153"/>
                </a:lnTo>
                <a:lnTo>
                  <a:pt x="55" y="153"/>
                </a:lnTo>
                <a:lnTo>
                  <a:pt x="52" y="151"/>
                </a:lnTo>
                <a:lnTo>
                  <a:pt x="52" y="151"/>
                </a:lnTo>
                <a:lnTo>
                  <a:pt x="52" y="151"/>
                </a:lnTo>
                <a:lnTo>
                  <a:pt x="52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0"/>
                </a:lnTo>
                <a:lnTo>
                  <a:pt x="51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1"/>
                </a:lnTo>
                <a:lnTo>
                  <a:pt x="50" y="151"/>
                </a:lnTo>
                <a:lnTo>
                  <a:pt x="50" y="151"/>
                </a:lnTo>
                <a:lnTo>
                  <a:pt x="50" y="151"/>
                </a:lnTo>
                <a:lnTo>
                  <a:pt x="49" y="151"/>
                </a:lnTo>
                <a:lnTo>
                  <a:pt x="49" y="150"/>
                </a:lnTo>
                <a:lnTo>
                  <a:pt x="49" y="150"/>
                </a:lnTo>
                <a:lnTo>
                  <a:pt x="49" y="150"/>
                </a:lnTo>
                <a:lnTo>
                  <a:pt x="49" y="150"/>
                </a:lnTo>
                <a:lnTo>
                  <a:pt x="49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7" y="149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6" y="150"/>
                </a:lnTo>
                <a:lnTo>
                  <a:pt x="46" y="151"/>
                </a:lnTo>
                <a:lnTo>
                  <a:pt x="46" y="150"/>
                </a:lnTo>
                <a:lnTo>
                  <a:pt x="46" y="151"/>
                </a:lnTo>
                <a:lnTo>
                  <a:pt x="46" y="150"/>
                </a:lnTo>
                <a:lnTo>
                  <a:pt x="46" y="151"/>
                </a:lnTo>
                <a:lnTo>
                  <a:pt x="46" y="150"/>
                </a:lnTo>
                <a:lnTo>
                  <a:pt x="46" y="150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4" y="148"/>
                </a:lnTo>
                <a:lnTo>
                  <a:pt x="44" y="148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4" y="148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8"/>
                </a:lnTo>
                <a:lnTo>
                  <a:pt x="40" y="148"/>
                </a:lnTo>
                <a:lnTo>
                  <a:pt x="40" y="148"/>
                </a:lnTo>
                <a:lnTo>
                  <a:pt x="40" y="148"/>
                </a:lnTo>
                <a:lnTo>
                  <a:pt x="40" y="148"/>
                </a:lnTo>
                <a:lnTo>
                  <a:pt x="41" y="148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8"/>
                </a:lnTo>
                <a:lnTo>
                  <a:pt x="39" y="148"/>
                </a:lnTo>
                <a:lnTo>
                  <a:pt x="39" y="148"/>
                </a:lnTo>
                <a:lnTo>
                  <a:pt x="39" y="148"/>
                </a:lnTo>
                <a:lnTo>
                  <a:pt x="39" y="149"/>
                </a:lnTo>
                <a:lnTo>
                  <a:pt x="39" y="149"/>
                </a:lnTo>
                <a:lnTo>
                  <a:pt x="39" y="149"/>
                </a:lnTo>
                <a:lnTo>
                  <a:pt x="39" y="149"/>
                </a:lnTo>
                <a:lnTo>
                  <a:pt x="39" y="150"/>
                </a:lnTo>
                <a:lnTo>
                  <a:pt x="39" y="150"/>
                </a:lnTo>
                <a:lnTo>
                  <a:pt x="39" y="150"/>
                </a:lnTo>
                <a:lnTo>
                  <a:pt x="39" y="150"/>
                </a:lnTo>
                <a:lnTo>
                  <a:pt x="39" y="151"/>
                </a:lnTo>
                <a:lnTo>
                  <a:pt x="39" y="151"/>
                </a:lnTo>
                <a:lnTo>
                  <a:pt x="38" y="151"/>
                </a:lnTo>
                <a:lnTo>
                  <a:pt x="38" y="150"/>
                </a:lnTo>
                <a:lnTo>
                  <a:pt x="38" y="150"/>
                </a:lnTo>
                <a:lnTo>
                  <a:pt x="38" y="150"/>
                </a:lnTo>
                <a:lnTo>
                  <a:pt x="38" y="150"/>
                </a:lnTo>
                <a:lnTo>
                  <a:pt x="38" y="149"/>
                </a:lnTo>
                <a:lnTo>
                  <a:pt x="38" y="149"/>
                </a:lnTo>
                <a:lnTo>
                  <a:pt x="38" y="149"/>
                </a:lnTo>
                <a:lnTo>
                  <a:pt x="38" y="149"/>
                </a:lnTo>
                <a:lnTo>
                  <a:pt x="38" y="149"/>
                </a:lnTo>
                <a:lnTo>
                  <a:pt x="38" y="148"/>
                </a:lnTo>
                <a:lnTo>
                  <a:pt x="39" y="148"/>
                </a:lnTo>
                <a:lnTo>
                  <a:pt x="38" y="148"/>
                </a:lnTo>
                <a:lnTo>
                  <a:pt x="39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7"/>
                </a:lnTo>
                <a:lnTo>
                  <a:pt x="38" y="147"/>
                </a:lnTo>
                <a:lnTo>
                  <a:pt x="38" y="147"/>
                </a:lnTo>
                <a:lnTo>
                  <a:pt x="39" y="147"/>
                </a:lnTo>
                <a:lnTo>
                  <a:pt x="38" y="147"/>
                </a:lnTo>
                <a:lnTo>
                  <a:pt x="38" y="147"/>
                </a:lnTo>
                <a:lnTo>
                  <a:pt x="38" y="147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5"/>
                </a:lnTo>
                <a:lnTo>
                  <a:pt x="38" y="145"/>
                </a:lnTo>
                <a:lnTo>
                  <a:pt x="38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2"/>
                </a:lnTo>
                <a:lnTo>
                  <a:pt x="35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3" y="141"/>
                </a:lnTo>
                <a:lnTo>
                  <a:pt x="33" y="141"/>
                </a:lnTo>
                <a:lnTo>
                  <a:pt x="33" y="141"/>
                </a:lnTo>
                <a:lnTo>
                  <a:pt x="33" y="141"/>
                </a:lnTo>
                <a:lnTo>
                  <a:pt x="33" y="142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3"/>
                </a:lnTo>
                <a:lnTo>
                  <a:pt x="31" y="143"/>
                </a:lnTo>
                <a:lnTo>
                  <a:pt x="31" y="143"/>
                </a:lnTo>
                <a:lnTo>
                  <a:pt x="30" y="143"/>
                </a:lnTo>
                <a:lnTo>
                  <a:pt x="30" y="143"/>
                </a:lnTo>
                <a:lnTo>
                  <a:pt x="30" y="143"/>
                </a:lnTo>
                <a:lnTo>
                  <a:pt x="30" y="143"/>
                </a:lnTo>
                <a:lnTo>
                  <a:pt x="30" y="143"/>
                </a:lnTo>
                <a:lnTo>
                  <a:pt x="29" y="143"/>
                </a:lnTo>
                <a:lnTo>
                  <a:pt x="29" y="143"/>
                </a:lnTo>
                <a:lnTo>
                  <a:pt x="30" y="143"/>
                </a:lnTo>
                <a:lnTo>
                  <a:pt x="29" y="143"/>
                </a:lnTo>
                <a:lnTo>
                  <a:pt x="30" y="142"/>
                </a:lnTo>
                <a:lnTo>
                  <a:pt x="30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9" y="142"/>
                </a:lnTo>
                <a:lnTo>
                  <a:pt x="29" y="141"/>
                </a:lnTo>
                <a:lnTo>
                  <a:pt x="29" y="141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7" y="142"/>
                </a:lnTo>
                <a:lnTo>
                  <a:pt x="27" y="143"/>
                </a:lnTo>
                <a:lnTo>
                  <a:pt x="27" y="142"/>
                </a:lnTo>
                <a:lnTo>
                  <a:pt x="27" y="143"/>
                </a:lnTo>
                <a:lnTo>
                  <a:pt x="27" y="143"/>
                </a:lnTo>
                <a:lnTo>
                  <a:pt x="27" y="143"/>
                </a:lnTo>
                <a:lnTo>
                  <a:pt x="27" y="143"/>
                </a:lnTo>
                <a:lnTo>
                  <a:pt x="27" y="143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5"/>
                </a:lnTo>
                <a:lnTo>
                  <a:pt x="26" y="145"/>
                </a:lnTo>
                <a:lnTo>
                  <a:pt x="26" y="145"/>
                </a:lnTo>
                <a:lnTo>
                  <a:pt x="25" y="146"/>
                </a:lnTo>
                <a:lnTo>
                  <a:pt x="25" y="146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8"/>
                </a:lnTo>
                <a:lnTo>
                  <a:pt x="25" y="148"/>
                </a:lnTo>
                <a:lnTo>
                  <a:pt x="25" y="148"/>
                </a:lnTo>
                <a:lnTo>
                  <a:pt x="25" y="149"/>
                </a:lnTo>
                <a:lnTo>
                  <a:pt x="25" y="149"/>
                </a:lnTo>
                <a:lnTo>
                  <a:pt x="25" y="149"/>
                </a:lnTo>
                <a:lnTo>
                  <a:pt x="25" y="149"/>
                </a:lnTo>
                <a:lnTo>
                  <a:pt x="25" y="150"/>
                </a:lnTo>
                <a:lnTo>
                  <a:pt x="24" y="150"/>
                </a:lnTo>
                <a:lnTo>
                  <a:pt x="23" y="149"/>
                </a:lnTo>
                <a:lnTo>
                  <a:pt x="20" y="147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4" y="144"/>
                </a:lnTo>
                <a:lnTo>
                  <a:pt x="14" y="144"/>
                </a:lnTo>
                <a:lnTo>
                  <a:pt x="13" y="144"/>
                </a:lnTo>
                <a:lnTo>
                  <a:pt x="13" y="144"/>
                </a:lnTo>
                <a:lnTo>
                  <a:pt x="13" y="144"/>
                </a:lnTo>
                <a:lnTo>
                  <a:pt x="13" y="143"/>
                </a:lnTo>
                <a:lnTo>
                  <a:pt x="12" y="144"/>
                </a:lnTo>
                <a:lnTo>
                  <a:pt x="12" y="144"/>
                </a:lnTo>
                <a:lnTo>
                  <a:pt x="12" y="143"/>
                </a:lnTo>
                <a:lnTo>
                  <a:pt x="12" y="143"/>
                </a:lnTo>
                <a:lnTo>
                  <a:pt x="12" y="143"/>
                </a:lnTo>
                <a:lnTo>
                  <a:pt x="11" y="143"/>
                </a:lnTo>
                <a:lnTo>
                  <a:pt x="11" y="143"/>
                </a:lnTo>
                <a:lnTo>
                  <a:pt x="11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9" y="143"/>
                </a:lnTo>
                <a:lnTo>
                  <a:pt x="9" y="142"/>
                </a:lnTo>
                <a:lnTo>
                  <a:pt x="9" y="143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8"/>
                </a:lnTo>
                <a:lnTo>
                  <a:pt x="8" y="138"/>
                </a:lnTo>
                <a:lnTo>
                  <a:pt x="8" y="138"/>
                </a:lnTo>
                <a:lnTo>
                  <a:pt x="9" y="138"/>
                </a:lnTo>
                <a:lnTo>
                  <a:pt x="9" y="138"/>
                </a:lnTo>
                <a:lnTo>
                  <a:pt x="9" y="138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10" y="137"/>
                </a:lnTo>
                <a:lnTo>
                  <a:pt x="10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6"/>
                </a:lnTo>
                <a:lnTo>
                  <a:pt x="9" y="136"/>
                </a:lnTo>
                <a:lnTo>
                  <a:pt x="9" y="136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1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9" y="134"/>
                </a:lnTo>
                <a:lnTo>
                  <a:pt x="9" y="134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8" y="135"/>
                </a:lnTo>
                <a:lnTo>
                  <a:pt x="8" y="135"/>
                </a:lnTo>
                <a:lnTo>
                  <a:pt x="8" y="135"/>
                </a:lnTo>
                <a:lnTo>
                  <a:pt x="8" y="135"/>
                </a:lnTo>
                <a:lnTo>
                  <a:pt x="8" y="136"/>
                </a:lnTo>
                <a:lnTo>
                  <a:pt x="7" y="136"/>
                </a:lnTo>
                <a:lnTo>
                  <a:pt x="7" y="136"/>
                </a:lnTo>
                <a:lnTo>
                  <a:pt x="8" y="136"/>
                </a:lnTo>
                <a:lnTo>
                  <a:pt x="8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7"/>
                </a:lnTo>
                <a:lnTo>
                  <a:pt x="7" y="137"/>
                </a:lnTo>
                <a:lnTo>
                  <a:pt x="7" y="137"/>
                </a:lnTo>
                <a:lnTo>
                  <a:pt x="7" y="137"/>
                </a:lnTo>
                <a:lnTo>
                  <a:pt x="6" y="137"/>
                </a:lnTo>
                <a:lnTo>
                  <a:pt x="6" y="137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40"/>
                </a:lnTo>
                <a:lnTo>
                  <a:pt x="5" y="140"/>
                </a:lnTo>
                <a:lnTo>
                  <a:pt x="5" y="140"/>
                </a:lnTo>
                <a:lnTo>
                  <a:pt x="5" y="140"/>
                </a:lnTo>
                <a:lnTo>
                  <a:pt x="4" y="140"/>
                </a:lnTo>
                <a:lnTo>
                  <a:pt x="4" y="140"/>
                </a:lnTo>
                <a:lnTo>
                  <a:pt x="4" y="140"/>
                </a:lnTo>
                <a:lnTo>
                  <a:pt x="5" y="140"/>
                </a:lnTo>
                <a:lnTo>
                  <a:pt x="5" y="140"/>
                </a:lnTo>
                <a:lnTo>
                  <a:pt x="5" y="141"/>
                </a:lnTo>
                <a:lnTo>
                  <a:pt x="4" y="141"/>
                </a:lnTo>
                <a:lnTo>
                  <a:pt x="4" y="141"/>
                </a:lnTo>
                <a:lnTo>
                  <a:pt x="4" y="141"/>
                </a:lnTo>
                <a:lnTo>
                  <a:pt x="4" y="141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3" y="142"/>
                </a:lnTo>
                <a:lnTo>
                  <a:pt x="2" y="142"/>
                </a:lnTo>
                <a:lnTo>
                  <a:pt x="2" y="142"/>
                </a:lnTo>
                <a:lnTo>
                  <a:pt x="3" y="141"/>
                </a:lnTo>
                <a:lnTo>
                  <a:pt x="3" y="141"/>
                </a:lnTo>
                <a:lnTo>
                  <a:pt x="3" y="141"/>
                </a:lnTo>
                <a:lnTo>
                  <a:pt x="2" y="141"/>
                </a:lnTo>
                <a:lnTo>
                  <a:pt x="2" y="142"/>
                </a:lnTo>
                <a:lnTo>
                  <a:pt x="2" y="142"/>
                </a:lnTo>
                <a:lnTo>
                  <a:pt x="2" y="141"/>
                </a:lnTo>
                <a:lnTo>
                  <a:pt x="2" y="141"/>
                </a:lnTo>
                <a:lnTo>
                  <a:pt x="2" y="141"/>
                </a:lnTo>
                <a:lnTo>
                  <a:pt x="2" y="141"/>
                </a:lnTo>
                <a:lnTo>
                  <a:pt x="2" y="140"/>
                </a:lnTo>
                <a:lnTo>
                  <a:pt x="2" y="140"/>
                </a:lnTo>
                <a:lnTo>
                  <a:pt x="2" y="140"/>
                </a:lnTo>
                <a:lnTo>
                  <a:pt x="2" y="139"/>
                </a:lnTo>
                <a:lnTo>
                  <a:pt x="2" y="139"/>
                </a:lnTo>
                <a:lnTo>
                  <a:pt x="1" y="139"/>
                </a:lnTo>
                <a:lnTo>
                  <a:pt x="2" y="139"/>
                </a:lnTo>
                <a:lnTo>
                  <a:pt x="2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0" y="138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6"/>
                </a:lnTo>
                <a:lnTo>
                  <a:pt x="1" y="136"/>
                </a:lnTo>
                <a:lnTo>
                  <a:pt x="2" y="135"/>
                </a:lnTo>
                <a:lnTo>
                  <a:pt x="1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4"/>
                </a:lnTo>
                <a:lnTo>
                  <a:pt x="2" y="134"/>
                </a:lnTo>
                <a:lnTo>
                  <a:pt x="2" y="134"/>
                </a:lnTo>
                <a:lnTo>
                  <a:pt x="2" y="133"/>
                </a:lnTo>
                <a:lnTo>
                  <a:pt x="2" y="133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1"/>
                </a:lnTo>
                <a:lnTo>
                  <a:pt x="2" y="131"/>
                </a:lnTo>
                <a:lnTo>
                  <a:pt x="2" y="130"/>
                </a:lnTo>
                <a:lnTo>
                  <a:pt x="1" y="130"/>
                </a:lnTo>
                <a:lnTo>
                  <a:pt x="1" y="130"/>
                </a:lnTo>
                <a:lnTo>
                  <a:pt x="1" y="130"/>
                </a:lnTo>
                <a:lnTo>
                  <a:pt x="1" y="130"/>
                </a:lnTo>
                <a:lnTo>
                  <a:pt x="1" y="129"/>
                </a:lnTo>
                <a:lnTo>
                  <a:pt x="1" y="129"/>
                </a:lnTo>
                <a:lnTo>
                  <a:pt x="1" y="129"/>
                </a:lnTo>
                <a:lnTo>
                  <a:pt x="1" y="128"/>
                </a:lnTo>
                <a:lnTo>
                  <a:pt x="1" y="128"/>
                </a:lnTo>
                <a:lnTo>
                  <a:pt x="1" y="127"/>
                </a:lnTo>
                <a:lnTo>
                  <a:pt x="1" y="127"/>
                </a:lnTo>
                <a:lnTo>
                  <a:pt x="1" y="127"/>
                </a:lnTo>
                <a:lnTo>
                  <a:pt x="1" y="127"/>
                </a:lnTo>
                <a:lnTo>
                  <a:pt x="1" y="126"/>
                </a:lnTo>
                <a:lnTo>
                  <a:pt x="1" y="126"/>
                </a:lnTo>
                <a:lnTo>
                  <a:pt x="1" y="126"/>
                </a:lnTo>
                <a:lnTo>
                  <a:pt x="1" y="125"/>
                </a:lnTo>
                <a:lnTo>
                  <a:pt x="1" y="125"/>
                </a:lnTo>
                <a:lnTo>
                  <a:pt x="1" y="125"/>
                </a:lnTo>
                <a:lnTo>
                  <a:pt x="2" y="125"/>
                </a:lnTo>
                <a:lnTo>
                  <a:pt x="2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1" y="121"/>
                </a:lnTo>
                <a:lnTo>
                  <a:pt x="1" y="121"/>
                </a:lnTo>
                <a:lnTo>
                  <a:pt x="1" y="121"/>
                </a:lnTo>
                <a:lnTo>
                  <a:pt x="1" y="121"/>
                </a:lnTo>
                <a:lnTo>
                  <a:pt x="1" y="120"/>
                </a:lnTo>
                <a:lnTo>
                  <a:pt x="1" y="120"/>
                </a:lnTo>
                <a:lnTo>
                  <a:pt x="1" y="120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0" y="119"/>
                </a:lnTo>
                <a:lnTo>
                  <a:pt x="0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xmlns="" id="{36ABCED1-B936-4CBB-80E3-A6B369F53C85}"/>
              </a:ext>
            </a:extLst>
          </p:cNvPr>
          <p:cNvSpPr>
            <a:spLocks/>
          </p:cNvSpPr>
          <p:nvPr/>
        </p:nvSpPr>
        <p:spPr bwMode="auto">
          <a:xfrm>
            <a:off x="5400529" y="2110726"/>
            <a:ext cx="852488" cy="1449388"/>
          </a:xfrm>
          <a:custGeom>
            <a:avLst/>
            <a:gdLst>
              <a:gd name="T0" fmla="*/ 2 w 90"/>
              <a:gd name="T1" fmla="*/ 105 h 153"/>
              <a:gd name="T2" fmla="*/ 6 w 90"/>
              <a:gd name="T3" fmla="*/ 96 h 153"/>
              <a:gd name="T4" fmla="*/ 11 w 90"/>
              <a:gd name="T5" fmla="*/ 82 h 153"/>
              <a:gd name="T6" fmla="*/ 17 w 90"/>
              <a:gd name="T7" fmla="*/ 70 h 153"/>
              <a:gd name="T8" fmla="*/ 27 w 90"/>
              <a:gd name="T9" fmla="*/ 55 h 153"/>
              <a:gd name="T10" fmla="*/ 25 w 90"/>
              <a:gd name="T11" fmla="*/ 43 h 153"/>
              <a:gd name="T12" fmla="*/ 33 w 90"/>
              <a:gd name="T13" fmla="*/ 30 h 153"/>
              <a:gd name="T14" fmla="*/ 42 w 90"/>
              <a:gd name="T15" fmla="*/ 22 h 153"/>
              <a:gd name="T16" fmla="*/ 44 w 90"/>
              <a:gd name="T17" fmla="*/ 13 h 153"/>
              <a:gd name="T18" fmla="*/ 43 w 90"/>
              <a:gd name="T19" fmla="*/ 5 h 153"/>
              <a:gd name="T20" fmla="*/ 37 w 90"/>
              <a:gd name="T21" fmla="*/ 3 h 153"/>
              <a:gd name="T22" fmla="*/ 50 w 90"/>
              <a:gd name="T23" fmla="*/ 2 h 153"/>
              <a:gd name="T24" fmla="*/ 59 w 90"/>
              <a:gd name="T25" fmla="*/ 16 h 153"/>
              <a:gd name="T26" fmla="*/ 57 w 90"/>
              <a:gd name="T27" fmla="*/ 31 h 153"/>
              <a:gd name="T28" fmla="*/ 58 w 90"/>
              <a:gd name="T29" fmla="*/ 40 h 153"/>
              <a:gd name="T30" fmla="*/ 60 w 90"/>
              <a:gd name="T31" fmla="*/ 46 h 153"/>
              <a:gd name="T32" fmla="*/ 62 w 90"/>
              <a:gd name="T33" fmla="*/ 48 h 153"/>
              <a:gd name="T34" fmla="*/ 64 w 90"/>
              <a:gd name="T35" fmla="*/ 51 h 153"/>
              <a:gd name="T36" fmla="*/ 68 w 90"/>
              <a:gd name="T37" fmla="*/ 52 h 153"/>
              <a:gd name="T38" fmla="*/ 72 w 90"/>
              <a:gd name="T39" fmla="*/ 51 h 153"/>
              <a:gd name="T40" fmla="*/ 76 w 90"/>
              <a:gd name="T41" fmla="*/ 56 h 153"/>
              <a:gd name="T42" fmla="*/ 70 w 90"/>
              <a:gd name="T43" fmla="*/ 60 h 153"/>
              <a:gd name="T44" fmla="*/ 69 w 90"/>
              <a:gd name="T45" fmla="*/ 63 h 153"/>
              <a:gd name="T46" fmla="*/ 68 w 90"/>
              <a:gd name="T47" fmla="*/ 66 h 153"/>
              <a:gd name="T48" fmla="*/ 66 w 90"/>
              <a:gd name="T49" fmla="*/ 70 h 153"/>
              <a:gd name="T50" fmla="*/ 68 w 90"/>
              <a:gd name="T51" fmla="*/ 72 h 153"/>
              <a:gd name="T52" fmla="*/ 70 w 90"/>
              <a:gd name="T53" fmla="*/ 76 h 153"/>
              <a:gd name="T54" fmla="*/ 74 w 90"/>
              <a:gd name="T55" fmla="*/ 81 h 153"/>
              <a:gd name="T56" fmla="*/ 76 w 90"/>
              <a:gd name="T57" fmla="*/ 88 h 153"/>
              <a:gd name="T58" fmla="*/ 86 w 90"/>
              <a:gd name="T59" fmla="*/ 94 h 153"/>
              <a:gd name="T60" fmla="*/ 87 w 90"/>
              <a:gd name="T61" fmla="*/ 98 h 153"/>
              <a:gd name="T62" fmla="*/ 81 w 90"/>
              <a:gd name="T63" fmla="*/ 104 h 153"/>
              <a:gd name="T64" fmla="*/ 75 w 90"/>
              <a:gd name="T65" fmla="*/ 115 h 153"/>
              <a:gd name="T66" fmla="*/ 82 w 90"/>
              <a:gd name="T67" fmla="*/ 119 h 153"/>
              <a:gd name="T68" fmla="*/ 79 w 90"/>
              <a:gd name="T69" fmla="*/ 122 h 153"/>
              <a:gd name="T70" fmla="*/ 78 w 90"/>
              <a:gd name="T71" fmla="*/ 126 h 153"/>
              <a:gd name="T72" fmla="*/ 79 w 90"/>
              <a:gd name="T73" fmla="*/ 132 h 153"/>
              <a:gd name="T74" fmla="*/ 81 w 90"/>
              <a:gd name="T75" fmla="*/ 136 h 153"/>
              <a:gd name="T76" fmla="*/ 79 w 90"/>
              <a:gd name="T77" fmla="*/ 143 h 153"/>
              <a:gd name="T78" fmla="*/ 78 w 90"/>
              <a:gd name="T79" fmla="*/ 144 h 153"/>
              <a:gd name="T80" fmla="*/ 69 w 90"/>
              <a:gd name="T81" fmla="*/ 146 h 153"/>
              <a:gd name="T82" fmla="*/ 65 w 90"/>
              <a:gd name="T83" fmla="*/ 148 h 153"/>
              <a:gd name="T84" fmla="*/ 62 w 90"/>
              <a:gd name="T85" fmla="*/ 149 h 153"/>
              <a:gd name="T86" fmla="*/ 56 w 90"/>
              <a:gd name="T87" fmla="*/ 147 h 153"/>
              <a:gd name="T88" fmla="*/ 55 w 90"/>
              <a:gd name="T89" fmla="*/ 151 h 153"/>
              <a:gd name="T90" fmla="*/ 50 w 90"/>
              <a:gd name="T91" fmla="*/ 151 h 153"/>
              <a:gd name="T92" fmla="*/ 46 w 90"/>
              <a:gd name="T93" fmla="*/ 151 h 153"/>
              <a:gd name="T94" fmla="*/ 44 w 90"/>
              <a:gd name="T95" fmla="*/ 148 h 153"/>
              <a:gd name="T96" fmla="*/ 42 w 90"/>
              <a:gd name="T97" fmla="*/ 150 h 153"/>
              <a:gd name="T98" fmla="*/ 40 w 90"/>
              <a:gd name="T99" fmla="*/ 148 h 153"/>
              <a:gd name="T100" fmla="*/ 39 w 90"/>
              <a:gd name="T101" fmla="*/ 147 h 153"/>
              <a:gd name="T102" fmla="*/ 36 w 90"/>
              <a:gd name="T103" fmla="*/ 143 h 153"/>
              <a:gd name="T104" fmla="*/ 31 w 90"/>
              <a:gd name="T105" fmla="*/ 143 h 153"/>
              <a:gd name="T106" fmla="*/ 26 w 90"/>
              <a:gd name="T107" fmla="*/ 144 h 153"/>
              <a:gd name="T108" fmla="*/ 12 w 90"/>
              <a:gd name="T109" fmla="*/ 144 h 153"/>
              <a:gd name="T110" fmla="*/ 8 w 90"/>
              <a:gd name="T111" fmla="*/ 142 h 153"/>
              <a:gd name="T112" fmla="*/ 9 w 90"/>
              <a:gd name="T113" fmla="*/ 138 h 153"/>
              <a:gd name="T114" fmla="*/ 10 w 90"/>
              <a:gd name="T115" fmla="*/ 134 h 153"/>
              <a:gd name="T116" fmla="*/ 6 w 90"/>
              <a:gd name="T117" fmla="*/ 137 h 153"/>
              <a:gd name="T118" fmla="*/ 4 w 90"/>
              <a:gd name="T119" fmla="*/ 141 h 153"/>
              <a:gd name="T120" fmla="*/ 1 w 90"/>
              <a:gd name="T121" fmla="*/ 137 h 153"/>
              <a:gd name="T122" fmla="*/ 1 w 90"/>
              <a:gd name="T123" fmla="*/ 127 h 153"/>
              <a:gd name="T124" fmla="*/ 1 w 90"/>
              <a:gd name="T125" fmla="*/ 11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153">
                <a:moveTo>
                  <a:pt x="0" y="116"/>
                </a:move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0" y="114"/>
                </a:lnTo>
                <a:lnTo>
                  <a:pt x="0" y="114"/>
                </a:lnTo>
                <a:lnTo>
                  <a:pt x="1" y="114"/>
                </a:lnTo>
                <a:lnTo>
                  <a:pt x="1" y="114"/>
                </a:lnTo>
                <a:lnTo>
                  <a:pt x="1" y="113"/>
                </a:lnTo>
                <a:lnTo>
                  <a:pt x="1" y="113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1"/>
                </a:lnTo>
                <a:lnTo>
                  <a:pt x="1" y="111"/>
                </a:lnTo>
                <a:lnTo>
                  <a:pt x="1" y="111"/>
                </a:lnTo>
                <a:lnTo>
                  <a:pt x="1" y="110"/>
                </a:lnTo>
                <a:lnTo>
                  <a:pt x="2" y="110"/>
                </a:lnTo>
                <a:lnTo>
                  <a:pt x="2" y="110"/>
                </a:lnTo>
                <a:lnTo>
                  <a:pt x="2" y="110"/>
                </a:lnTo>
                <a:lnTo>
                  <a:pt x="2" y="109"/>
                </a:lnTo>
                <a:lnTo>
                  <a:pt x="2" y="109"/>
                </a:lnTo>
                <a:lnTo>
                  <a:pt x="2" y="109"/>
                </a:lnTo>
                <a:lnTo>
                  <a:pt x="2" y="108"/>
                </a:lnTo>
                <a:lnTo>
                  <a:pt x="2" y="108"/>
                </a:lnTo>
                <a:lnTo>
                  <a:pt x="2" y="108"/>
                </a:lnTo>
                <a:lnTo>
                  <a:pt x="2" y="107"/>
                </a:lnTo>
                <a:lnTo>
                  <a:pt x="2" y="107"/>
                </a:lnTo>
                <a:lnTo>
                  <a:pt x="2" y="106"/>
                </a:lnTo>
                <a:lnTo>
                  <a:pt x="2" y="106"/>
                </a:lnTo>
                <a:lnTo>
                  <a:pt x="2" y="106"/>
                </a:lnTo>
                <a:lnTo>
                  <a:pt x="2" y="106"/>
                </a:lnTo>
                <a:lnTo>
                  <a:pt x="2" y="105"/>
                </a:lnTo>
                <a:lnTo>
                  <a:pt x="2" y="105"/>
                </a:lnTo>
                <a:lnTo>
                  <a:pt x="2" y="105"/>
                </a:lnTo>
                <a:lnTo>
                  <a:pt x="2" y="105"/>
                </a:lnTo>
                <a:lnTo>
                  <a:pt x="2" y="104"/>
                </a:lnTo>
                <a:lnTo>
                  <a:pt x="2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3"/>
                </a:lnTo>
                <a:lnTo>
                  <a:pt x="3" y="103"/>
                </a:lnTo>
                <a:lnTo>
                  <a:pt x="3" y="103"/>
                </a:lnTo>
                <a:lnTo>
                  <a:pt x="3" y="102"/>
                </a:lnTo>
                <a:lnTo>
                  <a:pt x="2" y="102"/>
                </a:lnTo>
                <a:lnTo>
                  <a:pt x="2" y="102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3" y="101"/>
                </a:lnTo>
                <a:lnTo>
                  <a:pt x="4" y="100"/>
                </a:lnTo>
                <a:lnTo>
                  <a:pt x="4" y="100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9"/>
                </a:lnTo>
                <a:lnTo>
                  <a:pt x="4" y="98"/>
                </a:lnTo>
                <a:lnTo>
                  <a:pt x="5" y="97"/>
                </a:lnTo>
                <a:lnTo>
                  <a:pt x="5" y="97"/>
                </a:lnTo>
                <a:lnTo>
                  <a:pt x="5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5"/>
                </a:lnTo>
                <a:lnTo>
                  <a:pt x="6" y="94"/>
                </a:lnTo>
                <a:lnTo>
                  <a:pt x="6" y="94"/>
                </a:lnTo>
                <a:lnTo>
                  <a:pt x="6" y="93"/>
                </a:lnTo>
                <a:lnTo>
                  <a:pt x="6" y="93"/>
                </a:lnTo>
                <a:lnTo>
                  <a:pt x="6" y="93"/>
                </a:lnTo>
                <a:lnTo>
                  <a:pt x="6" y="92"/>
                </a:lnTo>
                <a:lnTo>
                  <a:pt x="6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89"/>
                </a:lnTo>
                <a:lnTo>
                  <a:pt x="8" y="89"/>
                </a:lnTo>
                <a:lnTo>
                  <a:pt x="8" y="89"/>
                </a:lnTo>
                <a:lnTo>
                  <a:pt x="8" y="88"/>
                </a:lnTo>
                <a:lnTo>
                  <a:pt x="8" y="88"/>
                </a:lnTo>
                <a:lnTo>
                  <a:pt x="9" y="87"/>
                </a:lnTo>
                <a:lnTo>
                  <a:pt x="9" y="87"/>
                </a:lnTo>
                <a:lnTo>
                  <a:pt x="9" y="87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10" y="85"/>
                </a:lnTo>
                <a:lnTo>
                  <a:pt x="10" y="84"/>
                </a:lnTo>
                <a:lnTo>
                  <a:pt x="10" y="84"/>
                </a:lnTo>
                <a:lnTo>
                  <a:pt x="10" y="84"/>
                </a:lnTo>
                <a:lnTo>
                  <a:pt x="10" y="83"/>
                </a:lnTo>
                <a:lnTo>
                  <a:pt x="11" y="83"/>
                </a:lnTo>
                <a:lnTo>
                  <a:pt x="11" y="83"/>
                </a:lnTo>
                <a:lnTo>
                  <a:pt x="11" y="82"/>
                </a:lnTo>
                <a:lnTo>
                  <a:pt x="11" y="82"/>
                </a:lnTo>
                <a:lnTo>
                  <a:pt x="11" y="82"/>
                </a:lnTo>
                <a:lnTo>
                  <a:pt x="11" y="82"/>
                </a:lnTo>
                <a:lnTo>
                  <a:pt x="11" y="81"/>
                </a:lnTo>
                <a:lnTo>
                  <a:pt x="12" y="81"/>
                </a:lnTo>
                <a:lnTo>
                  <a:pt x="11" y="81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2" y="79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2" y="76"/>
                </a:lnTo>
                <a:lnTo>
                  <a:pt x="13" y="76"/>
                </a:lnTo>
                <a:lnTo>
                  <a:pt x="13" y="76"/>
                </a:lnTo>
                <a:lnTo>
                  <a:pt x="13" y="75"/>
                </a:lnTo>
                <a:lnTo>
                  <a:pt x="14" y="75"/>
                </a:lnTo>
                <a:lnTo>
                  <a:pt x="14" y="75"/>
                </a:lnTo>
                <a:lnTo>
                  <a:pt x="15" y="74"/>
                </a:lnTo>
                <a:lnTo>
                  <a:pt x="15" y="74"/>
                </a:lnTo>
                <a:lnTo>
                  <a:pt x="15" y="74"/>
                </a:lnTo>
                <a:lnTo>
                  <a:pt x="15" y="74"/>
                </a:lnTo>
                <a:lnTo>
                  <a:pt x="15" y="73"/>
                </a:lnTo>
                <a:lnTo>
                  <a:pt x="16" y="73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7" y="71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8" y="69"/>
                </a:lnTo>
                <a:lnTo>
                  <a:pt x="18" y="69"/>
                </a:lnTo>
                <a:lnTo>
                  <a:pt x="19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1" y="68"/>
                </a:lnTo>
                <a:lnTo>
                  <a:pt x="21" y="67"/>
                </a:lnTo>
                <a:lnTo>
                  <a:pt x="21" y="67"/>
                </a:lnTo>
                <a:lnTo>
                  <a:pt x="22" y="65"/>
                </a:lnTo>
                <a:lnTo>
                  <a:pt x="22" y="65"/>
                </a:lnTo>
                <a:lnTo>
                  <a:pt x="23" y="64"/>
                </a:lnTo>
                <a:lnTo>
                  <a:pt x="23" y="64"/>
                </a:lnTo>
                <a:lnTo>
                  <a:pt x="23" y="64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2"/>
                </a:lnTo>
                <a:lnTo>
                  <a:pt x="24" y="61"/>
                </a:lnTo>
                <a:lnTo>
                  <a:pt x="24" y="61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8"/>
                </a:lnTo>
                <a:lnTo>
                  <a:pt x="27" y="57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3"/>
                </a:lnTo>
                <a:lnTo>
                  <a:pt x="28" y="53"/>
                </a:lnTo>
                <a:lnTo>
                  <a:pt x="28" y="52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8" y="50"/>
                </a:lnTo>
                <a:lnTo>
                  <a:pt x="28" y="50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27" y="48"/>
                </a:lnTo>
                <a:lnTo>
                  <a:pt x="27" y="48"/>
                </a:lnTo>
                <a:lnTo>
                  <a:pt x="27" y="48"/>
                </a:lnTo>
                <a:lnTo>
                  <a:pt x="26" y="47"/>
                </a:lnTo>
                <a:lnTo>
                  <a:pt x="26" y="47"/>
                </a:lnTo>
                <a:lnTo>
                  <a:pt x="25" y="47"/>
                </a:lnTo>
                <a:lnTo>
                  <a:pt x="25" y="46"/>
                </a:lnTo>
                <a:lnTo>
                  <a:pt x="25" y="46"/>
                </a:lnTo>
                <a:lnTo>
                  <a:pt x="25" y="45"/>
                </a:lnTo>
                <a:lnTo>
                  <a:pt x="25" y="45"/>
                </a:lnTo>
                <a:lnTo>
                  <a:pt x="24" y="45"/>
                </a:lnTo>
                <a:lnTo>
                  <a:pt x="24" y="44"/>
                </a:lnTo>
                <a:lnTo>
                  <a:pt x="24" y="43"/>
                </a:lnTo>
                <a:lnTo>
                  <a:pt x="25" y="43"/>
                </a:lnTo>
                <a:lnTo>
                  <a:pt x="25" y="43"/>
                </a:lnTo>
                <a:lnTo>
                  <a:pt x="25" y="42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7" y="40"/>
                </a:lnTo>
                <a:lnTo>
                  <a:pt x="27" y="40"/>
                </a:lnTo>
                <a:lnTo>
                  <a:pt x="27" y="39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7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27" y="34"/>
                </a:lnTo>
                <a:lnTo>
                  <a:pt x="27" y="34"/>
                </a:lnTo>
                <a:lnTo>
                  <a:pt x="27" y="33"/>
                </a:lnTo>
                <a:lnTo>
                  <a:pt x="27" y="33"/>
                </a:lnTo>
                <a:lnTo>
                  <a:pt x="27" y="33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9" y="32"/>
                </a:lnTo>
                <a:lnTo>
                  <a:pt x="29" y="31"/>
                </a:lnTo>
                <a:lnTo>
                  <a:pt x="30" y="31"/>
                </a:lnTo>
                <a:lnTo>
                  <a:pt x="30" y="30"/>
                </a:lnTo>
                <a:lnTo>
                  <a:pt x="31" y="30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3" y="30"/>
                </a:lnTo>
                <a:lnTo>
                  <a:pt x="33" y="29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5" y="29"/>
                </a:lnTo>
                <a:lnTo>
                  <a:pt x="35" y="29"/>
                </a:lnTo>
                <a:lnTo>
                  <a:pt x="35" y="29"/>
                </a:lnTo>
                <a:lnTo>
                  <a:pt x="36" y="28"/>
                </a:lnTo>
                <a:lnTo>
                  <a:pt x="37" y="28"/>
                </a:lnTo>
                <a:lnTo>
                  <a:pt x="37" y="28"/>
                </a:lnTo>
                <a:lnTo>
                  <a:pt x="37" y="28"/>
                </a:lnTo>
                <a:lnTo>
                  <a:pt x="37" y="27"/>
                </a:lnTo>
                <a:lnTo>
                  <a:pt x="37" y="27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5"/>
                </a:lnTo>
                <a:lnTo>
                  <a:pt x="37" y="25"/>
                </a:lnTo>
                <a:lnTo>
                  <a:pt x="38" y="25"/>
                </a:lnTo>
                <a:lnTo>
                  <a:pt x="38" y="24"/>
                </a:lnTo>
                <a:lnTo>
                  <a:pt x="38" y="24"/>
                </a:lnTo>
                <a:lnTo>
                  <a:pt x="39" y="23"/>
                </a:lnTo>
                <a:lnTo>
                  <a:pt x="39" y="23"/>
                </a:lnTo>
                <a:lnTo>
                  <a:pt x="39" y="23"/>
                </a:lnTo>
                <a:lnTo>
                  <a:pt x="40" y="23"/>
                </a:lnTo>
                <a:lnTo>
                  <a:pt x="40" y="22"/>
                </a:lnTo>
                <a:lnTo>
                  <a:pt x="40" y="22"/>
                </a:lnTo>
                <a:lnTo>
                  <a:pt x="41" y="22"/>
                </a:lnTo>
                <a:lnTo>
                  <a:pt x="41" y="22"/>
                </a:lnTo>
                <a:lnTo>
                  <a:pt x="42" y="23"/>
                </a:lnTo>
                <a:lnTo>
                  <a:pt x="42" y="23"/>
                </a:lnTo>
                <a:lnTo>
                  <a:pt x="42" y="23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1"/>
                </a:lnTo>
                <a:lnTo>
                  <a:pt x="42" y="21"/>
                </a:lnTo>
                <a:lnTo>
                  <a:pt x="41" y="21"/>
                </a:lnTo>
                <a:lnTo>
                  <a:pt x="41" y="21"/>
                </a:lnTo>
                <a:lnTo>
                  <a:pt x="42" y="21"/>
                </a:lnTo>
                <a:lnTo>
                  <a:pt x="41" y="21"/>
                </a:lnTo>
                <a:lnTo>
                  <a:pt x="41" y="20"/>
                </a:lnTo>
                <a:lnTo>
                  <a:pt x="41" y="20"/>
                </a:lnTo>
                <a:lnTo>
                  <a:pt x="41" y="19"/>
                </a:lnTo>
                <a:lnTo>
                  <a:pt x="41" y="19"/>
                </a:lnTo>
                <a:lnTo>
                  <a:pt x="41" y="19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3" y="18"/>
                </a:lnTo>
                <a:lnTo>
                  <a:pt x="43" y="18"/>
                </a:lnTo>
                <a:lnTo>
                  <a:pt x="44" y="18"/>
                </a:lnTo>
                <a:lnTo>
                  <a:pt x="44" y="17"/>
                </a:lnTo>
                <a:lnTo>
                  <a:pt x="44" y="17"/>
                </a:lnTo>
                <a:lnTo>
                  <a:pt x="43" y="16"/>
                </a:lnTo>
                <a:lnTo>
                  <a:pt x="43" y="16"/>
                </a:lnTo>
                <a:lnTo>
                  <a:pt x="43" y="16"/>
                </a:lnTo>
                <a:lnTo>
                  <a:pt x="43" y="16"/>
                </a:lnTo>
                <a:lnTo>
                  <a:pt x="43" y="16"/>
                </a:lnTo>
                <a:lnTo>
                  <a:pt x="43" y="15"/>
                </a:lnTo>
                <a:lnTo>
                  <a:pt x="43" y="15"/>
                </a:lnTo>
                <a:lnTo>
                  <a:pt x="44" y="15"/>
                </a:lnTo>
                <a:lnTo>
                  <a:pt x="44" y="15"/>
                </a:lnTo>
                <a:lnTo>
                  <a:pt x="45" y="15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2"/>
                </a:lnTo>
                <a:lnTo>
                  <a:pt x="44" y="12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5" y="11"/>
                </a:lnTo>
                <a:lnTo>
                  <a:pt x="45" y="11"/>
                </a:lnTo>
                <a:lnTo>
                  <a:pt x="45" y="11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9"/>
                </a:lnTo>
                <a:lnTo>
                  <a:pt x="47" y="9"/>
                </a:lnTo>
                <a:lnTo>
                  <a:pt x="47" y="9"/>
                </a:lnTo>
                <a:lnTo>
                  <a:pt x="47" y="8"/>
                </a:lnTo>
                <a:lnTo>
                  <a:pt x="46" y="8"/>
                </a:lnTo>
                <a:lnTo>
                  <a:pt x="46" y="8"/>
                </a:lnTo>
                <a:lnTo>
                  <a:pt x="45" y="8"/>
                </a:lnTo>
                <a:lnTo>
                  <a:pt x="45" y="7"/>
                </a:lnTo>
                <a:lnTo>
                  <a:pt x="45" y="7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6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2" y="5"/>
                </a:lnTo>
                <a:lnTo>
                  <a:pt x="42" y="5"/>
                </a:lnTo>
                <a:lnTo>
                  <a:pt x="42" y="4"/>
                </a:lnTo>
                <a:lnTo>
                  <a:pt x="42" y="4"/>
                </a:lnTo>
                <a:lnTo>
                  <a:pt x="42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39" y="5"/>
                </a:lnTo>
                <a:lnTo>
                  <a:pt x="38" y="5"/>
                </a:lnTo>
                <a:lnTo>
                  <a:pt x="38" y="5"/>
                </a:lnTo>
                <a:lnTo>
                  <a:pt x="38" y="5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3"/>
                </a:lnTo>
                <a:lnTo>
                  <a:pt x="37" y="3"/>
                </a:lnTo>
                <a:lnTo>
                  <a:pt x="37" y="3"/>
                </a:lnTo>
                <a:lnTo>
                  <a:pt x="37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39" y="1"/>
                </a:lnTo>
                <a:lnTo>
                  <a:pt x="39" y="1"/>
                </a:lnTo>
                <a:lnTo>
                  <a:pt x="40" y="1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3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6" y="2"/>
                </a:lnTo>
                <a:lnTo>
                  <a:pt x="46" y="2"/>
                </a:lnTo>
                <a:lnTo>
                  <a:pt x="47" y="2"/>
                </a:lnTo>
                <a:lnTo>
                  <a:pt x="47" y="2"/>
                </a:lnTo>
                <a:lnTo>
                  <a:pt x="48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2" y="4"/>
                </a:lnTo>
                <a:lnTo>
                  <a:pt x="52" y="4"/>
                </a:lnTo>
                <a:lnTo>
                  <a:pt x="53" y="4"/>
                </a:lnTo>
                <a:lnTo>
                  <a:pt x="53" y="4"/>
                </a:lnTo>
                <a:lnTo>
                  <a:pt x="54" y="4"/>
                </a:lnTo>
                <a:lnTo>
                  <a:pt x="55" y="5"/>
                </a:lnTo>
                <a:lnTo>
                  <a:pt x="55" y="5"/>
                </a:lnTo>
                <a:lnTo>
                  <a:pt x="56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7"/>
                </a:lnTo>
                <a:lnTo>
                  <a:pt x="58" y="8"/>
                </a:lnTo>
                <a:lnTo>
                  <a:pt x="58" y="8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10"/>
                </a:lnTo>
                <a:lnTo>
                  <a:pt x="58" y="11"/>
                </a:lnTo>
                <a:lnTo>
                  <a:pt x="58" y="11"/>
                </a:lnTo>
                <a:lnTo>
                  <a:pt x="58" y="11"/>
                </a:lnTo>
                <a:lnTo>
                  <a:pt x="59" y="12"/>
                </a:lnTo>
                <a:lnTo>
                  <a:pt x="59" y="13"/>
                </a:lnTo>
                <a:lnTo>
                  <a:pt x="59" y="13"/>
                </a:lnTo>
                <a:lnTo>
                  <a:pt x="59" y="14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7"/>
                </a:lnTo>
                <a:lnTo>
                  <a:pt x="59" y="17"/>
                </a:lnTo>
                <a:lnTo>
                  <a:pt x="59" y="18"/>
                </a:lnTo>
                <a:lnTo>
                  <a:pt x="59" y="19"/>
                </a:lnTo>
                <a:lnTo>
                  <a:pt x="60" y="20"/>
                </a:lnTo>
                <a:lnTo>
                  <a:pt x="60" y="20"/>
                </a:lnTo>
                <a:lnTo>
                  <a:pt x="60" y="20"/>
                </a:lnTo>
                <a:lnTo>
                  <a:pt x="60" y="21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59" y="23"/>
                </a:lnTo>
                <a:lnTo>
                  <a:pt x="59" y="23"/>
                </a:lnTo>
                <a:lnTo>
                  <a:pt x="59" y="24"/>
                </a:lnTo>
                <a:lnTo>
                  <a:pt x="59" y="24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7"/>
                </a:lnTo>
                <a:lnTo>
                  <a:pt x="59" y="27"/>
                </a:lnTo>
                <a:lnTo>
                  <a:pt x="58" y="27"/>
                </a:lnTo>
                <a:lnTo>
                  <a:pt x="58" y="28"/>
                </a:lnTo>
                <a:lnTo>
                  <a:pt x="58" y="28"/>
                </a:lnTo>
                <a:lnTo>
                  <a:pt x="58" y="29"/>
                </a:lnTo>
                <a:lnTo>
                  <a:pt x="58" y="29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8" y="32"/>
                </a:lnTo>
                <a:lnTo>
                  <a:pt x="58" y="32"/>
                </a:lnTo>
                <a:lnTo>
                  <a:pt x="58" y="32"/>
                </a:lnTo>
                <a:lnTo>
                  <a:pt x="57" y="33"/>
                </a:lnTo>
                <a:lnTo>
                  <a:pt x="57" y="34"/>
                </a:lnTo>
                <a:lnTo>
                  <a:pt x="57" y="34"/>
                </a:lnTo>
                <a:lnTo>
                  <a:pt x="57" y="34"/>
                </a:lnTo>
                <a:lnTo>
                  <a:pt x="57" y="34"/>
                </a:lnTo>
                <a:lnTo>
                  <a:pt x="57" y="35"/>
                </a:lnTo>
                <a:lnTo>
                  <a:pt x="56" y="35"/>
                </a:lnTo>
                <a:lnTo>
                  <a:pt x="56" y="35"/>
                </a:lnTo>
                <a:lnTo>
                  <a:pt x="56" y="36"/>
                </a:lnTo>
                <a:lnTo>
                  <a:pt x="56" y="36"/>
                </a:lnTo>
                <a:lnTo>
                  <a:pt x="55" y="37"/>
                </a:lnTo>
                <a:lnTo>
                  <a:pt x="55" y="37"/>
                </a:lnTo>
                <a:lnTo>
                  <a:pt x="55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3" y="37"/>
                </a:lnTo>
                <a:lnTo>
                  <a:pt x="53" y="37"/>
                </a:lnTo>
                <a:lnTo>
                  <a:pt x="53" y="38"/>
                </a:lnTo>
                <a:lnTo>
                  <a:pt x="53" y="38"/>
                </a:lnTo>
                <a:lnTo>
                  <a:pt x="54" y="38"/>
                </a:lnTo>
                <a:lnTo>
                  <a:pt x="54" y="38"/>
                </a:lnTo>
                <a:lnTo>
                  <a:pt x="55" y="39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6" y="40"/>
                </a:lnTo>
                <a:lnTo>
                  <a:pt x="56" y="39"/>
                </a:lnTo>
                <a:lnTo>
                  <a:pt x="56" y="39"/>
                </a:lnTo>
                <a:lnTo>
                  <a:pt x="57" y="39"/>
                </a:lnTo>
                <a:lnTo>
                  <a:pt x="57" y="39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7" y="42"/>
                </a:lnTo>
                <a:lnTo>
                  <a:pt x="56" y="42"/>
                </a:lnTo>
                <a:lnTo>
                  <a:pt x="56" y="42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3"/>
                </a:lnTo>
                <a:lnTo>
                  <a:pt x="58" y="43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9"/>
                </a:lnTo>
                <a:lnTo>
                  <a:pt x="63" y="49"/>
                </a:lnTo>
                <a:lnTo>
                  <a:pt x="62" y="49"/>
                </a:lnTo>
                <a:lnTo>
                  <a:pt x="63" y="49"/>
                </a:lnTo>
                <a:lnTo>
                  <a:pt x="62" y="49"/>
                </a:lnTo>
                <a:lnTo>
                  <a:pt x="62" y="49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4" y="51"/>
                </a:lnTo>
                <a:lnTo>
                  <a:pt x="65" y="51"/>
                </a:lnTo>
                <a:lnTo>
                  <a:pt x="65" y="51"/>
                </a:lnTo>
                <a:lnTo>
                  <a:pt x="65" y="51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67" y="53"/>
                </a:lnTo>
                <a:lnTo>
                  <a:pt x="67" y="54"/>
                </a:lnTo>
                <a:lnTo>
                  <a:pt x="67" y="53"/>
                </a:lnTo>
                <a:lnTo>
                  <a:pt x="68" y="53"/>
                </a:lnTo>
                <a:lnTo>
                  <a:pt x="67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3" y="51"/>
                </a:lnTo>
                <a:lnTo>
                  <a:pt x="74" y="51"/>
                </a:lnTo>
                <a:lnTo>
                  <a:pt x="74" y="51"/>
                </a:lnTo>
                <a:lnTo>
                  <a:pt x="74" y="51"/>
                </a:lnTo>
                <a:lnTo>
                  <a:pt x="74" y="51"/>
                </a:lnTo>
                <a:lnTo>
                  <a:pt x="74" y="51"/>
                </a:lnTo>
                <a:lnTo>
                  <a:pt x="75" y="51"/>
                </a:lnTo>
                <a:lnTo>
                  <a:pt x="75" y="51"/>
                </a:lnTo>
                <a:lnTo>
                  <a:pt x="75" y="51"/>
                </a:lnTo>
                <a:lnTo>
                  <a:pt x="75" y="52"/>
                </a:lnTo>
                <a:lnTo>
                  <a:pt x="75" y="52"/>
                </a:lnTo>
                <a:lnTo>
                  <a:pt x="76" y="52"/>
                </a:lnTo>
                <a:lnTo>
                  <a:pt x="76" y="52"/>
                </a:lnTo>
                <a:lnTo>
                  <a:pt x="76" y="53"/>
                </a:lnTo>
                <a:lnTo>
                  <a:pt x="76" y="53"/>
                </a:lnTo>
                <a:lnTo>
                  <a:pt x="76" y="53"/>
                </a:lnTo>
                <a:lnTo>
                  <a:pt x="76" y="53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5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7"/>
                </a:lnTo>
                <a:lnTo>
                  <a:pt x="76" y="57"/>
                </a:lnTo>
                <a:lnTo>
                  <a:pt x="76" y="58"/>
                </a:lnTo>
                <a:lnTo>
                  <a:pt x="75" y="58"/>
                </a:lnTo>
                <a:lnTo>
                  <a:pt x="75" y="58"/>
                </a:lnTo>
                <a:lnTo>
                  <a:pt x="75" y="58"/>
                </a:lnTo>
                <a:lnTo>
                  <a:pt x="75" y="59"/>
                </a:lnTo>
                <a:lnTo>
                  <a:pt x="74" y="59"/>
                </a:lnTo>
                <a:lnTo>
                  <a:pt x="74" y="59"/>
                </a:lnTo>
                <a:lnTo>
                  <a:pt x="74" y="59"/>
                </a:lnTo>
                <a:lnTo>
                  <a:pt x="73" y="58"/>
                </a:lnTo>
                <a:lnTo>
                  <a:pt x="73" y="59"/>
                </a:lnTo>
                <a:lnTo>
                  <a:pt x="73" y="59"/>
                </a:lnTo>
                <a:lnTo>
                  <a:pt x="72" y="59"/>
                </a:lnTo>
                <a:lnTo>
                  <a:pt x="72" y="59"/>
                </a:lnTo>
                <a:lnTo>
                  <a:pt x="72" y="59"/>
                </a:lnTo>
                <a:lnTo>
                  <a:pt x="72" y="59"/>
                </a:lnTo>
                <a:lnTo>
                  <a:pt x="72" y="60"/>
                </a:lnTo>
                <a:lnTo>
                  <a:pt x="72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60"/>
                </a:lnTo>
                <a:lnTo>
                  <a:pt x="71" y="60"/>
                </a:lnTo>
                <a:lnTo>
                  <a:pt x="71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70" y="61"/>
                </a:lnTo>
                <a:lnTo>
                  <a:pt x="69" y="61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70" y="62"/>
                </a:lnTo>
                <a:lnTo>
                  <a:pt x="69" y="62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4"/>
                </a:lnTo>
                <a:lnTo>
                  <a:pt x="69" y="64"/>
                </a:lnTo>
                <a:lnTo>
                  <a:pt x="68" y="63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9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9" y="65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7"/>
                </a:lnTo>
                <a:lnTo>
                  <a:pt x="68" y="67"/>
                </a:lnTo>
                <a:lnTo>
                  <a:pt x="68" y="67"/>
                </a:lnTo>
                <a:lnTo>
                  <a:pt x="69" y="67"/>
                </a:lnTo>
                <a:lnTo>
                  <a:pt x="69" y="67"/>
                </a:lnTo>
                <a:lnTo>
                  <a:pt x="69" y="67"/>
                </a:lnTo>
                <a:lnTo>
                  <a:pt x="69" y="68"/>
                </a:lnTo>
                <a:lnTo>
                  <a:pt x="68" y="68"/>
                </a:lnTo>
                <a:lnTo>
                  <a:pt x="69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8"/>
                </a:lnTo>
                <a:lnTo>
                  <a:pt x="68" y="69"/>
                </a:lnTo>
                <a:lnTo>
                  <a:pt x="68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6" y="70"/>
                </a:lnTo>
                <a:lnTo>
                  <a:pt x="67" y="70"/>
                </a:lnTo>
                <a:lnTo>
                  <a:pt x="67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7" y="72"/>
                </a:lnTo>
                <a:lnTo>
                  <a:pt x="67" y="73"/>
                </a:lnTo>
                <a:lnTo>
                  <a:pt x="67" y="73"/>
                </a:lnTo>
                <a:lnTo>
                  <a:pt x="67" y="73"/>
                </a:lnTo>
                <a:lnTo>
                  <a:pt x="67" y="72"/>
                </a:lnTo>
                <a:lnTo>
                  <a:pt x="67" y="72"/>
                </a:lnTo>
                <a:lnTo>
                  <a:pt x="67" y="73"/>
                </a:lnTo>
                <a:lnTo>
                  <a:pt x="68" y="72"/>
                </a:lnTo>
                <a:lnTo>
                  <a:pt x="68" y="72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4"/>
                </a:lnTo>
                <a:lnTo>
                  <a:pt x="69" y="74"/>
                </a:lnTo>
                <a:lnTo>
                  <a:pt x="69" y="74"/>
                </a:lnTo>
                <a:lnTo>
                  <a:pt x="69" y="74"/>
                </a:lnTo>
                <a:lnTo>
                  <a:pt x="70" y="74"/>
                </a:lnTo>
                <a:lnTo>
                  <a:pt x="69" y="74"/>
                </a:lnTo>
                <a:lnTo>
                  <a:pt x="69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1" y="79"/>
                </a:lnTo>
                <a:lnTo>
                  <a:pt x="71" y="79"/>
                </a:lnTo>
                <a:lnTo>
                  <a:pt x="71" y="79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73" y="78"/>
                </a:lnTo>
                <a:lnTo>
                  <a:pt x="73" y="78"/>
                </a:lnTo>
                <a:lnTo>
                  <a:pt x="73" y="78"/>
                </a:lnTo>
                <a:lnTo>
                  <a:pt x="73" y="79"/>
                </a:lnTo>
                <a:lnTo>
                  <a:pt x="73" y="79"/>
                </a:lnTo>
                <a:lnTo>
                  <a:pt x="73" y="79"/>
                </a:lnTo>
                <a:lnTo>
                  <a:pt x="73" y="79"/>
                </a:lnTo>
                <a:lnTo>
                  <a:pt x="73" y="79"/>
                </a:lnTo>
                <a:lnTo>
                  <a:pt x="73" y="80"/>
                </a:lnTo>
                <a:lnTo>
                  <a:pt x="74" y="80"/>
                </a:lnTo>
                <a:lnTo>
                  <a:pt x="74" y="80"/>
                </a:lnTo>
                <a:lnTo>
                  <a:pt x="74" y="80"/>
                </a:lnTo>
                <a:lnTo>
                  <a:pt x="74" y="80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4" y="81"/>
                </a:lnTo>
                <a:lnTo>
                  <a:pt x="75" y="81"/>
                </a:lnTo>
                <a:lnTo>
                  <a:pt x="75" y="81"/>
                </a:lnTo>
                <a:lnTo>
                  <a:pt x="75" y="81"/>
                </a:lnTo>
                <a:lnTo>
                  <a:pt x="75" y="81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3"/>
                </a:lnTo>
                <a:lnTo>
                  <a:pt x="74" y="83"/>
                </a:lnTo>
                <a:lnTo>
                  <a:pt x="74" y="83"/>
                </a:lnTo>
                <a:lnTo>
                  <a:pt x="73" y="84"/>
                </a:lnTo>
                <a:lnTo>
                  <a:pt x="73" y="84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4" y="85"/>
                </a:lnTo>
                <a:lnTo>
                  <a:pt x="74" y="85"/>
                </a:lnTo>
                <a:lnTo>
                  <a:pt x="75" y="85"/>
                </a:lnTo>
                <a:lnTo>
                  <a:pt x="74" y="85"/>
                </a:lnTo>
                <a:lnTo>
                  <a:pt x="74" y="86"/>
                </a:lnTo>
                <a:lnTo>
                  <a:pt x="74" y="86"/>
                </a:lnTo>
                <a:lnTo>
                  <a:pt x="75" y="86"/>
                </a:lnTo>
                <a:lnTo>
                  <a:pt x="75" y="86"/>
                </a:lnTo>
                <a:lnTo>
                  <a:pt x="76" y="86"/>
                </a:lnTo>
                <a:lnTo>
                  <a:pt x="76" y="86"/>
                </a:lnTo>
                <a:lnTo>
                  <a:pt x="76" y="86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7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9"/>
                </a:lnTo>
                <a:lnTo>
                  <a:pt x="76" y="89"/>
                </a:lnTo>
                <a:lnTo>
                  <a:pt x="76" y="89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1"/>
                </a:lnTo>
                <a:lnTo>
                  <a:pt x="77" y="91"/>
                </a:lnTo>
                <a:lnTo>
                  <a:pt x="77" y="91"/>
                </a:lnTo>
                <a:lnTo>
                  <a:pt x="78" y="92"/>
                </a:lnTo>
                <a:lnTo>
                  <a:pt x="78" y="93"/>
                </a:lnTo>
                <a:lnTo>
                  <a:pt x="78" y="93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80" y="93"/>
                </a:lnTo>
                <a:lnTo>
                  <a:pt x="80" y="93"/>
                </a:lnTo>
                <a:lnTo>
                  <a:pt x="81" y="93"/>
                </a:lnTo>
                <a:lnTo>
                  <a:pt x="81" y="93"/>
                </a:lnTo>
                <a:lnTo>
                  <a:pt x="81" y="93"/>
                </a:lnTo>
                <a:lnTo>
                  <a:pt x="81" y="93"/>
                </a:lnTo>
                <a:lnTo>
                  <a:pt x="82" y="93"/>
                </a:lnTo>
                <a:lnTo>
                  <a:pt x="82" y="93"/>
                </a:lnTo>
                <a:lnTo>
                  <a:pt x="83" y="93"/>
                </a:lnTo>
                <a:lnTo>
                  <a:pt x="84" y="93"/>
                </a:lnTo>
                <a:lnTo>
                  <a:pt x="84" y="93"/>
                </a:lnTo>
                <a:lnTo>
                  <a:pt x="84" y="93"/>
                </a:lnTo>
                <a:lnTo>
                  <a:pt x="84" y="93"/>
                </a:lnTo>
                <a:lnTo>
                  <a:pt x="84" y="94"/>
                </a:lnTo>
                <a:lnTo>
                  <a:pt x="85" y="94"/>
                </a:lnTo>
                <a:lnTo>
                  <a:pt x="85" y="94"/>
                </a:lnTo>
                <a:lnTo>
                  <a:pt x="85" y="94"/>
                </a:lnTo>
                <a:lnTo>
                  <a:pt x="86" y="94"/>
                </a:lnTo>
                <a:lnTo>
                  <a:pt x="86" y="94"/>
                </a:lnTo>
                <a:lnTo>
                  <a:pt x="87" y="94"/>
                </a:lnTo>
                <a:lnTo>
                  <a:pt x="88" y="94"/>
                </a:lnTo>
                <a:lnTo>
                  <a:pt x="88" y="94"/>
                </a:lnTo>
                <a:lnTo>
                  <a:pt x="89" y="94"/>
                </a:lnTo>
                <a:lnTo>
                  <a:pt x="90" y="94"/>
                </a:lnTo>
                <a:lnTo>
                  <a:pt x="90" y="93"/>
                </a:lnTo>
                <a:lnTo>
                  <a:pt x="90" y="93"/>
                </a:lnTo>
                <a:lnTo>
                  <a:pt x="89" y="93"/>
                </a:lnTo>
                <a:lnTo>
                  <a:pt x="90" y="92"/>
                </a:lnTo>
                <a:lnTo>
                  <a:pt x="90" y="93"/>
                </a:lnTo>
                <a:lnTo>
                  <a:pt x="90" y="93"/>
                </a:lnTo>
                <a:lnTo>
                  <a:pt x="90" y="93"/>
                </a:lnTo>
                <a:lnTo>
                  <a:pt x="90" y="93"/>
                </a:lnTo>
                <a:lnTo>
                  <a:pt x="90" y="93"/>
                </a:lnTo>
                <a:lnTo>
                  <a:pt x="90" y="94"/>
                </a:lnTo>
                <a:lnTo>
                  <a:pt x="90" y="94"/>
                </a:lnTo>
                <a:lnTo>
                  <a:pt x="90" y="94"/>
                </a:lnTo>
                <a:lnTo>
                  <a:pt x="90" y="94"/>
                </a:lnTo>
                <a:lnTo>
                  <a:pt x="90" y="95"/>
                </a:lnTo>
                <a:lnTo>
                  <a:pt x="90" y="95"/>
                </a:lnTo>
                <a:lnTo>
                  <a:pt x="89" y="96"/>
                </a:lnTo>
                <a:lnTo>
                  <a:pt x="89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7"/>
                </a:lnTo>
                <a:lnTo>
                  <a:pt x="88" y="97"/>
                </a:lnTo>
                <a:lnTo>
                  <a:pt x="88" y="98"/>
                </a:lnTo>
                <a:lnTo>
                  <a:pt x="88" y="98"/>
                </a:lnTo>
                <a:lnTo>
                  <a:pt x="87" y="98"/>
                </a:lnTo>
                <a:lnTo>
                  <a:pt x="87" y="98"/>
                </a:lnTo>
                <a:lnTo>
                  <a:pt x="86" y="98"/>
                </a:lnTo>
                <a:lnTo>
                  <a:pt x="86" y="98"/>
                </a:lnTo>
                <a:lnTo>
                  <a:pt x="86" y="99"/>
                </a:lnTo>
                <a:lnTo>
                  <a:pt x="85" y="99"/>
                </a:lnTo>
                <a:lnTo>
                  <a:pt x="85" y="99"/>
                </a:lnTo>
                <a:lnTo>
                  <a:pt x="85" y="99"/>
                </a:lnTo>
                <a:lnTo>
                  <a:pt x="85" y="99"/>
                </a:lnTo>
                <a:lnTo>
                  <a:pt x="84" y="99"/>
                </a:lnTo>
                <a:lnTo>
                  <a:pt x="84" y="99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4" y="101"/>
                </a:lnTo>
                <a:lnTo>
                  <a:pt x="83" y="101"/>
                </a:lnTo>
                <a:lnTo>
                  <a:pt x="83" y="101"/>
                </a:lnTo>
                <a:lnTo>
                  <a:pt x="83" y="101"/>
                </a:lnTo>
                <a:lnTo>
                  <a:pt x="82" y="101"/>
                </a:lnTo>
                <a:lnTo>
                  <a:pt x="82" y="101"/>
                </a:lnTo>
                <a:lnTo>
                  <a:pt x="82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3"/>
                </a:lnTo>
                <a:lnTo>
                  <a:pt x="81" y="103"/>
                </a:lnTo>
                <a:lnTo>
                  <a:pt x="80" y="103"/>
                </a:lnTo>
                <a:lnTo>
                  <a:pt x="80" y="103"/>
                </a:lnTo>
                <a:lnTo>
                  <a:pt x="81" y="104"/>
                </a:lnTo>
                <a:lnTo>
                  <a:pt x="81" y="104"/>
                </a:lnTo>
                <a:lnTo>
                  <a:pt x="81" y="104"/>
                </a:lnTo>
                <a:lnTo>
                  <a:pt x="80" y="104"/>
                </a:lnTo>
                <a:lnTo>
                  <a:pt x="80" y="105"/>
                </a:lnTo>
                <a:lnTo>
                  <a:pt x="80" y="105"/>
                </a:lnTo>
                <a:lnTo>
                  <a:pt x="80" y="105"/>
                </a:lnTo>
                <a:lnTo>
                  <a:pt x="79" y="105"/>
                </a:lnTo>
                <a:lnTo>
                  <a:pt x="79" y="106"/>
                </a:lnTo>
                <a:lnTo>
                  <a:pt x="80" y="106"/>
                </a:lnTo>
                <a:lnTo>
                  <a:pt x="80" y="106"/>
                </a:lnTo>
                <a:lnTo>
                  <a:pt x="79" y="107"/>
                </a:lnTo>
                <a:lnTo>
                  <a:pt x="79" y="107"/>
                </a:lnTo>
                <a:lnTo>
                  <a:pt x="78" y="107"/>
                </a:lnTo>
                <a:lnTo>
                  <a:pt x="78" y="107"/>
                </a:lnTo>
                <a:lnTo>
                  <a:pt x="78" y="108"/>
                </a:lnTo>
                <a:lnTo>
                  <a:pt x="78" y="108"/>
                </a:lnTo>
                <a:lnTo>
                  <a:pt x="78" y="108"/>
                </a:lnTo>
                <a:lnTo>
                  <a:pt x="78" y="108"/>
                </a:lnTo>
                <a:lnTo>
                  <a:pt x="77" y="109"/>
                </a:lnTo>
                <a:lnTo>
                  <a:pt x="77" y="110"/>
                </a:lnTo>
                <a:lnTo>
                  <a:pt x="77" y="111"/>
                </a:lnTo>
                <a:lnTo>
                  <a:pt x="76" y="111"/>
                </a:lnTo>
                <a:lnTo>
                  <a:pt x="76" y="112"/>
                </a:lnTo>
                <a:lnTo>
                  <a:pt x="76" y="112"/>
                </a:lnTo>
                <a:lnTo>
                  <a:pt x="74" y="112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4"/>
                </a:lnTo>
                <a:lnTo>
                  <a:pt x="74" y="114"/>
                </a:lnTo>
                <a:lnTo>
                  <a:pt x="74" y="114"/>
                </a:lnTo>
                <a:lnTo>
                  <a:pt x="74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5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7"/>
                </a:lnTo>
                <a:lnTo>
                  <a:pt x="76" y="117"/>
                </a:lnTo>
                <a:lnTo>
                  <a:pt x="76" y="117"/>
                </a:lnTo>
                <a:lnTo>
                  <a:pt x="76" y="117"/>
                </a:lnTo>
                <a:lnTo>
                  <a:pt x="76" y="117"/>
                </a:lnTo>
                <a:lnTo>
                  <a:pt x="76" y="117"/>
                </a:lnTo>
                <a:lnTo>
                  <a:pt x="77" y="117"/>
                </a:lnTo>
                <a:lnTo>
                  <a:pt x="77" y="117"/>
                </a:lnTo>
                <a:lnTo>
                  <a:pt x="77" y="118"/>
                </a:lnTo>
                <a:lnTo>
                  <a:pt x="77" y="118"/>
                </a:lnTo>
                <a:lnTo>
                  <a:pt x="77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9" y="118"/>
                </a:lnTo>
                <a:lnTo>
                  <a:pt x="80" y="118"/>
                </a:lnTo>
                <a:lnTo>
                  <a:pt x="80" y="118"/>
                </a:lnTo>
                <a:lnTo>
                  <a:pt x="80" y="118"/>
                </a:lnTo>
                <a:lnTo>
                  <a:pt x="80" y="118"/>
                </a:lnTo>
                <a:lnTo>
                  <a:pt x="81" y="118"/>
                </a:lnTo>
                <a:lnTo>
                  <a:pt x="81" y="119"/>
                </a:lnTo>
                <a:lnTo>
                  <a:pt x="81" y="119"/>
                </a:lnTo>
                <a:lnTo>
                  <a:pt x="81" y="119"/>
                </a:lnTo>
                <a:lnTo>
                  <a:pt x="81" y="119"/>
                </a:lnTo>
                <a:lnTo>
                  <a:pt x="81" y="119"/>
                </a:lnTo>
                <a:lnTo>
                  <a:pt x="82" y="119"/>
                </a:lnTo>
                <a:lnTo>
                  <a:pt x="82" y="119"/>
                </a:lnTo>
                <a:lnTo>
                  <a:pt x="82" y="119"/>
                </a:lnTo>
                <a:lnTo>
                  <a:pt x="82" y="119"/>
                </a:lnTo>
                <a:lnTo>
                  <a:pt x="82" y="119"/>
                </a:lnTo>
                <a:lnTo>
                  <a:pt x="83" y="119"/>
                </a:lnTo>
                <a:lnTo>
                  <a:pt x="83" y="119"/>
                </a:lnTo>
                <a:lnTo>
                  <a:pt x="83" y="119"/>
                </a:lnTo>
                <a:lnTo>
                  <a:pt x="83" y="119"/>
                </a:lnTo>
                <a:lnTo>
                  <a:pt x="83" y="120"/>
                </a:lnTo>
                <a:lnTo>
                  <a:pt x="83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0"/>
                </a:lnTo>
                <a:lnTo>
                  <a:pt x="81" y="120"/>
                </a:lnTo>
                <a:lnTo>
                  <a:pt x="81" y="120"/>
                </a:lnTo>
                <a:lnTo>
                  <a:pt x="80" y="119"/>
                </a:lnTo>
                <a:lnTo>
                  <a:pt x="80" y="119"/>
                </a:lnTo>
                <a:lnTo>
                  <a:pt x="80" y="119"/>
                </a:lnTo>
                <a:lnTo>
                  <a:pt x="80" y="119"/>
                </a:lnTo>
                <a:lnTo>
                  <a:pt x="80" y="120"/>
                </a:lnTo>
                <a:lnTo>
                  <a:pt x="79" y="119"/>
                </a:lnTo>
                <a:lnTo>
                  <a:pt x="79" y="120"/>
                </a:lnTo>
                <a:lnTo>
                  <a:pt x="79" y="120"/>
                </a:lnTo>
                <a:lnTo>
                  <a:pt x="79" y="120"/>
                </a:lnTo>
                <a:lnTo>
                  <a:pt x="79" y="120"/>
                </a:lnTo>
                <a:lnTo>
                  <a:pt x="79" y="121"/>
                </a:lnTo>
                <a:lnTo>
                  <a:pt x="79" y="121"/>
                </a:lnTo>
                <a:lnTo>
                  <a:pt x="79" y="121"/>
                </a:lnTo>
                <a:lnTo>
                  <a:pt x="79" y="121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9" y="122"/>
                </a:lnTo>
                <a:lnTo>
                  <a:pt x="79" y="122"/>
                </a:lnTo>
                <a:lnTo>
                  <a:pt x="79" y="122"/>
                </a:lnTo>
                <a:lnTo>
                  <a:pt x="79" y="122"/>
                </a:lnTo>
                <a:lnTo>
                  <a:pt x="79" y="123"/>
                </a:lnTo>
                <a:lnTo>
                  <a:pt x="79" y="123"/>
                </a:lnTo>
                <a:lnTo>
                  <a:pt x="79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9" y="124"/>
                </a:lnTo>
                <a:lnTo>
                  <a:pt x="79" y="125"/>
                </a:lnTo>
                <a:lnTo>
                  <a:pt x="79" y="125"/>
                </a:lnTo>
                <a:lnTo>
                  <a:pt x="80" y="124"/>
                </a:lnTo>
                <a:lnTo>
                  <a:pt x="80" y="124"/>
                </a:lnTo>
                <a:lnTo>
                  <a:pt x="80" y="125"/>
                </a:lnTo>
                <a:lnTo>
                  <a:pt x="80" y="125"/>
                </a:lnTo>
                <a:lnTo>
                  <a:pt x="81" y="125"/>
                </a:lnTo>
                <a:lnTo>
                  <a:pt x="81" y="124"/>
                </a:lnTo>
                <a:lnTo>
                  <a:pt x="81" y="124"/>
                </a:lnTo>
                <a:lnTo>
                  <a:pt x="82" y="124"/>
                </a:lnTo>
                <a:lnTo>
                  <a:pt x="82" y="125"/>
                </a:lnTo>
                <a:lnTo>
                  <a:pt x="82" y="125"/>
                </a:lnTo>
                <a:lnTo>
                  <a:pt x="81" y="125"/>
                </a:lnTo>
                <a:lnTo>
                  <a:pt x="81" y="125"/>
                </a:lnTo>
                <a:lnTo>
                  <a:pt x="80" y="125"/>
                </a:lnTo>
                <a:lnTo>
                  <a:pt x="80" y="125"/>
                </a:lnTo>
                <a:lnTo>
                  <a:pt x="79" y="125"/>
                </a:lnTo>
                <a:lnTo>
                  <a:pt x="79" y="126"/>
                </a:lnTo>
                <a:lnTo>
                  <a:pt x="79" y="126"/>
                </a:lnTo>
                <a:lnTo>
                  <a:pt x="79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1"/>
                </a:lnTo>
                <a:lnTo>
                  <a:pt x="78" y="131"/>
                </a:lnTo>
                <a:lnTo>
                  <a:pt x="78" y="131"/>
                </a:lnTo>
                <a:lnTo>
                  <a:pt x="78" y="131"/>
                </a:lnTo>
                <a:lnTo>
                  <a:pt x="78" y="131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3"/>
                </a:lnTo>
                <a:lnTo>
                  <a:pt x="78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80" y="133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5"/>
                </a:lnTo>
                <a:lnTo>
                  <a:pt x="80" y="135"/>
                </a:lnTo>
                <a:lnTo>
                  <a:pt x="80" y="135"/>
                </a:lnTo>
                <a:lnTo>
                  <a:pt x="81" y="136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1" y="136"/>
                </a:lnTo>
                <a:lnTo>
                  <a:pt x="81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9"/>
                </a:lnTo>
                <a:lnTo>
                  <a:pt x="80" y="139"/>
                </a:lnTo>
                <a:lnTo>
                  <a:pt x="79" y="139"/>
                </a:lnTo>
                <a:lnTo>
                  <a:pt x="80" y="139"/>
                </a:lnTo>
                <a:lnTo>
                  <a:pt x="80" y="139"/>
                </a:lnTo>
                <a:lnTo>
                  <a:pt x="80" y="139"/>
                </a:lnTo>
                <a:lnTo>
                  <a:pt x="80" y="140"/>
                </a:lnTo>
                <a:lnTo>
                  <a:pt x="80" y="140"/>
                </a:lnTo>
                <a:lnTo>
                  <a:pt x="80" y="140"/>
                </a:lnTo>
                <a:lnTo>
                  <a:pt x="80" y="140"/>
                </a:lnTo>
                <a:lnTo>
                  <a:pt x="80" y="141"/>
                </a:lnTo>
                <a:lnTo>
                  <a:pt x="80" y="141"/>
                </a:lnTo>
                <a:lnTo>
                  <a:pt x="80" y="141"/>
                </a:lnTo>
                <a:lnTo>
                  <a:pt x="80" y="141"/>
                </a:lnTo>
                <a:lnTo>
                  <a:pt x="80" y="141"/>
                </a:lnTo>
                <a:lnTo>
                  <a:pt x="80" y="142"/>
                </a:lnTo>
                <a:lnTo>
                  <a:pt x="80" y="142"/>
                </a:lnTo>
                <a:lnTo>
                  <a:pt x="80" y="142"/>
                </a:lnTo>
                <a:lnTo>
                  <a:pt x="79" y="142"/>
                </a:lnTo>
                <a:lnTo>
                  <a:pt x="80" y="143"/>
                </a:lnTo>
                <a:lnTo>
                  <a:pt x="80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1" y="144"/>
                </a:lnTo>
                <a:lnTo>
                  <a:pt x="81" y="143"/>
                </a:lnTo>
                <a:lnTo>
                  <a:pt x="81" y="143"/>
                </a:lnTo>
                <a:lnTo>
                  <a:pt x="82" y="143"/>
                </a:lnTo>
                <a:lnTo>
                  <a:pt x="82" y="143"/>
                </a:lnTo>
                <a:lnTo>
                  <a:pt x="83" y="143"/>
                </a:lnTo>
                <a:lnTo>
                  <a:pt x="83" y="143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79" y="144"/>
                </a:lnTo>
                <a:lnTo>
                  <a:pt x="79" y="144"/>
                </a:lnTo>
                <a:lnTo>
                  <a:pt x="79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3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7" y="142"/>
                </a:lnTo>
                <a:lnTo>
                  <a:pt x="77" y="142"/>
                </a:lnTo>
                <a:lnTo>
                  <a:pt x="77" y="142"/>
                </a:lnTo>
                <a:lnTo>
                  <a:pt x="77" y="142"/>
                </a:lnTo>
                <a:lnTo>
                  <a:pt x="77" y="144"/>
                </a:lnTo>
                <a:lnTo>
                  <a:pt x="77" y="144"/>
                </a:lnTo>
                <a:lnTo>
                  <a:pt x="77" y="144"/>
                </a:lnTo>
                <a:lnTo>
                  <a:pt x="77" y="144"/>
                </a:lnTo>
                <a:lnTo>
                  <a:pt x="77" y="144"/>
                </a:lnTo>
                <a:lnTo>
                  <a:pt x="76" y="144"/>
                </a:lnTo>
                <a:lnTo>
                  <a:pt x="73" y="144"/>
                </a:lnTo>
                <a:lnTo>
                  <a:pt x="71" y="144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5"/>
                </a:lnTo>
                <a:lnTo>
                  <a:pt x="70" y="146"/>
                </a:lnTo>
                <a:lnTo>
                  <a:pt x="70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9" y="146"/>
                </a:lnTo>
                <a:lnTo>
                  <a:pt x="68" y="146"/>
                </a:lnTo>
                <a:lnTo>
                  <a:pt x="68" y="146"/>
                </a:lnTo>
                <a:lnTo>
                  <a:pt x="68" y="147"/>
                </a:lnTo>
                <a:lnTo>
                  <a:pt x="68" y="147"/>
                </a:lnTo>
                <a:lnTo>
                  <a:pt x="68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7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4" y="148"/>
                </a:lnTo>
                <a:lnTo>
                  <a:pt x="64" y="148"/>
                </a:lnTo>
                <a:lnTo>
                  <a:pt x="64" y="148"/>
                </a:lnTo>
                <a:lnTo>
                  <a:pt x="64" y="149"/>
                </a:lnTo>
                <a:lnTo>
                  <a:pt x="64" y="149"/>
                </a:lnTo>
                <a:lnTo>
                  <a:pt x="64" y="149"/>
                </a:lnTo>
                <a:lnTo>
                  <a:pt x="64" y="149"/>
                </a:lnTo>
                <a:lnTo>
                  <a:pt x="64" y="149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49"/>
                </a:lnTo>
                <a:lnTo>
                  <a:pt x="62" y="150"/>
                </a:lnTo>
                <a:lnTo>
                  <a:pt x="62" y="150"/>
                </a:lnTo>
                <a:lnTo>
                  <a:pt x="62" y="150"/>
                </a:lnTo>
                <a:lnTo>
                  <a:pt x="62" y="150"/>
                </a:lnTo>
                <a:lnTo>
                  <a:pt x="62" y="149"/>
                </a:lnTo>
                <a:lnTo>
                  <a:pt x="61" y="149"/>
                </a:lnTo>
                <a:lnTo>
                  <a:pt x="61" y="150"/>
                </a:lnTo>
                <a:lnTo>
                  <a:pt x="61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49"/>
                </a:lnTo>
                <a:lnTo>
                  <a:pt x="60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50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9"/>
                </a:lnTo>
                <a:lnTo>
                  <a:pt x="58" y="149"/>
                </a:lnTo>
                <a:lnTo>
                  <a:pt x="58" y="149"/>
                </a:lnTo>
                <a:lnTo>
                  <a:pt x="58" y="148"/>
                </a:lnTo>
                <a:lnTo>
                  <a:pt x="58" y="148"/>
                </a:lnTo>
                <a:lnTo>
                  <a:pt x="58" y="148"/>
                </a:lnTo>
                <a:lnTo>
                  <a:pt x="58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8"/>
                </a:lnTo>
                <a:lnTo>
                  <a:pt x="57" y="147"/>
                </a:lnTo>
                <a:lnTo>
                  <a:pt x="57" y="147"/>
                </a:lnTo>
                <a:lnTo>
                  <a:pt x="56" y="147"/>
                </a:lnTo>
                <a:lnTo>
                  <a:pt x="56" y="147"/>
                </a:lnTo>
                <a:lnTo>
                  <a:pt x="56" y="147"/>
                </a:lnTo>
                <a:lnTo>
                  <a:pt x="56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7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8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50"/>
                </a:lnTo>
                <a:lnTo>
                  <a:pt x="55" y="150"/>
                </a:lnTo>
                <a:lnTo>
                  <a:pt x="55" y="150"/>
                </a:lnTo>
                <a:lnTo>
                  <a:pt x="55" y="150"/>
                </a:lnTo>
                <a:lnTo>
                  <a:pt x="55" y="150"/>
                </a:lnTo>
                <a:lnTo>
                  <a:pt x="55" y="151"/>
                </a:lnTo>
                <a:lnTo>
                  <a:pt x="55" y="151"/>
                </a:lnTo>
                <a:lnTo>
                  <a:pt x="55" y="151"/>
                </a:lnTo>
                <a:lnTo>
                  <a:pt x="55" y="151"/>
                </a:lnTo>
                <a:lnTo>
                  <a:pt x="55" y="152"/>
                </a:lnTo>
                <a:lnTo>
                  <a:pt x="56" y="152"/>
                </a:lnTo>
                <a:lnTo>
                  <a:pt x="56" y="152"/>
                </a:lnTo>
                <a:lnTo>
                  <a:pt x="56" y="152"/>
                </a:lnTo>
                <a:lnTo>
                  <a:pt x="55" y="152"/>
                </a:lnTo>
                <a:lnTo>
                  <a:pt x="55" y="152"/>
                </a:lnTo>
                <a:lnTo>
                  <a:pt x="55" y="152"/>
                </a:lnTo>
                <a:lnTo>
                  <a:pt x="55" y="153"/>
                </a:lnTo>
                <a:lnTo>
                  <a:pt x="55" y="153"/>
                </a:lnTo>
                <a:lnTo>
                  <a:pt x="55" y="153"/>
                </a:lnTo>
                <a:lnTo>
                  <a:pt x="55" y="153"/>
                </a:lnTo>
                <a:lnTo>
                  <a:pt x="52" y="151"/>
                </a:lnTo>
                <a:lnTo>
                  <a:pt x="52" y="151"/>
                </a:lnTo>
                <a:lnTo>
                  <a:pt x="52" y="151"/>
                </a:lnTo>
                <a:lnTo>
                  <a:pt x="52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1"/>
                </a:lnTo>
                <a:lnTo>
                  <a:pt x="51" y="150"/>
                </a:lnTo>
                <a:lnTo>
                  <a:pt x="51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1"/>
                </a:lnTo>
                <a:lnTo>
                  <a:pt x="50" y="151"/>
                </a:lnTo>
                <a:lnTo>
                  <a:pt x="50" y="151"/>
                </a:lnTo>
                <a:lnTo>
                  <a:pt x="50" y="151"/>
                </a:lnTo>
                <a:lnTo>
                  <a:pt x="49" y="151"/>
                </a:lnTo>
                <a:lnTo>
                  <a:pt x="49" y="150"/>
                </a:lnTo>
                <a:lnTo>
                  <a:pt x="49" y="150"/>
                </a:lnTo>
                <a:lnTo>
                  <a:pt x="49" y="150"/>
                </a:lnTo>
                <a:lnTo>
                  <a:pt x="49" y="150"/>
                </a:lnTo>
                <a:lnTo>
                  <a:pt x="49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8" y="149"/>
                </a:lnTo>
                <a:lnTo>
                  <a:pt x="47" y="149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7" y="150"/>
                </a:lnTo>
                <a:lnTo>
                  <a:pt x="46" y="150"/>
                </a:lnTo>
                <a:lnTo>
                  <a:pt x="46" y="151"/>
                </a:lnTo>
                <a:lnTo>
                  <a:pt x="46" y="150"/>
                </a:lnTo>
                <a:lnTo>
                  <a:pt x="46" y="151"/>
                </a:lnTo>
                <a:lnTo>
                  <a:pt x="46" y="150"/>
                </a:lnTo>
                <a:lnTo>
                  <a:pt x="46" y="151"/>
                </a:lnTo>
                <a:lnTo>
                  <a:pt x="46" y="150"/>
                </a:lnTo>
                <a:lnTo>
                  <a:pt x="46" y="150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9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6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5" y="148"/>
                </a:lnTo>
                <a:lnTo>
                  <a:pt x="44" y="148"/>
                </a:lnTo>
                <a:lnTo>
                  <a:pt x="44" y="148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4" y="148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4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3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0" y="148"/>
                </a:lnTo>
                <a:lnTo>
                  <a:pt x="40" y="148"/>
                </a:lnTo>
                <a:lnTo>
                  <a:pt x="40" y="148"/>
                </a:lnTo>
                <a:lnTo>
                  <a:pt x="40" y="148"/>
                </a:lnTo>
                <a:lnTo>
                  <a:pt x="40" y="148"/>
                </a:lnTo>
                <a:lnTo>
                  <a:pt x="41" y="148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7"/>
                </a:lnTo>
                <a:lnTo>
                  <a:pt x="40" y="148"/>
                </a:lnTo>
                <a:lnTo>
                  <a:pt x="39" y="148"/>
                </a:lnTo>
                <a:lnTo>
                  <a:pt x="39" y="148"/>
                </a:lnTo>
                <a:lnTo>
                  <a:pt x="39" y="148"/>
                </a:lnTo>
                <a:lnTo>
                  <a:pt x="39" y="149"/>
                </a:lnTo>
                <a:lnTo>
                  <a:pt x="39" y="149"/>
                </a:lnTo>
                <a:lnTo>
                  <a:pt x="39" y="149"/>
                </a:lnTo>
                <a:lnTo>
                  <a:pt x="39" y="149"/>
                </a:lnTo>
                <a:lnTo>
                  <a:pt x="39" y="150"/>
                </a:lnTo>
                <a:lnTo>
                  <a:pt x="39" y="150"/>
                </a:lnTo>
                <a:lnTo>
                  <a:pt x="39" y="150"/>
                </a:lnTo>
                <a:lnTo>
                  <a:pt x="39" y="150"/>
                </a:lnTo>
                <a:lnTo>
                  <a:pt x="39" y="151"/>
                </a:lnTo>
                <a:lnTo>
                  <a:pt x="39" y="151"/>
                </a:lnTo>
                <a:lnTo>
                  <a:pt x="38" y="151"/>
                </a:lnTo>
                <a:lnTo>
                  <a:pt x="38" y="150"/>
                </a:lnTo>
                <a:lnTo>
                  <a:pt x="38" y="150"/>
                </a:lnTo>
                <a:lnTo>
                  <a:pt x="38" y="150"/>
                </a:lnTo>
                <a:lnTo>
                  <a:pt x="38" y="150"/>
                </a:lnTo>
                <a:lnTo>
                  <a:pt x="38" y="149"/>
                </a:lnTo>
                <a:lnTo>
                  <a:pt x="38" y="149"/>
                </a:lnTo>
                <a:lnTo>
                  <a:pt x="38" y="149"/>
                </a:lnTo>
                <a:lnTo>
                  <a:pt x="38" y="149"/>
                </a:lnTo>
                <a:lnTo>
                  <a:pt x="38" y="149"/>
                </a:lnTo>
                <a:lnTo>
                  <a:pt x="38" y="148"/>
                </a:lnTo>
                <a:lnTo>
                  <a:pt x="39" y="148"/>
                </a:lnTo>
                <a:lnTo>
                  <a:pt x="38" y="148"/>
                </a:lnTo>
                <a:lnTo>
                  <a:pt x="39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7"/>
                </a:lnTo>
                <a:lnTo>
                  <a:pt x="38" y="147"/>
                </a:lnTo>
                <a:lnTo>
                  <a:pt x="38" y="147"/>
                </a:lnTo>
                <a:lnTo>
                  <a:pt x="39" y="147"/>
                </a:lnTo>
                <a:lnTo>
                  <a:pt x="38" y="147"/>
                </a:lnTo>
                <a:lnTo>
                  <a:pt x="38" y="147"/>
                </a:lnTo>
                <a:lnTo>
                  <a:pt x="38" y="147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5"/>
                </a:lnTo>
                <a:lnTo>
                  <a:pt x="38" y="145"/>
                </a:lnTo>
                <a:lnTo>
                  <a:pt x="38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7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5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2"/>
                </a:lnTo>
                <a:lnTo>
                  <a:pt x="35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2"/>
                </a:lnTo>
                <a:lnTo>
                  <a:pt x="34" y="141"/>
                </a:lnTo>
                <a:lnTo>
                  <a:pt x="34" y="141"/>
                </a:lnTo>
                <a:lnTo>
                  <a:pt x="34" y="141"/>
                </a:lnTo>
                <a:lnTo>
                  <a:pt x="33" y="141"/>
                </a:lnTo>
                <a:lnTo>
                  <a:pt x="33" y="141"/>
                </a:lnTo>
                <a:lnTo>
                  <a:pt x="33" y="141"/>
                </a:lnTo>
                <a:lnTo>
                  <a:pt x="33" y="141"/>
                </a:lnTo>
                <a:lnTo>
                  <a:pt x="33" y="142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3"/>
                </a:lnTo>
                <a:lnTo>
                  <a:pt x="31" y="143"/>
                </a:lnTo>
                <a:lnTo>
                  <a:pt x="31" y="143"/>
                </a:lnTo>
                <a:lnTo>
                  <a:pt x="30" y="143"/>
                </a:lnTo>
                <a:lnTo>
                  <a:pt x="30" y="143"/>
                </a:lnTo>
                <a:lnTo>
                  <a:pt x="30" y="143"/>
                </a:lnTo>
                <a:lnTo>
                  <a:pt x="30" y="143"/>
                </a:lnTo>
                <a:lnTo>
                  <a:pt x="30" y="143"/>
                </a:lnTo>
                <a:lnTo>
                  <a:pt x="29" y="143"/>
                </a:lnTo>
                <a:lnTo>
                  <a:pt x="29" y="143"/>
                </a:lnTo>
                <a:lnTo>
                  <a:pt x="30" y="143"/>
                </a:lnTo>
                <a:lnTo>
                  <a:pt x="29" y="143"/>
                </a:lnTo>
                <a:lnTo>
                  <a:pt x="30" y="142"/>
                </a:lnTo>
                <a:lnTo>
                  <a:pt x="30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9" y="142"/>
                </a:lnTo>
                <a:lnTo>
                  <a:pt x="29" y="141"/>
                </a:lnTo>
                <a:lnTo>
                  <a:pt x="29" y="141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8" y="142"/>
                </a:lnTo>
                <a:lnTo>
                  <a:pt x="27" y="142"/>
                </a:lnTo>
                <a:lnTo>
                  <a:pt x="27" y="143"/>
                </a:lnTo>
                <a:lnTo>
                  <a:pt x="27" y="142"/>
                </a:lnTo>
                <a:lnTo>
                  <a:pt x="27" y="143"/>
                </a:lnTo>
                <a:lnTo>
                  <a:pt x="27" y="143"/>
                </a:lnTo>
                <a:lnTo>
                  <a:pt x="27" y="143"/>
                </a:lnTo>
                <a:lnTo>
                  <a:pt x="27" y="143"/>
                </a:lnTo>
                <a:lnTo>
                  <a:pt x="27" y="143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5"/>
                </a:lnTo>
                <a:lnTo>
                  <a:pt x="26" y="145"/>
                </a:lnTo>
                <a:lnTo>
                  <a:pt x="26" y="145"/>
                </a:lnTo>
                <a:lnTo>
                  <a:pt x="25" y="146"/>
                </a:lnTo>
                <a:lnTo>
                  <a:pt x="25" y="146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8"/>
                </a:lnTo>
                <a:lnTo>
                  <a:pt x="25" y="148"/>
                </a:lnTo>
                <a:lnTo>
                  <a:pt x="25" y="148"/>
                </a:lnTo>
                <a:lnTo>
                  <a:pt x="25" y="149"/>
                </a:lnTo>
                <a:lnTo>
                  <a:pt x="25" y="149"/>
                </a:lnTo>
                <a:lnTo>
                  <a:pt x="25" y="149"/>
                </a:lnTo>
                <a:lnTo>
                  <a:pt x="25" y="149"/>
                </a:lnTo>
                <a:lnTo>
                  <a:pt x="25" y="150"/>
                </a:lnTo>
                <a:lnTo>
                  <a:pt x="24" y="150"/>
                </a:lnTo>
                <a:lnTo>
                  <a:pt x="23" y="149"/>
                </a:lnTo>
                <a:lnTo>
                  <a:pt x="20" y="147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4" y="144"/>
                </a:lnTo>
                <a:lnTo>
                  <a:pt x="14" y="144"/>
                </a:lnTo>
                <a:lnTo>
                  <a:pt x="13" y="144"/>
                </a:lnTo>
                <a:lnTo>
                  <a:pt x="13" y="144"/>
                </a:lnTo>
                <a:lnTo>
                  <a:pt x="13" y="144"/>
                </a:lnTo>
                <a:lnTo>
                  <a:pt x="13" y="143"/>
                </a:lnTo>
                <a:lnTo>
                  <a:pt x="12" y="144"/>
                </a:lnTo>
                <a:lnTo>
                  <a:pt x="12" y="144"/>
                </a:lnTo>
                <a:lnTo>
                  <a:pt x="12" y="143"/>
                </a:lnTo>
                <a:lnTo>
                  <a:pt x="12" y="143"/>
                </a:lnTo>
                <a:lnTo>
                  <a:pt x="12" y="143"/>
                </a:lnTo>
                <a:lnTo>
                  <a:pt x="11" y="143"/>
                </a:lnTo>
                <a:lnTo>
                  <a:pt x="11" y="143"/>
                </a:lnTo>
                <a:lnTo>
                  <a:pt x="11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9" y="143"/>
                </a:lnTo>
                <a:lnTo>
                  <a:pt x="9" y="142"/>
                </a:lnTo>
                <a:lnTo>
                  <a:pt x="9" y="143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9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2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40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8"/>
                </a:lnTo>
                <a:lnTo>
                  <a:pt x="8" y="138"/>
                </a:lnTo>
                <a:lnTo>
                  <a:pt x="8" y="138"/>
                </a:lnTo>
                <a:lnTo>
                  <a:pt x="9" y="138"/>
                </a:lnTo>
                <a:lnTo>
                  <a:pt x="9" y="138"/>
                </a:lnTo>
                <a:lnTo>
                  <a:pt x="9" y="138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10" y="137"/>
                </a:lnTo>
                <a:lnTo>
                  <a:pt x="10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7"/>
                </a:lnTo>
                <a:lnTo>
                  <a:pt x="9" y="136"/>
                </a:lnTo>
                <a:lnTo>
                  <a:pt x="9" y="136"/>
                </a:lnTo>
                <a:lnTo>
                  <a:pt x="9" y="136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1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10" y="134"/>
                </a:lnTo>
                <a:lnTo>
                  <a:pt x="9" y="134"/>
                </a:lnTo>
                <a:lnTo>
                  <a:pt x="9" y="134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9" y="135"/>
                </a:lnTo>
                <a:lnTo>
                  <a:pt x="8" y="135"/>
                </a:lnTo>
                <a:lnTo>
                  <a:pt x="8" y="135"/>
                </a:lnTo>
                <a:lnTo>
                  <a:pt x="8" y="135"/>
                </a:lnTo>
                <a:lnTo>
                  <a:pt x="8" y="135"/>
                </a:lnTo>
                <a:lnTo>
                  <a:pt x="8" y="136"/>
                </a:lnTo>
                <a:lnTo>
                  <a:pt x="7" y="136"/>
                </a:lnTo>
                <a:lnTo>
                  <a:pt x="7" y="136"/>
                </a:lnTo>
                <a:lnTo>
                  <a:pt x="8" y="136"/>
                </a:lnTo>
                <a:lnTo>
                  <a:pt x="8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6"/>
                </a:lnTo>
                <a:lnTo>
                  <a:pt x="7" y="137"/>
                </a:lnTo>
                <a:lnTo>
                  <a:pt x="7" y="137"/>
                </a:lnTo>
                <a:lnTo>
                  <a:pt x="7" y="137"/>
                </a:lnTo>
                <a:lnTo>
                  <a:pt x="7" y="137"/>
                </a:lnTo>
                <a:lnTo>
                  <a:pt x="6" y="137"/>
                </a:lnTo>
                <a:lnTo>
                  <a:pt x="6" y="137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40"/>
                </a:lnTo>
                <a:lnTo>
                  <a:pt x="5" y="140"/>
                </a:lnTo>
                <a:lnTo>
                  <a:pt x="5" y="140"/>
                </a:lnTo>
                <a:lnTo>
                  <a:pt x="5" y="140"/>
                </a:lnTo>
                <a:lnTo>
                  <a:pt x="4" y="140"/>
                </a:lnTo>
                <a:lnTo>
                  <a:pt x="4" y="140"/>
                </a:lnTo>
                <a:lnTo>
                  <a:pt x="4" y="140"/>
                </a:lnTo>
                <a:lnTo>
                  <a:pt x="5" y="140"/>
                </a:lnTo>
                <a:lnTo>
                  <a:pt x="5" y="140"/>
                </a:lnTo>
                <a:lnTo>
                  <a:pt x="5" y="141"/>
                </a:lnTo>
                <a:lnTo>
                  <a:pt x="4" y="141"/>
                </a:lnTo>
                <a:lnTo>
                  <a:pt x="4" y="141"/>
                </a:lnTo>
                <a:lnTo>
                  <a:pt x="4" y="141"/>
                </a:lnTo>
                <a:lnTo>
                  <a:pt x="4" y="141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4" y="142"/>
                </a:lnTo>
                <a:lnTo>
                  <a:pt x="3" y="142"/>
                </a:lnTo>
                <a:lnTo>
                  <a:pt x="2" y="142"/>
                </a:lnTo>
                <a:lnTo>
                  <a:pt x="2" y="142"/>
                </a:lnTo>
                <a:lnTo>
                  <a:pt x="3" y="141"/>
                </a:lnTo>
                <a:lnTo>
                  <a:pt x="3" y="141"/>
                </a:lnTo>
                <a:lnTo>
                  <a:pt x="3" y="141"/>
                </a:lnTo>
                <a:lnTo>
                  <a:pt x="2" y="141"/>
                </a:lnTo>
                <a:lnTo>
                  <a:pt x="2" y="142"/>
                </a:lnTo>
                <a:lnTo>
                  <a:pt x="2" y="142"/>
                </a:lnTo>
                <a:lnTo>
                  <a:pt x="2" y="141"/>
                </a:lnTo>
                <a:lnTo>
                  <a:pt x="2" y="141"/>
                </a:lnTo>
                <a:lnTo>
                  <a:pt x="2" y="141"/>
                </a:lnTo>
                <a:lnTo>
                  <a:pt x="2" y="141"/>
                </a:lnTo>
                <a:lnTo>
                  <a:pt x="2" y="140"/>
                </a:lnTo>
                <a:lnTo>
                  <a:pt x="2" y="140"/>
                </a:lnTo>
                <a:lnTo>
                  <a:pt x="2" y="140"/>
                </a:lnTo>
                <a:lnTo>
                  <a:pt x="2" y="139"/>
                </a:lnTo>
                <a:lnTo>
                  <a:pt x="2" y="139"/>
                </a:lnTo>
                <a:lnTo>
                  <a:pt x="1" y="139"/>
                </a:lnTo>
                <a:lnTo>
                  <a:pt x="2" y="139"/>
                </a:lnTo>
                <a:lnTo>
                  <a:pt x="2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0" y="138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7"/>
                </a:lnTo>
                <a:lnTo>
                  <a:pt x="1" y="136"/>
                </a:lnTo>
                <a:lnTo>
                  <a:pt x="1" y="136"/>
                </a:lnTo>
                <a:lnTo>
                  <a:pt x="2" y="135"/>
                </a:lnTo>
                <a:lnTo>
                  <a:pt x="1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4"/>
                </a:lnTo>
                <a:lnTo>
                  <a:pt x="2" y="134"/>
                </a:lnTo>
                <a:lnTo>
                  <a:pt x="2" y="134"/>
                </a:lnTo>
                <a:lnTo>
                  <a:pt x="2" y="133"/>
                </a:lnTo>
                <a:lnTo>
                  <a:pt x="2" y="133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1"/>
                </a:lnTo>
                <a:lnTo>
                  <a:pt x="2" y="131"/>
                </a:lnTo>
                <a:lnTo>
                  <a:pt x="2" y="130"/>
                </a:lnTo>
                <a:lnTo>
                  <a:pt x="1" y="130"/>
                </a:lnTo>
                <a:lnTo>
                  <a:pt x="1" y="130"/>
                </a:lnTo>
                <a:lnTo>
                  <a:pt x="1" y="130"/>
                </a:lnTo>
                <a:lnTo>
                  <a:pt x="1" y="130"/>
                </a:lnTo>
                <a:lnTo>
                  <a:pt x="1" y="129"/>
                </a:lnTo>
                <a:lnTo>
                  <a:pt x="1" y="129"/>
                </a:lnTo>
                <a:lnTo>
                  <a:pt x="1" y="129"/>
                </a:lnTo>
                <a:lnTo>
                  <a:pt x="1" y="128"/>
                </a:lnTo>
                <a:lnTo>
                  <a:pt x="1" y="128"/>
                </a:lnTo>
                <a:lnTo>
                  <a:pt x="1" y="127"/>
                </a:lnTo>
                <a:lnTo>
                  <a:pt x="1" y="127"/>
                </a:lnTo>
                <a:lnTo>
                  <a:pt x="1" y="127"/>
                </a:lnTo>
                <a:lnTo>
                  <a:pt x="1" y="127"/>
                </a:lnTo>
                <a:lnTo>
                  <a:pt x="1" y="126"/>
                </a:lnTo>
                <a:lnTo>
                  <a:pt x="1" y="126"/>
                </a:lnTo>
                <a:lnTo>
                  <a:pt x="1" y="126"/>
                </a:lnTo>
                <a:lnTo>
                  <a:pt x="1" y="125"/>
                </a:lnTo>
                <a:lnTo>
                  <a:pt x="1" y="125"/>
                </a:lnTo>
                <a:lnTo>
                  <a:pt x="1" y="125"/>
                </a:lnTo>
                <a:lnTo>
                  <a:pt x="2" y="125"/>
                </a:lnTo>
                <a:lnTo>
                  <a:pt x="2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1" y="121"/>
                </a:lnTo>
                <a:lnTo>
                  <a:pt x="1" y="121"/>
                </a:lnTo>
                <a:lnTo>
                  <a:pt x="1" y="121"/>
                </a:lnTo>
                <a:lnTo>
                  <a:pt x="1" y="121"/>
                </a:lnTo>
                <a:lnTo>
                  <a:pt x="1" y="120"/>
                </a:lnTo>
                <a:lnTo>
                  <a:pt x="1" y="120"/>
                </a:lnTo>
                <a:lnTo>
                  <a:pt x="1" y="120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0" y="119"/>
                </a:lnTo>
                <a:lnTo>
                  <a:pt x="0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xmlns="" id="{538E87DE-8037-4F2D-B653-9CE313D3AE63}"/>
              </a:ext>
            </a:extLst>
          </p:cNvPr>
          <p:cNvSpPr>
            <a:spLocks/>
          </p:cNvSpPr>
          <p:nvPr/>
        </p:nvSpPr>
        <p:spPr bwMode="auto">
          <a:xfrm>
            <a:off x="4975079" y="3379139"/>
            <a:ext cx="1239838" cy="1241427"/>
          </a:xfrm>
          <a:custGeom>
            <a:avLst/>
            <a:gdLst>
              <a:gd name="T0" fmla="*/ 1 w 131"/>
              <a:gd name="T1" fmla="*/ 90 h 131"/>
              <a:gd name="T2" fmla="*/ 3 w 131"/>
              <a:gd name="T3" fmla="*/ 85 h 131"/>
              <a:gd name="T4" fmla="*/ 6 w 131"/>
              <a:gd name="T5" fmla="*/ 82 h 131"/>
              <a:gd name="T6" fmla="*/ 9 w 131"/>
              <a:gd name="T7" fmla="*/ 77 h 131"/>
              <a:gd name="T8" fmla="*/ 10 w 131"/>
              <a:gd name="T9" fmla="*/ 73 h 131"/>
              <a:gd name="T10" fmla="*/ 17 w 131"/>
              <a:gd name="T11" fmla="*/ 67 h 131"/>
              <a:gd name="T12" fmla="*/ 27 w 131"/>
              <a:gd name="T13" fmla="*/ 58 h 131"/>
              <a:gd name="T14" fmla="*/ 35 w 131"/>
              <a:gd name="T15" fmla="*/ 48 h 131"/>
              <a:gd name="T16" fmla="*/ 41 w 131"/>
              <a:gd name="T17" fmla="*/ 34 h 131"/>
              <a:gd name="T18" fmla="*/ 46 w 131"/>
              <a:gd name="T19" fmla="*/ 18 h 131"/>
              <a:gd name="T20" fmla="*/ 49 w 131"/>
              <a:gd name="T21" fmla="*/ 6 h 131"/>
              <a:gd name="T22" fmla="*/ 52 w 131"/>
              <a:gd name="T23" fmla="*/ 2 h 131"/>
              <a:gd name="T24" fmla="*/ 54 w 131"/>
              <a:gd name="T25" fmla="*/ 3 h 131"/>
              <a:gd name="T26" fmla="*/ 53 w 131"/>
              <a:gd name="T27" fmla="*/ 8 h 131"/>
              <a:gd name="T28" fmla="*/ 70 w 131"/>
              <a:gd name="T29" fmla="*/ 14 h 131"/>
              <a:gd name="T30" fmla="*/ 75 w 131"/>
              <a:gd name="T31" fmla="*/ 9 h 131"/>
              <a:gd name="T32" fmla="*/ 81 w 131"/>
              <a:gd name="T33" fmla="*/ 11 h 131"/>
              <a:gd name="T34" fmla="*/ 83 w 131"/>
              <a:gd name="T35" fmla="*/ 16 h 131"/>
              <a:gd name="T36" fmla="*/ 86 w 131"/>
              <a:gd name="T37" fmla="*/ 16 h 131"/>
              <a:gd name="T38" fmla="*/ 90 w 131"/>
              <a:gd name="T39" fmla="*/ 14 h 131"/>
              <a:gd name="T40" fmla="*/ 93 w 131"/>
              <a:gd name="T41" fmla="*/ 15 h 131"/>
              <a:gd name="T42" fmla="*/ 100 w 131"/>
              <a:gd name="T43" fmla="*/ 18 h 131"/>
              <a:gd name="T44" fmla="*/ 103 w 131"/>
              <a:gd name="T45" fmla="*/ 14 h 131"/>
              <a:gd name="T46" fmla="*/ 109 w 131"/>
              <a:gd name="T47" fmla="*/ 15 h 131"/>
              <a:gd name="T48" fmla="*/ 114 w 131"/>
              <a:gd name="T49" fmla="*/ 12 h 131"/>
              <a:gd name="T50" fmla="*/ 125 w 131"/>
              <a:gd name="T51" fmla="*/ 10 h 131"/>
              <a:gd name="T52" fmla="*/ 124 w 131"/>
              <a:gd name="T53" fmla="*/ 14 h 131"/>
              <a:gd name="T54" fmla="*/ 126 w 131"/>
              <a:gd name="T55" fmla="*/ 20 h 131"/>
              <a:gd name="T56" fmla="*/ 126 w 131"/>
              <a:gd name="T57" fmla="*/ 29 h 131"/>
              <a:gd name="T58" fmla="*/ 131 w 131"/>
              <a:gd name="T59" fmla="*/ 36 h 131"/>
              <a:gd name="T60" fmla="*/ 130 w 131"/>
              <a:gd name="T61" fmla="*/ 41 h 131"/>
              <a:gd name="T62" fmla="*/ 126 w 131"/>
              <a:gd name="T63" fmla="*/ 47 h 131"/>
              <a:gd name="T64" fmla="*/ 120 w 131"/>
              <a:gd name="T65" fmla="*/ 45 h 131"/>
              <a:gd name="T66" fmla="*/ 114 w 131"/>
              <a:gd name="T67" fmla="*/ 50 h 131"/>
              <a:gd name="T68" fmla="*/ 115 w 131"/>
              <a:gd name="T69" fmla="*/ 64 h 131"/>
              <a:gd name="T70" fmla="*/ 107 w 131"/>
              <a:gd name="T71" fmla="*/ 67 h 131"/>
              <a:gd name="T72" fmla="*/ 105 w 131"/>
              <a:gd name="T73" fmla="*/ 64 h 131"/>
              <a:gd name="T74" fmla="*/ 104 w 131"/>
              <a:gd name="T75" fmla="*/ 57 h 131"/>
              <a:gd name="T76" fmla="*/ 89 w 131"/>
              <a:gd name="T77" fmla="*/ 67 h 131"/>
              <a:gd name="T78" fmla="*/ 106 w 131"/>
              <a:gd name="T79" fmla="*/ 71 h 131"/>
              <a:gd name="T80" fmla="*/ 105 w 131"/>
              <a:gd name="T81" fmla="*/ 77 h 131"/>
              <a:gd name="T82" fmla="*/ 108 w 131"/>
              <a:gd name="T83" fmla="*/ 80 h 131"/>
              <a:gd name="T84" fmla="*/ 109 w 131"/>
              <a:gd name="T85" fmla="*/ 85 h 131"/>
              <a:gd name="T86" fmla="*/ 107 w 131"/>
              <a:gd name="T87" fmla="*/ 86 h 131"/>
              <a:gd name="T88" fmla="*/ 104 w 131"/>
              <a:gd name="T89" fmla="*/ 90 h 131"/>
              <a:gd name="T90" fmla="*/ 102 w 131"/>
              <a:gd name="T91" fmla="*/ 93 h 131"/>
              <a:gd name="T92" fmla="*/ 106 w 131"/>
              <a:gd name="T93" fmla="*/ 99 h 131"/>
              <a:gd name="T94" fmla="*/ 107 w 131"/>
              <a:gd name="T95" fmla="*/ 104 h 131"/>
              <a:gd name="T96" fmla="*/ 102 w 131"/>
              <a:gd name="T97" fmla="*/ 107 h 131"/>
              <a:gd name="T98" fmla="*/ 98 w 131"/>
              <a:gd name="T99" fmla="*/ 111 h 131"/>
              <a:gd name="T100" fmla="*/ 93 w 131"/>
              <a:gd name="T101" fmla="*/ 111 h 131"/>
              <a:gd name="T102" fmla="*/ 84 w 131"/>
              <a:gd name="T103" fmla="*/ 110 h 131"/>
              <a:gd name="T104" fmla="*/ 74 w 131"/>
              <a:gd name="T105" fmla="*/ 111 h 131"/>
              <a:gd name="T106" fmla="*/ 66 w 131"/>
              <a:gd name="T107" fmla="*/ 113 h 131"/>
              <a:gd name="T108" fmla="*/ 53 w 131"/>
              <a:gd name="T109" fmla="*/ 116 h 131"/>
              <a:gd name="T110" fmla="*/ 43 w 131"/>
              <a:gd name="T111" fmla="*/ 129 h 131"/>
              <a:gd name="T112" fmla="*/ 36 w 131"/>
              <a:gd name="T113" fmla="*/ 126 h 131"/>
              <a:gd name="T114" fmla="*/ 29 w 131"/>
              <a:gd name="T115" fmla="*/ 124 h 131"/>
              <a:gd name="T116" fmla="*/ 23 w 131"/>
              <a:gd name="T117" fmla="*/ 121 h 131"/>
              <a:gd name="T118" fmla="*/ 19 w 131"/>
              <a:gd name="T119" fmla="*/ 119 h 131"/>
              <a:gd name="T120" fmla="*/ 11 w 131"/>
              <a:gd name="T121" fmla="*/ 116 h 131"/>
              <a:gd name="T122" fmla="*/ 5 w 131"/>
              <a:gd name="T123" fmla="*/ 109 h 131"/>
              <a:gd name="T124" fmla="*/ 0 w 131"/>
              <a:gd name="T125" fmla="*/ 9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" h="131">
                <a:moveTo>
                  <a:pt x="0" y="94"/>
                </a:moveTo>
                <a:lnTo>
                  <a:pt x="0" y="94"/>
                </a:lnTo>
                <a:lnTo>
                  <a:pt x="0" y="94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2"/>
                </a:lnTo>
                <a:lnTo>
                  <a:pt x="0" y="92"/>
                </a:lnTo>
                <a:lnTo>
                  <a:pt x="0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0" y="91"/>
                </a:lnTo>
                <a:lnTo>
                  <a:pt x="1" y="91"/>
                </a:lnTo>
                <a:lnTo>
                  <a:pt x="1" y="91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4" y="85"/>
                </a:lnTo>
                <a:lnTo>
                  <a:pt x="3" y="84"/>
                </a:lnTo>
                <a:lnTo>
                  <a:pt x="3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6" y="81"/>
                </a:lnTo>
                <a:lnTo>
                  <a:pt x="5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7" y="81"/>
                </a:lnTo>
                <a:lnTo>
                  <a:pt x="7" y="81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79"/>
                </a:lnTo>
                <a:lnTo>
                  <a:pt x="8" y="79"/>
                </a:lnTo>
                <a:lnTo>
                  <a:pt x="9" y="79"/>
                </a:lnTo>
                <a:lnTo>
                  <a:pt x="9" y="79"/>
                </a:lnTo>
                <a:lnTo>
                  <a:pt x="9" y="79"/>
                </a:lnTo>
                <a:lnTo>
                  <a:pt x="9" y="79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6"/>
                </a:lnTo>
                <a:lnTo>
                  <a:pt x="10" y="76"/>
                </a:lnTo>
                <a:lnTo>
                  <a:pt x="11" y="77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2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0" y="74"/>
                </a:lnTo>
                <a:lnTo>
                  <a:pt x="10" y="74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3" y="71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13" y="70"/>
                </a:lnTo>
                <a:lnTo>
                  <a:pt x="13" y="70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8"/>
                </a:lnTo>
                <a:lnTo>
                  <a:pt x="15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7"/>
                </a:lnTo>
                <a:lnTo>
                  <a:pt x="17" y="67"/>
                </a:lnTo>
                <a:lnTo>
                  <a:pt x="17" y="67"/>
                </a:lnTo>
                <a:lnTo>
                  <a:pt x="17" y="67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8" y="65"/>
                </a:lnTo>
                <a:lnTo>
                  <a:pt x="18" y="65"/>
                </a:lnTo>
                <a:lnTo>
                  <a:pt x="18" y="65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9" y="64"/>
                </a:lnTo>
                <a:lnTo>
                  <a:pt x="19" y="64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1" y="64"/>
                </a:lnTo>
                <a:lnTo>
                  <a:pt x="21" y="64"/>
                </a:lnTo>
                <a:lnTo>
                  <a:pt x="21" y="64"/>
                </a:lnTo>
                <a:lnTo>
                  <a:pt x="22" y="64"/>
                </a:lnTo>
                <a:lnTo>
                  <a:pt x="22" y="64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2"/>
                </a:lnTo>
                <a:lnTo>
                  <a:pt x="25" y="62"/>
                </a:lnTo>
                <a:lnTo>
                  <a:pt x="25" y="61"/>
                </a:lnTo>
                <a:lnTo>
                  <a:pt x="26" y="61"/>
                </a:lnTo>
                <a:lnTo>
                  <a:pt x="26" y="61"/>
                </a:lnTo>
                <a:lnTo>
                  <a:pt x="27" y="60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4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9" y="53"/>
                </a:lnTo>
                <a:lnTo>
                  <a:pt x="29" y="53"/>
                </a:lnTo>
                <a:lnTo>
                  <a:pt x="28" y="52"/>
                </a:lnTo>
                <a:lnTo>
                  <a:pt x="28" y="52"/>
                </a:lnTo>
                <a:lnTo>
                  <a:pt x="28" y="52"/>
                </a:lnTo>
                <a:lnTo>
                  <a:pt x="29" y="52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30" y="51"/>
                </a:lnTo>
                <a:lnTo>
                  <a:pt x="30" y="50"/>
                </a:lnTo>
                <a:lnTo>
                  <a:pt x="30" y="50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2" y="49"/>
                </a:lnTo>
                <a:lnTo>
                  <a:pt x="32" y="49"/>
                </a:lnTo>
                <a:lnTo>
                  <a:pt x="32" y="48"/>
                </a:lnTo>
                <a:lnTo>
                  <a:pt x="32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4" y="48"/>
                </a:lnTo>
                <a:lnTo>
                  <a:pt x="34" y="48"/>
                </a:lnTo>
                <a:lnTo>
                  <a:pt x="34" y="47"/>
                </a:lnTo>
                <a:lnTo>
                  <a:pt x="34" y="47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6" y="48"/>
                </a:lnTo>
                <a:lnTo>
                  <a:pt x="37" y="48"/>
                </a:lnTo>
                <a:lnTo>
                  <a:pt x="38" y="47"/>
                </a:lnTo>
                <a:lnTo>
                  <a:pt x="38" y="47"/>
                </a:lnTo>
                <a:lnTo>
                  <a:pt x="38" y="47"/>
                </a:lnTo>
                <a:lnTo>
                  <a:pt x="38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9" y="45"/>
                </a:lnTo>
                <a:lnTo>
                  <a:pt x="39" y="45"/>
                </a:lnTo>
                <a:lnTo>
                  <a:pt x="39" y="45"/>
                </a:lnTo>
                <a:lnTo>
                  <a:pt x="39" y="44"/>
                </a:lnTo>
                <a:lnTo>
                  <a:pt x="39" y="44"/>
                </a:lnTo>
                <a:lnTo>
                  <a:pt x="40" y="44"/>
                </a:lnTo>
                <a:lnTo>
                  <a:pt x="39" y="43"/>
                </a:lnTo>
                <a:lnTo>
                  <a:pt x="39" y="43"/>
                </a:lnTo>
                <a:lnTo>
                  <a:pt x="39" y="43"/>
                </a:lnTo>
                <a:lnTo>
                  <a:pt x="40" y="43"/>
                </a:lnTo>
                <a:lnTo>
                  <a:pt x="40" y="43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1"/>
                </a:lnTo>
                <a:lnTo>
                  <a:pt x="40" y="40"/>
                </a:lnTo>
                <a:lnTo>
                  <a:pt x="41" y="39"/>
                </a:lnTo>
                <a:lnTo>
                  <a:pt x="41" y="39"/>
                </a:lnTo>
                <a:lnTo>
                  <a:pt x="41" y="38"/>
                </a:lnTo>
                <a:lnTo>
                  <a:pt x="41" y="38"/>
                </a:lnTo>
                <a:lnTo>
                  <a:pt x="40" y="38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6"/>
                </a:lnTo>
                <a:lnTo>
                  <a:pt x="40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1" y="34"/>
                </a:lnTo>
                <a:lnTo>
                  <a:pt x="41" y="33"/>
                </a:lnTo>
                <a:lnTo>
                  <a:pt x="42" y="33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2"/>
                </a:lnTo>
                <a:lnTo>
                  <a:pt x="43" y="32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29"/>
                </a:lnTo>
                <a:lnTo>
                  <a:pt x="43" y="29"/>
                </a:lnTo>
                <a:lnTo>
                  <a:pt x="43" y="29"/>
                </a:lnTo>
                <a:lnTo>
                  <a:pt x="43" y="28"/>
                </a:lnTo>
                <a:lnTo>
                  <a:pt x="43" y="28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3" y="25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4" y="24"/>
                </a:lnTo>
                <a:lnTo>
                  <a:pt x="44" y="23"/>
                </a:lnTo>
                <a:lnTo>
                  <a:pt x="44" y="22"/>
                </a:lnTo>
                <a:lnTo>
                  <a:pt x="44" y="22"/>
                </a:lnTo>
                <a:lnTo>
                  <a:pt x="44" y="21"/>
                </a:lnTo>
                <a:lnTo>
                  <a:pt x="45" y="20"/>
                </a:lnTo>
                <a:lnTo>
                  <a:pt x="45" y="20"/>
                </a:lnTo>
                <a:lnTo>
                  <a:pt x="46" y="20"/>
                </a:lnTo>
                <a:lnTo>
                  <a:pt x="46" y="19"/>
                </a:lnTo>
                <a:lnTo>
                  <a:pt x="46" y="19"/>
                </a:lnTo>
                <a:lnTo>
                  <a:pt x="46" y="19"/>
                </a:lnTo>
                <a:lnTo>
                  <a:pt x="46" y="18"/>
                </a:lnTo>
                <a:lnTo>
                  <a:pt x="46" y="18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6"/>
                </a:lnTo>
                <a:lnTo>
                  <a:pt x="47" y="16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8" y="14"/>
                </a:lnTo>
                <a:lnTo>
                  <a:pt x="47" y="13"/>
                </a:lnTo>
                <a:lnTo>
                  <a:pt x="48" y="13"/>
                </a:lnTo>
                <a:lnTo>
                  <a:pt x="48" y="13"/>
                </a:lnTo>
                <a:lnTo>
                  <a:pt x="47" y="13"/>
                </a:lnTo>
                <a:lnTo>
                  <a:pt x="47" y="12"/>
                </a:lnTo>
                <a:lnTo>
                  <a:pt x="47" y="12"/>
                </a:lnTo>
                <a:lnTo>
                  <a:pt x="48" y="12"/>
                </a:lnTo>
                <a:lnTo>
                  <a:pt x="48" y="12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9" y="10"/>
                </a:lnTo>
                <a:lnTo>
                  <a:pt x="49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50" y="7"/>
                </a:lnTo>
                <a:lnTo>
                  <a:pt x="50" y="6"/>
                </a:lnTo>
                <a:lnTo>
                  <a:pt x="50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3"/>
                </a:lnTo>
                <a:lnTo>
                  <a:pt x="51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8"/>
                </a:lnTo>
                <a:lnTo>
                  <a:pt x="54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6" y="9"/>
                </a:lnTo>
                <a:lnTo>
                  <a:pt x="56" y="9"/>
                </a:lnTo>
                <a:lnTo>
                  <a:pt x="56" y="9"/>
                </a:lnTo>
                <a:lnTo>
                  <a:pt x="57" y="9"/>
                </a:lnTo>
                <a:lnTo>
                  <a:pt x="57" y="9"/>
                </a:lnTo>
                <a:lnTo>
                  <a:pt x="57" y="9"/>
                </a:lnTo>
                <a:lnTo>
                  <a:pt x="57" y="10"/>
                </a:lnTo>
                <a:lnTo>
                  <a:pt x="57" y="10"/>
                </a:lnTo>
                <a:lnTo>
                  <a:pt x="58" y="9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5" y="13"/>
                </a:lnTo>
                <a:lnTo>
                  <a:pt x="68" y="15"/>
                </a:lnTo>
                <a:lnTo>
                  <a:pt x="69" y="16"/>
                </a:lnTo>
                <a:lnTo>
                  <a:pt x="70" y="16"/>
                </a:lnTo>
                <a:lnTo>
                  <a:pt x="70" y="15"/>
                </a:lnTo>
                <a:lnTo>
                  <a:pt x="70" y="15"/>
                </a:lnTo>
                <a:lnTo>
                  <a:pt x="70" y="15"/>
                </a:lnTo>
                <a:lnTo>
                  <a:pt x="70" y="15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2"/>
                </a:lnTo>
                <a:lnTo>
                  <a:pt x="70" y="12"/>
                </a:lnTo>
                <a:lnTo>
                  <a:pt x="71" y="11"/>
                </a:lnTo>
                <a:lnTo>
                  <a:pt x="71" y="11"/>
                </a:lnTo>
                <a:lnTo>
                  <a:pt x="71" y="11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8"/>
                </a:lnTo>
                <a:lnTo>
                  <a:pt x="72" y="9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7"/>
                </a:lnTo>
                <a:lnTo>
                  <a:pt x="74" y="7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4" y="9"/>
                </a:lnTo>
                <a:lnTo>
                  <a:pt x="75" y="9"/>
                </a:lnTo>
                <a:lnTo>
                  <a:pt x="74" y="9"/>
                </a:lnTo>
                <a:lnTo>
                  <a:pt x="74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6" y="9"/>
                </a:lnTo>
                <a:lnTo>
                  <a:pt x="76" y="9"/>
                </a:lnTo>
                <a:lnTo>
                  <a:pt x="76" y="9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8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79" y="7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0" y="8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1" y="9"/>
                </a:lnTo>
                <a:lnTo>
                  <a:pt x="81" y="9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3" y="11"/>
                </a:lnTo>
                <a:lnTo>
                  <a:pt x="83" y="11"/>
                </a:lnTo>
                <a:lnTo>
                  <a:pt x="83" y="11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4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3" y="14"/>
                </a:lnTo>
                <a:lnTo>
                  <a:pt x="84" y="14"/>
                </a:lnTo>
                <a:lnTo>
                  <a:pt x="83" y="14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4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6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5"/>
                </a:lnTo>
                <a:lnTo>
                  <a:pt x="87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6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3" y="16"/>
                </a:lnTo>
                <a:lnTo>
                  <a:pt x="92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7"/>
                </a:lnTo>
                <a:lnTo>
                  <a:pt x="95" y="17"/>
                </a:lnTo>
                <a:lnTo>
                  <a:pt x="95" y="17"/>
                </a:lnTo>
                <a:lnTo>
                  <a:pt x="95" y="17"/>
                </a:lnTo>
                <a:lnTo>
                  <a:pt x="95" y="17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6" y="16"/>
                </a:lnTo>
                <a:lnTo>
                  <a:pt x="96" y="16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7" y="17"/>
                </a:lnTo>
                <a:lnTo>
                  <a:pt x="97" y="17"/>
                </a:lnTo>
                <a:lnTo>
                  <a:pt x="97" y="17"/>
                </a:lnTo>
                <a:lnTo>
                  <a:pt x="97" y="17"/>
                </a:lnTo>
                <a:lnTo>
                  <a:pt x="100" y="19"/>
                </a:lnTo>
                <a:lnTo>
                  <a:pt x="100" y="19"/>
                </a:lnTo>
                <a:lnTo>
                  <a:pt x="100" y="19"/>
                </a:lnTo>
                <a:lnTo>
                  <a:pt x="100" y="19"/>
                </a:lnTo>
                <a:lnTo>
                  <a:pt x="100" y="18"/>
                </a:lnTo>
                <a:lnTo>
                  <a:pt x="100" y="18"/>
                </a:lnTo>
                <a:lnTo>
                  <a:pt x="100" y="18"/>
                </a:lnTo>
                <a:lnTo>
                  <a:pt x="101" y="18"/>
                </a:lnTo>
                <a:lnTo>
                  <a:pt x="101" y="18"/>
                </a:lnTo>
                <a:lnTo>
                  <a:pt x="101" y="18"/>
                </a:lnTo>
                <a:lnTo>
                  <a:pt x="100" y="18"/>
                </a:lnTo>
                <a:lnTo>
                  <a:pt x="100" y="17"/>
                </a:lnTo>
                <a:lnTo>
                  <a:pt x="100" y="17"/>
                </a:lnTo>
                <a:lnTo>
                  <a:pt x="100" y="17"/>
                </a:lnTo>
                <a:lnTo>
                  <a:pt x="100" y="17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2" y="13"/>
                </a:lnTo>
                <a:lnTo>
                  <a:pt x="102" y="13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5"/>
                </a:lnTo>
                <a:lnTo>
                  <a:pt x="103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5" y="16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6" y="15"/>
                </a:lnTo>
                <a:lnTo>
                  <a:pt x="106" y="16"/>
                </a:lnTo>
                <a:lnTo>
                  <a:pt x="106" y="15"/>
                </a:lnTo>
                <a:lnTo>
                  <a:pt x="107" y="15"/>
                </a:lnTo>
                <a:lnTo>
                  <a:pt x="107" y="16"/>
                </a:lnTo>
                <a:lnTo>
                  <a:pt x="107" y="16"/>
                </a:lnTo>
                <a:lnTo>
                  <a:pt x="107" y="16"/>
                </a:lnTo>
                <a:lnTo>
                  <a:pt x="107" y="16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8" y="15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9" y="14"/>
                </a:lnTo>
                <a:lnTo>
                  <a:pt x="109" y="14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4"/>
                </a:lnTo>
                <a:lnTo>
                  <a:pt x="109" y="14"/>
                </a:lnTo>
                <a:lnTo>
                  <a:pt x="109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3" y="13"/>
                </a:lnTo>
                <a:lnTo>
                  <a:pt x="113" y="13"/>
                </a:lnTo>
                <a:lnTo>
                  <a:pt x="113" y="13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6" y="10"/>
                </a:lnTo>
                <a:lnTo>
                  <a:pt x="118" y="10"/>
                </a:lnTo>
                <a:lnTo>
                  <a:pt x="121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4" y="10"/>
                </a:lnTo>
                <a:lnTo>
                  <a:pt x="124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6" y="10"/>
                </a:lnTo>
                <a:lnTo>
                  <a:pt x="126" y="10"/>
                </a:lnTo>
                <a:lnTo>
                  <a:pt x="126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8" y="9"/>
                </a:lnTo>
                <a:lnTo>
                  <a:pt x="128" y="9"/>
                </a:lnTo>
                <a:lnTo>
                  <a:pt x="128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4" y="12"/>
                </a:lnTo>
                <a:lnTo>
                  <a:pt x="124" y="12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6" y="17"/>
                </a:lnTo>
                <a:lnTo>
                  <a:pt x="126" y="17"/>
                </a:lnTo>
                <a:lnTo>
                  <a:pt x="127" y="17"/>
                </a:lnTo>
                <a:lnTo>
                  <a:pt x="127" y="16"/>
                </a:lnTo>
                <a:lnTo>
                  <a:pt x="127" y="16"/>
                </a:lnTo>
                <a:lnTo>
                  <a:pt x="128" y="16"/>
                </a:lnTo>
                <a:lnTo>
                  <a:pt x="128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7"/>
                </a:lnTo>
                <a:lnTo>
                  <a:pt x="128" y="17"/>
                </a:lnTo>
                <a:lnTo>
                  <a:pt x="128" y="17"/>
                </a:lnTo>
                <a:lnTo>
                  <a:pt x="128" y="17"/>
                </a:lnTo>
                <a:lnTo>
                  <a:pt x="127" y="18"/>
                </a:lnTo>
                <a:lnTo>
                  <a:pt x="127" y="18"/>
                </a:lnTo>
                <a:lnTo>
                  <a:pt x="127" y="18"/>
                </a:lnTo>
                <a:lnTo>
                  <a:pt x="127" y="18"/>
                </a:lnTo>
                <a:lnTo>
                  <a:pt x="126" y="18"/>
                </a:lnTo>
                <a:lnTo>
                  <a:pt x="126" y="18"/>
                </a:lnTo>
                <a:lnTo>
                  <a:pt x="126" y="18"/>
                </a:lnTo>
                <a:lnTo>
                  <a:pt x="125" y="19"/>
                </a:lnTo>
                <a:lnTo>
                  <a:pt x="125" y="19"/>
                </a:lnTo>
                <a:lnTo>
                  <a:pt x="125" y="19"/>
                </a:lnTo>
                <a:lnTo>
                  <a:pt x="126" y="19"/>
                </a:lnTo>
                <a:lnTo>
                  <a:pt x="126" y="19"/>
                </a:lnTo>
                <a:lnTo>
                  <a:pt x="126" y="19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5" y="21"/>
                </a:lnTo>
                <a:lnTo>
                  <a:pt x="126" y="21"/>
                </a:lnTo>
                <a:lnTo>
                  <a:pt x="125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7" y="22"/>
                </a:lnTo>
                <a:lnTo>
                  <a:pt x="127" y="22"/>
                </a:lnTo>
                <a:lnTo>
                  <a:pt x="126" y="22"/>
                </a:lnTo>
                <a:lnTo>
                  <a:pt x="126" y="22"/>
                </a:lnTo>
                <a:lnTo>
                  <a:pt x="126" y="23"/>
                </a:lnTo>
                <a:lnTo>
                  <a:pt x="126" y="23"/>
                </a:lnTo>
                <a:lnTo>
                  <a:pt x="125" y="23"/>
                </a:lnTo>
                <a:lnTo>
                  <a:pt x="125" y="23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6" y="24"/>
                </a:lnTo>
                <a:lnTo>
                  <a:pt x="126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6" y="25"/>
                </a:lnTo>
                <a:lnTo>
                  <a:pt x="126" y="25"/>
                </a:lnTo>
                <a:lnTo>
                  <a:pt x="125" y="25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6" y="26"/>
                </a:lnTo>
                <a:lnTo>
                  <a:pt x="126" y="26"/>
                </a:lnTo>
                <a:lnTo>
                  <a:pt x="126" y="27"/>
                </a:lnTo>
                <a:lnTo>
                  <a:pt x="125" y="27"/>
                </a:lnTo>
                <a:lnTo>
                  <a:pt x="125" y="28"/>
                </a:lnTo>
                <a:lnTo>
                  <a:pt x="125" y="28"/>
                </a:lnTo>
                <a:lnTo>
                  <a:pt x="126" y="29"/>
                </a:lnTo>
                <a:lnTo>
                  <a:pt x="126" y="29"/>
                </a:lnTo>
                <a:lnTo>
                  <a:pt x="126" y="29"/>
                </a:lnTo>
                <a:lnTo>
                  <a:pt x="126" y="29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5" y="30"/>
                </a:lnTo>
                <a:lnTo>
                  <a:pt x="125" y="30"/>
                </a:lnTo>
                <a:lnTo>
                  <a:pt x="126" y="30"/>
                </a:lnTo>
                <a:lnTo>
                  <a:pt x="126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2"/>
                </a:lnTo>
                <a:lnTo>
                  <a:pt x="126" y="32"/>
                </a:lnTo>
                <a:lnTo>
                  <a:pt x="126" y="32"/>
                </a:lnTo>
                <a:lnTo>
                  <a:pt x="127" y="32"/>
                </a:lnTo>
                <a:lnTo>
                  <a:pt x="127" y="32"/>
                </a:lnTo>
                <a:lnTo>
                  <a:pt x="128" y="32"/>
                </a:lnTo>
                <a:lnTo>
                  <a:pt x="128" y="32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9" y="33"/>
                </a:lnTo>
                <a:lnTo>
                  <a:pt x="129" y="33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1" y="35"/>
                </a:lnTo>
                <a:lnTo>
                  <a:pt x="131" y="35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7"/>
                </a:lnTo>
                <a:lnTo>
                  <a:pt x="131" y="37"/>
                </a:lnTo>
                <a:lnTo>
                  <a:pt x="131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29" y="37"/>
                </a:lnTo>
                <a:lnTo>
                  <a:pt x="129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8"/>
                </a:lnTo>
                <a:lnTo>
                  <a:pt x="130" y="38"/>
                </a:lnTo>
                <a:lnTo>
                  <a:pt x="129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2"/>
                </a:lnTo>
                <a:lnTo>
                  <a:pt x="130" y="42"/>
                </a:lnTo>
                <a:lnTo>
                  <a:pt x="130" y="41"/>
                </a:lnTo>
                <a:lnTo>
                  <a:pt x="130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6"/>
                </a:lnTo>
                <a:lnTo>
                  <a:pt x="129" y="46"/>
                </a:lnTo>
                <a:lnTo>
                  <a:pt x="128" y="46"/>
                </a:lnTo>
                <a:lnTo>
                  <a:pt x="128" y="46"/>
                </a:lnTo>
                <a:lnTo>
                  <a:pt x="128" y="47"/>
                </a:lnTo>
                <a:lnTo>
                  <a:pt x="128" y="47"/>
                </a:lnTo>
                <a:lnTo>
                  <a:pt x="128" y="47"/>
                </a:lnTo>
                <a:lnTo>
                  <a:pt x="128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6"/>
                </a:lnTo>
                <a:lnTo>
                  <a:pt x="125" y="46"/>
                </a:lnTo>
                <a:lnTo>
                  <a:pt x="125" y="46"/>
                </a:lnTo>
                <a:lnTo>
                  <a:pt x="125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4"/>
                </a:lnTo>
                <a:lnTo>
                  <a:pt x="124" y="44"/>
                </a:lnTo>
                <a:lnTo>
                  <a:pt x="124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3"/>
                </a:lnTo>
                <a:lnTo>
                  <a:pt x="122" y="43"/>
                </a:lnTo>
                <a:lnTo>
                  <a:pt x="122" y="43"/>
                </a:lnTo>
                <a:lnTo>
                  <a:pt x="121" y="43"/>
                </a:lnTo>
                <a:lnTo>
                  <a:pt x="121" y="42"/>
                </a:lnTo>
                <a:lnTo>
                  <a:pt x="121" y="42"/>
                </a:lnTo>
                <a:lnTo>
                  <a:pt x="121" y="42"/>
                </a:lnTo>
                <a:lnTo>
                  <a:pt x="121" y="42"/>
                </a:lnTo>
                <a:lnTo>
                  <a:pt x="121" y="43"/>
                </a:lnTo>
                <a:lnTo>
                  <a:pt x="121" y="43"/>
                </a:lnTo>
                <a:lnTo>
                  <a:pt x="121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5"/>
                </a:lnTo>
                <a:lnTo>
                  <a:pt x="120" y="45"/>
                </a:lnTo>
                <a:lnTo>
                  <a:pt x="120" y="45"/>
                </a:lnTo>
                <a:lnTo>
                  <a:pt x="120" y="46"/>
                </a:lnTo>
                <a:lnTo>
                  <a:pt x="120" y="46"/>
                </a:lnTo>
                <a:lnTo>
                  <a:pt x="120" y="46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8"/>
                </a:lnTo>
                <a:lnTo>
                  <a:pt x="120" y="48"/>
                </a:lnTo>
                <a:lnTo>
                  <a:pt x="120" y="48"/>
                </a:lnTo>
                <a:lnTo>
                  <a:pt x="120" y="48"/>
                </a:lnTo>
                <a:lnTo>
                  <a:pt x="121" y="48"/>
                </a:lnTo>
                <a:lnTo>
                  <a:pt x="121" y="49"/>
                </a:lnTo>
                <a:lnTo>
                  <a:pt x="121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19" y="49"/>
                </a:lnTo>
                <a:lnTo>
                  <a:pt x="119" y="49"/>
                </a:lnTo>
                <a:lnTo>
                  <a:pt x="119" y="49"/>
                </a:lnTo>
                <a:lnTo>
                  <a:pt x="119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7" y="49"/>
                </a:lnTo>
                <a:lnTo>
                  <a:pt x="117" y="48"/>
                </a:lnTo>
                <a:lnTo>
                  <a:pt x="116" y="48"/>
                </a:lnTo>
                <a:lnTo>
                  <a:pt x="116" y="48"/>
                </a:lnTo>
                <a:lnTo>
                  <a:pt x="115" y="48"/>
                </a:lnTo>
                <a:lnTo>
                  <a:pt x="114" y="48"/>
                </a:lnTo>
                <a:lnTo>
                  <a:pt x="114" y="48"/>
                </a:lnTo>
                <a:lnTo>
                  <a:pt x="113" y="49"/>
                </a:lnTo>
                <a:lnTo>
                  <a:pt x="113" y="49"/>
                </a:lnTo>
                <a:lnTo>
                  <a:pt x="113" y="49"/>
                </a:lnTo>
                <a:lnTo>
                  <a:pt x="113" y="49"/>
                </a:lnTo>
                <a:lnTo>
                  <a:pt x="114" y="49"/>
                </a:lnTo>
                <a:lnTo>
                  <a:pt x="114" y="50"/>
                </a:lnTo>
                <a:lnTo>
                  <a:pt x="114" y="50"/>
                </a:lnTo>
                <a:lnTo>
                  <a:pt x="114" y="50"/>
                </a:lnTo>
                <a:lnTo>
                  <a:pt x="114" y="50"/>
                </a:lnTo>
                <a:lnTo>
                  <a:pt x="113" y="51"/>
                </a:lnTo>
                <a:lnTo>
                  <a:pt x="113" y="51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4" y="52"/>
                </a:lnTo>
                <a:lnTo>
                  <a:pt x="114" y="52"/>
                </a:lnTo>
                <a:lnTo>
                  <a:pt x="114" y="52"/>
                </a:lnTo>
                <a:lnTo>
                  <a:pt x="114" y="53"/>
                </a:lnTo>
                <a:lnTo>
                  <a:pt x="114" y="53"/>
                </a:lnTo>
                <a:lnTo>
                  <a:pt x="115" y="54"/>
                </a:lnTo>
                <a:lnTo>
                  <a:pt x="115" y="54"/>
                </a:lnTo>
                <a:lnTo>
                  <a:pt x="114" y="54"/>
                </a:lnTo>
                <a:lnTo>
                  <a:pt x="114" y="54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3" y="55"/>
                </a:lnTo>
                <a:lnTo>
                  <a:pt x="113" y="56"/>
                </a:lnTo>
                <a:lnTo>
                  <a:pt x="113" y="57"/>
                </a:lnTo>
                <a:lnTo>
                  <a:pt x="113" y="57"/>
                </a:lnTo>
                <a:lnTo>
                  <a:pt x="113" y="58"/>
                </a:lnTo>
                <a:lnTo>
                  <a:pt x="113" y="58"/>
                </a:lnTo>
                <a:lnTo>
                  <a:pt x="113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60"/>
                </a:lnTo>
                <a:lnTo>
                  <a:pt x="114" y="60"/>
                </a:lnTo>
                <a:lnTo>
                  <a:pt x="114" y="60"/>
                </a:lnTo>
                <a:lnTo>
                  <a:pt x="115" y="61"/>
                </a:lnTo>
                <a:lnTo>
                  <a:pt x="115" y="61"/>
                </a:lnTo>
                <a:lnTo>
                  <a:pt x="115" y="62"/>
                </a:lnTo>
                <a:lnTo>
                  <a:pt x="115" y="62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3" y="65"/>
                </a:lnTo>
                <a:lnTo>
                  <a:pt x="111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7" y="67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6" y="66"/>
                </a:lnTo>
                <a:lnTo>
                  <a:pt x="106" y="67"/>
                </a:lnTo>
                <a:lnTo>
                  <a:pt x="106" y="66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6"/>
                </a:lnTo>
                <a:lnTo>
                  <a:pt x="106" y="67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6" y="63"/>
                </a:lnTo>
                <a:lnTo>
                  <a:pt x="106" y="63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4" y="58"/>
                </a:lnTo>
                <a:lnTo>
                  <a:pt x="104" y="57"/>
                </a:lnTo>
                <a:lnTo>
                  <a:pt x="103" y="57"/>
                </a:lnTo>
                <a:lnTo>
                  <a:pt x="102" y="57"/>
                </a:lnTo>
                <a:lnTo>
                  <a:pt x="100" y="57"/>
                </a:lnTo>
                <a:lnTo>
                  <a:pt x="98" y="57"/>
                </a:lnTo>
                <a:lnTo>
                  <a:pt x="93" y="57"/>
                </a:lnTo>
                <a:lnTo>
                  <a:pt x="93" y="57"/>
                </a:lnTo>
                <a:lnTo>
                  <a:pt x="90" y="57"/>
                </a:lnTo>
                <a:lnTo>
                  <a:pt x="90" y="57"/>
                </a:lnTo>
                <a:lnTo>
                  <a:pt x="90" y="59"/>
                </a:lnTo>
                <a:lnTo>
                  <a:pt x="90" y="59"/>
                </a:lnTo>
                <a:lnTo>
                  <a:pt x="90" y="60"/>
                </a:lnTo>
                <a:lnTo>
                  <a:pt x="90" y="60"/>
                </a:lnTo>
                <a:lnTo>
                  <a:pt x="90" y="60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2"/>
                </a:lnTo>
                <a:lnTo>
                  <a:pt x="90" y="62"/>
                </a:lnTo>
                <a:lnTo>
                  <a:pt x="90" y="62"/>
                </a:lnTo>
                <a:lnTo>
                  <a:pt x="90" y="62"/>
                </a:lnTo>
                <a:lnTo>
                  <a:pt x="89" y="63"/>
                </a:lnTo>
                <a:lnTo>
                  <a:pt x="89" y="63"/>
                </a:lnTo>
                <a:lnTo>
                  <a:pt x="89" y="63"/>
                </a:lnTo>
                <a:lnTo>
                  <a:pt x="89" y="63"/>
                </a:lnTo>
                <a:lnTo>
                  <a:pt x="89" y="64"/>
                </a:lnTo>
                <a:lnTo>
                  <a:pt x="89" y="64"/>
                </a:lnTo>
                <a:lnTo>
                  <a:pt x="89" y="64"/>
                </a:lnTo>
                <a:lnTo>
                  <a:pt x="89" y="64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6"/>
                </a:lnTo>
                <a:lnTo>
                  <a:pt x="89" y="66"/>
                </a:lnTo>
                <a:lnTo>
                  <a:pt x="89" y="66"/>
                </a:lnTo>
                <a:lnTo>
                  <a:pt x="89" y="66"/>
                </a:lnTo>
                <a:lnTo>
                  <a:pt x="89" y="67"/>
                </a:lnTo>
                <a:lnTo>
                  <a:pt x="89" y="67"/>
                </a:lnTo>
                <a:lnTo>
                  <a:pt x="89" y="67"/>
                </a:lnTo>
                <a:lnTo>
                  <a:pt x="92" y="67"/>
                </a:lnTo>
                <a:lnTo>
                  <a:pt x="93" y="67"/>
                </a:lnTo>
                <a:lnTo>
                  <a:pt x="94" y="67"/>
                </a:lnTo>
                <a:lnTo>
                  <a:pt x="95" y="67"/>
                </a:lnTo>
                <a:lnTo>
                  <a:pt x="97" y="67"/>
                </a:lnTo>
                <a:lnTo>
                  <a:pt x="100" y="67"/>
                </a:lnTo>
                <a:lnTo>
                  <a:pt x="101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9"/>
                </a:lnTo>
                <a:lnTo>
                  <a:pt x="105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5" y="71"/>
                </a:lnTo>
                <a:lnTo>
                  <a:pt x="106" y="71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3"/>
                </a:lnTo>
                <a:lnTo>
                  <a:pt x="105" y="73"/>
                </a:lnTo>
                <a:lnTo>
                  <a:pt x="104" y="73"/>
                </a:lnTo>
                <a:lnTo>
                  <a:pt x="104" y="73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5"/>
                </a:lnTo>
                <a:lnTo>
                  <a:pt x="104" y="75"/>
                </a:lnTo>
                <a:lnTo>
                  <a:pt x="104" y="75"/>
                </a:lnTo>
                <a:lnTo>
                  <a:pt x="104" y="75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5" y="76"/>
                </a:lnTo>
                <a:lnTo>
                  <a:pt x="104" y="77"/>
                </a:lnTo>
                <a:lnTo>
                  <a:pt x="105" y="77"/>
                </a:lnTo>
                <a:lnTo>
                  <a:pt x="104" y="77"/>
                </a:lnTo>
                <a:lnTo>
                  <a:pt x="105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8"/>
                </a:lnTo>
                <a:lnTo>
                  <a:pt x="106" y="78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8" y="79"/>
                </a:lnTo>
                <a:lnTo>
                  <a:pt x="108" y="79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2"/>
                </a:lnTo>
                <a:lnTo>
                  <a:pt x="108" y="81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4"/>
                </a:lnTo>
                <a:lnTo>
                  <a:pt x="109" y="83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10" y="84"/>
                </a:lnTo>
                <a:lnTo>
                  <a:pt x="109" y="84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6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7" y="86"/>
                </a:lnTo>
                <a:lnTo>
                  <a:pt x="107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6"/>
                </a:lnTo>
                <a:lnTo>
                  <a:pt x="107" y="87"/>
                </a:lnTo>
                <a:lnTo>
                  <a:pt x="107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6" y="88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4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2" y="91"/>
                </a:lnTo>
                <a:lnTo>
                  <a:pt x="103" y="91"/>
                </a:lnTo>
                <a:lnTo>
                  <a:pt x="103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3" y="93"/>
                </a:lnTo>
                <a:lnTo>
                  <a:pt x="103" y="93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5"/>
                </a:lnTo>
                <a:lnTo>
                  <a:pt x="104" y="95"/>
                </a:lnTo>
                <a:lnTo>
                  <a:pt x="104" y="95"/>
                </a:lnTo>
                <a:lnTo>
                  <a:pt x="104" y="94"/>
                </a:lnTo>
                <a:lnTo>
                  <a:pt x="104" y="94"/>
                </a:lnTo>
                <a:lnTo>
                  <a:pt x="105" y="94"/>
                </a:lnTo>
                <a:lnTo>
                  <a:pt x="105" y="94"/>
                </a:lnTo>
                <a:lnTo>
                  <a:pt x="105" y="94"/>
                </a:lnTo>
                <a:lnTo>
                  <a:pt x="105" y="94"/>
                </a:lnTo>
                <a:lnTo>
                  <a:pt x="106" y="94"/>
                </a:lnTo>
                <a:lnTo>
                  <a:pt x="106" y="94"/>
                </a:lnTo>
                <a:lnTo>
                  <a:pt x="106" y="95"/>
                </a:lnTo>
                <a:lnTo>
                  <a:pt x="106" y="95"/>
                </a:lnTo>
                <a:lnTo>
                  <a:pt x="107" y="95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5" y="99"/>
                </a:lnTo>
                <a:lnTo>
                  <a:pt x="105" y="99"/>
                </a:lnTo>
                <a:lnTo>
                  <a:pt x="106" y="99"/>
                </a:lnTo>
                <a:lnTo>
                  <a:pt x="105" y="100"/>
                </a:lnTo>
                <a:lnTo>
                  <a:pt x="105" y="100"/>
                </a:lnTo>
                <a:lnTo>
                  <a:pt x="106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7" y="103"/>
                </a:lnTo>
                <a:lnTo>
                  <a:pt x="106" y="104"/>
                </a:lnTo>
                <a:lnTo>
                  <a:pt x="107" y="104"/>
                </a:lnTo>
                <a:lnTo>
                  <a:pt x="106" y="104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5"/>
                </a:lnTo>
                <a:lnTo>
                  <a:pt x="106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0" y="108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10"/>
                </a:lnTo>
                <a:lnTo>
                  <a:pt x="100" y="110"/>
                </a:lnTo>
                <a:lnTo>
                  <a:pt x="100" y="110"/>
                </a:lnTo>
                <a:lnTo>
                  <a:pt x="100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8" y="110"/>
                </a:lnTo>
                <a:lnTo>
                  <a:pt x="98" y="110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7" y="111"/>
                </a:lnTo>
                <a:lnTo>
                  <a:pt x="98" y="111"/>
                </a:lnTo>
                <a:lnTo>
                  <a:pt x="97" y="111"/>
                </a:lnTo>
                <a:lnTo>
                  <a:pt x="97" y="110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1"/>
                </a:lnTo>
                <a:lnTo>
                  <a:pt x="94" y="111"/>
                </a:lnTo>
                <a:lnTo>
                  <a:pt x="94" y="112"/>
                </a:lnTo>
                <a:lnTo>
                  <a:pt x="94" y="112"/>
                </a:lnTo>
                <a:lnTo>
                  <a:pt x="94" y="111"/>
                </a:lnTo>
                <a:lnTo>
                  <a:pt x="94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1" y="111"/>
                </a:ln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0" y="110"/>
                </a:lnTo>
                <a:lnTo>
                  <a:pt x="90" y="110"/>
                </a:lnTo>
                <a:lnTo>
                  <a:pt x="90" y="110"/>
                </a:lnTo>
                <a:lnTo>
                  <a:pt x="90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6" y="110"/>
                </a:lnTo>
                <a:lnTo>
                  <a:pt x="86" y="110"/>
                </a:lnTo>
                <a:lnTo>
                  <a:pt x="86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4" y="110"/>
                </a:lnTo>
                <a:lnTo>
                  <a:pt x="84" y="110"/>
                </a:lnTo>
                <a:lnTo>
                  <a:pt x="84" y="109"/>
                </a:lnTo>
                <a:lnTo>
                  <a:pt x="84" y="109"/>
                </a:lnTo>
                <a:lnTo>
                  <a:pt x="84" y="109"/>
                </a:lnTo>
                <a:lnTo>
                  <a:pt x="83" y="109"/>
                </a:lnTo>
                <a:lnTo>
                  <a:pt x="83" y="109"/>
                </a:lnTo>
                <a:lnTo>
                  <a:pt x="83" y="109"/>
                </a:lnTo>
                <a:lnTo>
                  <a:pt x="83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1" y="110"/>
                </a:lnTo>
                <a:lnTo>
                  <a:pt x="81" y="109"/>
                </a:lnTo>
                <a:lnTo>
                  <a:pt x="81" y="110"/>
                </a:lnTo>
                <a:lnTo>
                  <a:pt x="80" y="109"/>
                </a:lnTo>
                <a:lnTo>
                  <a:pt x="80" y="110"/>
                </a:lnTo>
                <a:lnTo>
                  <a:pt x="80" y="110"/>
                </a:lnTo>
                <a:lnTo>
                  <a:pt x="80" y="110"/>
                </a:lnTo>
                <a:lnTo>
                  <a:pt x="79" y="110"/>
                </a:lnTo>
                <a:lnTo>
                  <a:pt x="79" y="110"/>
                </a:lnTo>
                <a:lnTo>
                  <a:pt x="79" y="109"/>
                </a:lnTo>
                <a:lnTo>
                  <a:pt x="79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09"/>
                </a:lnTo>
                <a:lnTo>
                  <a:pt x="77" y="109"/>
                </a:lnTo>
                <a:lnTo>
                  <a:pt x="77" y="109"/>
                </a:lnTo>
                <a:lnTo>
                  <a:pt x="77" y="109"/>
                </a:lnTo>
                <a:lnTo>
                  <a:pt x="76" y="109"/>
                </a:lnTo>
                <a:lnTo>
                  <a:pt x="76" y="109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5" y="110"/>
                </a:lnTo>
                <a:lnTo>
                  <a:pt x="75" y="110"/>
                </a:lnTo>
                <a:lnTo>
                  <a:pt x="75" y="111"/>
                </a:lnTo>
                <a:lnTo>
                  <a:pt x="75" y="111"/>
                </a:lnTo>
                <a:lnTo>
                  <a:pt x="75" y="111"/>
                </a:lnTo>
                <a:lnTo>
                  <a:pt x="74" y="111"/>
                </a:lnTo>
                <a:lnTo>
                  <a:pt x="74" y="111"/>
                </a:lnTo>
                <a:lnTo>
                  <a:pt x="74" y="111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3" y="111"/>
                </a:lnTo>
                <a:lnTo>
                  <a:pt x="73" y="111"/>
                </a:lnTo>
                <a:lnTo>
                  <a:pt x="73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3" y="111"/>
                </a:lnTo>
                <a:lnTo>
                  <a:pt x="73" y="111"/>
                </a:lnTo>
                <a:lnTo>
                  <a:pt x="73" y="111"/>
                </a:lnTo>
                <a:lnTo>
                  <a:pt x="72" y="112"/>
                </a:lnTo>
                <a:lnTo>
                  <a:pt x="72" y="112"/>
                </a:lnTo>
                <a:lnTo>
                  <a:pt x="72" y="112"/>
                </a:lnTo>
                <a:lnTo>
                  <a:pt x="72" y="112"/>
                </a:lnTo>
                <a:lnTo>
                  <a:pt x="72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4"/>
                </a:lnTo>
                <a:lnTo>
                  <a:pt x="70" y="113"/>
                </a:lnTo>
                <a:lnTo>
                  <a:pt x="70" y="113"/>
                </a:lnTo>
                <a:lnTo>
                  <a:pt x="70" y="114"/>
                </a:lnTo>
                <a:lnTo>
                  <a:pt x="70" y="114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8" y="114"/>
                </a:lnTo>
                <a:lnTo>
                  <a:pt x="67" y="113"/>
                </a:lnTo>
                <a:lnTo>
                  <a:pt x="67" y="113"/>
                </a:lnTo>
                <a:lnTo>
                  <a:pt x="67" y="113"/>
                </a:lnTo>
                <a:lnTo>
                  <a:pt x="67" y="113"/>
                </a:lnTo>
                <a:lnTo>
                  <a:pt x="67" y="112"/>
                </a:lnTo>
                <a:lnTo>
                  <a:pt x="67" y="112"/>
                </a:lnTo>
                <a:lnTo>
                  <a:pt x="67" y="112"/>
                </a:lnTo>
                <a:lnTo>
                  <a:pt x="67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5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4"/>
                </a:lnTo>
                <a:lnTo>
                  <a:pt x="65" y="114"/>
                </a:lnTo>
                <a:lnTo>
                  <a:pt x="65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5"/>
                </a:lnTo>
                <a:lnTo>
                  <a:pt x="62" y="115"/>
                </a:lnTo>
                <a:lnTo>
                  <a:pt x="62" y="115"/>
                </a:lnTo>
                <a:lnTo>
                  <a:pt x="62" y="115"/>
                </a:lnTo>
                <a:lnTo>
                  <a:pt x="61" y="115"/>
                </a:lnTo>
                <a:lnTo>
                  <a:pt x="61" y="115"/>
                </a:lnTo>
                <a:lnTo>
                  <a:pt x="61" y="115"/>
                </a:lnTo>
                <a:lnTo>
                  <a:pt x="61" y="115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60" y="115"/>
                </a:lnTo>
                <a:lnTo>
                  <a:pt x="59" y="115"/>
                </a:lnTo>
                <a:lnTo>
                  <a:pt x="59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7" y="114"/>
                </a:lnTo>
                <a:lnTo>
                  <a:pt x="57" y="115"/>
                </a:lnTo>
                <a:lnTo>
                  <a:pt x="57" y="115"/>
                </a:lnTo>
                <a:lnTo>
                  <a:pt x="57" y="116"/>
                </a:lnTo>
                <a:lnTo>
                  <a:pt x="55" y="115"/>
                </a:lnTo>
                <a:lnTo>
                  <a:pt x="55" y="116"/>
                </a:lnTo>
                <a:lnTo>
                  <a:pt x="54" y="116"/>
                </a:lnTo>
                <a:lnTo>
                  <a:pt x="54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6"/>
                </a:lnTo>
                <a:lnTo>
                  <a:pt x="52" y="116"/>
                </a:lnTo>
                <a:lnTo>
                  <a:pt x="52" y="117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9"/>
                </a:lnTo>
                <a:lnTo>
                  <a:pt x="50" y="120"/>
                </a:lnTo>
                <a:lnTo>
                  <a:pt x="50" y="120"/>
                </a:lnTo>
                <a:lnTo>
                  <a:pt x="50" y="120"/>
                </a:lnTo>
                <a:lnTo>
                  <a:pt x="49" y="120"/>
                </a:lnTo>
                <a:lnTo>
                  <a:pt x="49" y="120"/>
                </a:lnTo>
                <a:lnTo>
                  <a:pt x="49" y="121"/>
                </a:lnTo>
                <a:lnTo>
                  <a:pt x="49" y="121"/>
                </a:ln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lnTo>
                  <a:pt x="49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4"/>
                </a:lnTo>
                <a:lnTo>
                  <a:pt x="48" y="124"/>
                </a:lnTo>
                <a:lnTo>
                  <a:pt x="48" y="124"/>
                </a:lnTo>
                <a:lnTo>
                  <a:pt x="47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5"/>
                </a:lnTo>
                <a:lnTo>
                  <a:pt x="46" y="125"/>
                </a:lnTo>
                <a:lnTo>
                  <a:pt x="45" y="125"/>
                </a:lnTo>
                <a:lnTo>
                  <a:pt x="45" y="125"/>
                </a:lnTo>
                <a:lnTo>
                  <a:pt x="45" y="126"/>
                </a:lnTo>
                <a:lnTo>
                  <a:pt x="45" y="126"/>
                </a:lnTo>
                <a:lnTo>
                  <a:pt x="45" y="126"/>
                </a:lnTo>
                <a:lnTo>
                  <a:pt x="44" y="126"/>
                </a:lnTo>
                <a:lnTo>
                  <a:pt x="44" y="126"/>
                </a:lnTo>
                <a:lnTo>
                  <a:pt x="44" y="127"/>
                </a:lnTo>
                <a:lnTo>
                  <a:pt x="43" y="127"/>
                </a:lnTo>
                <a:lnTo>
                  <a:pt x="43" y="127"/>
                </a:lnTo>
                <a:lnTo>
                  <a:pt x="43" y="128"/>
                </a:lnTo>
                <a:lnTo>
                  <a:pt x="43" y="128"/>
                </a:lnTo>
                <a:lnTo>
                  <a:pt x="43" y="128"/>
                </a:lnTo>
                <a:lnTo>
                  <a:pt x="43" y="129"/>
                </a:lnTo>
                <a:lnTo>
                  <a:pt x="43" y="129"/>
                </a:lnTo>
                <a:lnTo>
                  <a:pt x="43" y="129"/>
                </a:lnTo>
                <a:lnTo>
                  <a:pt x="42" y="129"/>
                </a:lnTo>
                <a:lnTo>
                  <a:pt x="43" y="130"/>
                </a:lnTo>
                <a:lnTo>
                  <a:pt x="43" y="130"/>
                </a:lnTo>
                <a:lnTo>
                  <a:pt x="43" y="130"/>
                </a:lnTo>
                <a:lnTo>
                  <a:pt x="43" y="131"/>
                </a:lnTo>
                <a:lnTo>
                  <a:pt x="43" y="131"/>
                </a:lnTo>
                <a:lnTo>
                  <a:pt x="43" y="131"/>
                </a:lnTo>
                <a:lnTo>
                  <a:pt x="42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0" y="130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7"/>
                </a:lnTo>
                <a:lnTo>
                  <a:pt x="39" y="127"/>
                </a:lnTo>
                <a:lnTo>
                  <a:pt x="39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6"/>
                </a:lnTo>
                <a:lnTo>
                  <a:pt x="37" y="126"/>
                </a:lnTo>
                <a:lnTo>
                  <a:pt x="37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7"/>
                </a:lnTo>
                <a:lnTo>
                  <a:pt x="36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5"/>
                </a:lnTo>
                <a:lnTo>
                  <a:pt x="34" y="125"/>
                </a:lnTo>
                <a:lnTo>
                  <a:pt x="34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4"/>
                </a:lnTo>
                <a:lnTo>
                  <a:pt x="32" y="125"/>
                </a:lnTo>
                <a:lnTo>
                  <a:pt x="31" y="125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8" y="124"/>
                </a:lnTo>
                <a:lnTo>
                  <a:pt x="28" y="124"/>
                </a:lnTo>
                <a:lnTo>
                  <a:pt x="28" y="124"/>
                </a:lnTo>
                <a:lnTo>
                  <a:pt x="27" y="124"/>
                </a:lnTo>
                <a:lnTo>
                  <a:pt x="28" y="124"/>
                </a:lnTo>
                <a:lnTo>
                  <a:pt x="27" y="123"/>
                </a:lnTo>
                <a:lnTo>
                  <a:pt x="27" y="124"/>
                </a:lnTo>
                <a:lnTo>
                  <a:pt x="27" y="124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1"/>
                </a:lnTo>
                <a:lnTo>
                  <a:pt x="24" y="121"/>
                </a:lnTo>
                <a:lnTo>
                  <a:pt x="24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0" y="120"/>
                </a:lnTo>
                <a:lnTo>
                  <a:pt x="21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8"/>
                </a:lnTo>
                <a:lnTo>
                  <a:pt x="18" y="118"/>
                </a:lnTo>
                <a:lnTo>
                  <a:pt x="17" y="118"/>
                </a:lnTo>
                <a:lnTo>
                  <a:pt x="17" y="118"/>
                </a:lnTo>
                <a:lnTo>
                  <a:pt x="17" y="119"/>
                </a:lnTo>
                <a:lnTo>
                  <a:pt x="17" y="119"/>
                </a:lnTo>
                <a:lnTo>
                  <a:pt x="17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4" y="116"/>
                </a:lnTo>
                <a:lnTo>
                  <a:pt x="14" y="116"/>
                </a:lnTo>
                <a:lnTo>
                  <a:pt x="13" y="116"/>
                </a:lnTo>
                <a:lnTo>
                  <a:pt x="13" y="115"/>
                </a:lnTo>
                <a:lnTo>
                  <a:pt x="13" y="115"/>
                </a:lnTo>
                <a:lnTo>
                  <a:pt x="13" y="115"/>
                </a:lnTo>
                <a:lnTo>
                  <a:pt x="12" y="115"/>
                </a:lnTo>
                <a:lnTo>
                  <a:pt x="12" y="115"/>
                </a:lnTo>
                <a:lnTo>
                  <a:pt x="12" y="115"/>
                </a:lnTo>
                <a:lnTo>
                  <a:pt x="12" y="116"/>
                </a:lnTo>
                <a:lnTo>
                  <a:pt x="12" y="116"/>
                </a:lnTo>
                <a:lnTo>
                  <a:pt x="11" y="116"/>
                </a:lnTo>
                <a:lnTo>
                  <a:pt x="11" y="116"/>
                </a:lnTo>
                <a:lnTo>
                  <a:pt x="11" y="116"/>
                </a:lnTo>
                <a:lnTo>
                  <a:pt x="10" y="116"/>
                </a:lnTo>
                <a:lnTo>
                  <a:pt x="10" y="116"/>
                </a:lnTo>
                <a:lnTo>
                  <a:pt x="9" y="116"/>
                </a:lnTo>
                <a:lnTo>
                  <a:pt x="9" y="116"/>
                </a:lnTo>
                <a:lnTo>
                  <a:pt x="9" y="116"/>
                </a:lnTo>
                <a:lnTo>
                  <a:pt x="9" y="116"/>
                </a:lnTo>
                <a:lnTo>
                  <a:pt x="8" y="116"/>
                </a:lnTo>
                <a:lnTo>
                  <a:pt x="8" y="115"/>
                </a:lnTo>
                <a:lnTo>
                  <a:pt x="8" y="116"/>
                </a:lnTo>
                <a:lnTo>
                  <a:pt x="7" y="115"/>
                </a:lnTo>
                <a:lnTo>
                  <a:pt x="7" y="115"/>
                </a:lnTo>
                <a:lnTo>
                  <a:pt x="7" y="115"/>
                </a:lnTo>
                <a:lnTo>
                  <a:pt x="7" y="115"/>
                </a:lnTo>
                <a:lnTo>
                  <a:pt x="6" y="115"/>
                </a:lnTo>
                <a:lnTo>
                  <a:pt x="6" y="115"/>
                </a:lnTo>
                <a:lnTo>
                  <a:pt x="6" y="114"/>
                </a:lnTo>
                <a:lnTo>
                  <a:pt x="5" y="114"/>
                </a:lnTo>
                <a:lnTo>
                  <a:pt x="6" y="114"/>
                </a:lnTo>
                <a:lnTo>
                  <a:pt x="5" y="114"/>
                </a:lnTo>
                <a:lnTo>
                  <a:pt x="5" y="114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6" y="113"/>
                </a:lnTo>
                <a:lnTo>
                  <a:pt x="6" y="112"/>
                </a:lnTo>
                <a:lnTo>
                  <a:pt x="6" y="112"/>
                </a:lnTo>
                <a:lnTo>
                  <a:pt x="7" y="112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8" y="111"/>
                </a:lnTo>
                <a:lnTo>
                  <a:pt x="8" y="110"/>
                </a:lnTo>
                <a:lnTo>
                  <a:pt x="9" y="110"/>
                </a:lnTo>
                <a:lnTo>
                  <a:pt x="9" y="110"/>
                </a:lnTo>
                <a:lnTo>
                  <a:pt x="9" y="109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7" y="109"/>
                </a:lnTo>
                <a:lnTo>
                  <a:pt x="6" y="109"/>
                </a:lnTo>
                <a:lnTo>
                  <a:pt x="5" y="109"/>
                </a:lnTo>
                <a:lnTo>
                  <a:pt x="5" y="109"/>
                </a:lnTo>
                <a:lnTo>
                  <a:pt x="4" y="109"/>
                </a:lnTo>
                <a:lnTo>
                  <a:pt x="4" y="110"/>
                </a:lnTo>
                <a:lnTo>
                  <a:pt x="4" y="110"/>
                </a:lnTo>
                <a:lnTo>
                  <a:pt x="4" y="109"/>
                </a:lnTo>
                <a:lnTo>
                  <a:pt x="3" y="109"/>
                </a:lnTo>
                <a:lnTo>
                  <a:pt x="3" y="109"/>
                </a:lnTo>
                <a:lnTo>
                  <a:pt x="3" y="108"/>
                </a:lnTo>
                <a:lnTo>
                  <a:pt x="2" y="108"/>
                </a:lnTo>
                <a:lnTo>
                  <a:pt x="2" y="107"/>
                </a:lnTo>
                <a:lnTo>
                  <a:pt x="2" y="106"/>
                </a:lnTo>
                <a:lnTo>
                  <a:pt x="2" y="106"/>
                </a:lnTo>
                <a:lnTo>
                  <a:pt x="2" y="105"/>
                </a:lnTo>
                <a:lnTo>
                  <a:pt x="2" y="105"/>
                </a:lnTo>
                <a:lnTo>
                  <a:pt x="2" y="104"/>
                </a:lnTo>
                <a:lnTo>
                  <a:pt x="2" y="104"/>
                </a:lnTo>
                <a:lnTo>
                  <a:pt x="2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3"/>
                </a:lnTo>
                <a:lnTo>
                  <a:pt x="3" y="102"/>
                </a:lnTo>
                <a:lnTo>
                  <a:pt x="3" y="102"/>
                </a:lnTo>
                <a:lnTo>
                  <a:pt x="2" y="102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0"/>
                </a:lnTo>
                <a:lnTo>
                  <a:pt x="2" y="100"/>
                </a:lnTo>
                <a:lnTo>
                  <a:pt x="2" y="100"/>
                </a:lnTo>
                <a:lnTo>
                  <a:pt x="2" y="100"/>
                </a:lnTo>
                <a:lnTo>
                  <a:pt x="1" y="99"/>
                </a:lnTo>
                <a:lnTo>
                  <a:pt x="2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8"/>
                </a:lnTo>
                <a:lnTo>
                  <a:pt x="1" y="98"/>
                </a:lnTo>
                <a:lnTo>
                  <a:pt x="1" y="98"/>
                </a:lnTo>
                <a:lnTo>
                  <a:pt x="1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xmlns="" id="{0D75D967-8D92-4FC2-99A9-741CBB2BA11B}"/>
              </a:ext>
            </a:extLst>
          </p:cNvPr>
          <p:cNvSpPr>
            <a:spLocks/>
          </p:cNvSpPr>
          <p:nvPr/>
        </p:nvSpPr>
        <p:spPr bwMode="auto">
          <a:xfrm>
            <a:off x="5343380" y="3701402"/>
            <a:ext cx="1903414" cy="1514476"/>
          </a:xfrm>
          <a:custGeom>
            <a:avLst/>
            <a:gdLst>
              <a:gd name="T0" fmla="*/ 10 w 201"/>
              <a:gd name="T1" fmla="*/ 88 h 160"/>
              <a:gd name="T2" fmla="*/ 27 w 201"/>
              <a:gd name="T3" fmla="*/ 79 h 160"/>
              <a:gd name="T4" fmla="*/ 37 w 201"/>
              <a:gd name="T5" fmla="*/ 76 h 160"/>
              <a:gd name="T6" fmla="*/ 50 w 201"/>
              <a:gd name="T7" fmla="*/ 75 h 160"/>
              <a:gd name="T8" fmla="*/ 59 w 201"/>
              <a:gd name="T9" fmla="*/ 77 h 160"/>
              <a:gd name="T10" fmla="*/ 64 w 201"/>
              <a:gd name="T11" fmla="*/ 73 h 160"/>
              <a:gd name="T12" fmla="*/ 67 w 201"/>
              <a:gd name="T13" fmla="*/ 67 h 160"/>
              <a:gd name="T14" fmla="*/ 64 w 201"/>
              <a:gd name="T15" fmla="*/ 60 h 160"/>
              <a:gd name="T16" fmla="*/ 66 w 201"/>
              <a:gd name="T17" fmla="*/ 55 h 160"/>
              <a:gd name="T18" fmla="*/ 70 w 201"/>
              <a:gd name="T19" fmla="*/ 52 h 160"/>
              <a:gd name="T20" fmla="*/ 69 w 201"/>
              <a:gd name="T21" fmla="*/ 47 h 160"/>
              <a:gd name="T22" fmla="*/ 66 w 201"/>
              <a:gd name="T23" fmla="*/ 43 h 160"/>
              <a:gd name="T24" fmla="*/ 67 w 201"/>
              <a:gd name="T25" fmla="*/ 34 h 160"/>
              <a:gd name="T26" fmla="*/ 70 w 201"/>
              <a:gd name="T27" fmla="*/ 31 h 160"/>
              <a:gd name="T28" fmla="*/ 74 w 201"/>
              <a:gd name="T29" fmla="*/ 18 h 160"/>
              <a:gd name="T30" fmla="*/ 82 w 201"/>
              <a:gd name="T31" fmla="*/ 9 h 160"/>
              <a:gd name="T32" fmla="*/ 91 w 201"/>
              <a:gd name="T33" fmla="*/ 13 h 160"/>
              <a:gd name="T34" fmla="*/ 95 w 201"/>
              <a:gd name="T35" fmla="*/ 16 h 160"/>
              <a:gd name="T36" fmla="*/ 102 w 201"/>
              <a:gd name="T37" fmla="*/ 12 h 160"/>
              <a:gd name="T38" fmla="*/ 110 w 201"/>
              <a:gd name="T39" fmla="*/ 7 h 160"/>
              <a:gd name="T40" fmla="*/ 115 w 201"/>
              <a:gd name="T41" fmla="*/ 3 h 160"/>
              <a:gd name="T42" fmla="*/ 122 w 201"/>
              <a:gd name="T43" fmla="*/ 0 h 160"/>
              <a:gd name="T44" fmla="*/ 128 w 201"/>
              <a:gd name="T45" fmla="*/ 1 h 160"/>
              <a:gd name="T46" fmla="*/ 131 w 201"/>
              <a:gd name="T47" fmla="*/ 8 h 160"/>
              <a:gd name="T48" fmla="*/ 140 w 201"/>
              <a:gd name="T49" fmla="*/ 7 h 160"/>
              <a:gd name="T50" fmla="*/ 150 w 201"/>
              <a:gd name="T51" fmla="*/ 12 h 160"/>
              <a:gd name="T52" fmla="*/ 162 w 201"/>
              <a:gd name="T53" fmla="*/ 17 h 160"/>
              <a:gd name="T54" fmla="*/ 183 w 201"/>
              <a:gd name="T55" fmla="*/ 26 h 160"/>
              <a:gd name="T56" fmla="*/ 192 w 201"/>
              <a:gd name="T57" fmla="*/ 29 h 160"/>
              <a:gd name="T58" fmla="*/ 197 w 201"/>
              <a:gd name="T59" fmla="*/ 32 h 160"/>
              <a:gd name="T60" fmla="*/ 198 w 201"/>
              <a:gd name="T61" fmla="*/ 38 h 160"/>
              <a:gd name="T62" fmla="*/ 193 w 201"/>
              <a:gd name="T63" fmla="*/ 47 h 160"/>
              <a:gd name="T64" fmla="*/ 188 w 201"/>
              <a:gd name="T65" fmla="*/ 56 h 160"/>
              <a:gd name="T66" fmla="*/ 194 w 201"/>
              <a:gd name="T67" fmla="*/ 65 h 160"/>
              <a:gd name="T68" fmla="*/ 185 w 201"/>
              <a:gd name="T69" fmla="*/ 69 h 160"/>
              <a:gd name="T70" fmla="*/ 180 w 201"/>
              <a:gd name="T71" fmla="*/ 72 h 160"/>
              <a:gd name="T72" fmla="*/ 181 w 201"/>
              <a:gd name="T73" fmla="*/ 83 h 160"/>
              <a:gd name="T74" fmla="*/ 180 w 201"/>
              <a:gd name="T75" fmla="*/ 87 h 160"/>
              <a:gd name="T76" fmla="*/ 181 w 201"/>
              <a:gd name="T77" fmla="*/ 94 h 160"/>
              <a:gd name="T78" fmla="*/ 177 w 201"/>
              <a:gd name="T79" fmla="*/ 104 h 160"/>
              <a:gd name="T80" fmla="*/ 165 w 201"/>
              <a:gd name="T81" fmla="*/ 114 h 160"/>
              <a:gd name="T82" fmla="*/ 163 w 201"/>
              <a:gd name="T83" fmla="*/ 122 h 160"/>
              <a:gd name="T84" fmla="*/ 159 w 201"/>
              <a:gd name="T85" fmla="*/ 129 h 160"/>
              <a:gd name="T86" fmla="*/ 157 w 201"/>
              <a:gd name="T87" fmla="*/ 137 h 160"/>
              <a:gd name="T88" fmla="*/ 142 w 201"/>
              <a:gd name="T89" fmla="*/ 144 h 160"/>
              <a:gd name="T90" fmla="*/ 132 w 201"/>
              <a:gd name="T91" fmla="*/ 144 h 160"/>
              <a:gd name="T92" fmla="*/ 123 w 201"/>
              <a:gd name="T93" fmla="*/ 147 h 160"/>
              <a:gd name="T94" fmla="*/ 114 w 201"/>
              <a:gd name="T95" fmla="*/ 150 h 160"/>
              <a:gd name="T96" fmla="*/ 101 w 201"/>
              <a:gd name="T97" fmla="*/ 155 h 160"/>
              <a:gd name="T98" fmla="*/ 95 w 201"/>
              <a:gd name="T99" fmla="*/ 155 h 160"/>
              <a:gd name="T100" fmla="*/ 92 w 201"/>
              <a:gd name="T101" fmla="*/ 158 h 160"/>
              <a:gd name="T102" fmla="*/ 84 w 201"/>
              <a:gd name="T103" fmla="*/ 157 h 160"/>
              <a:gd name="T104" fmla="*/ 80 w 201"/>
              <a:gd name="T105" fmla="*/ 151 h 160"/>
              <a:gd name="T106" fmla="*/ 79 w 201"/>
              <a:gd name="T107" fmla="*/ 144 h 160"/>
              <a:gd name="T108" fmla="*/ 81 w 201"/>
              <a:gd name="T109" fmla="*/ 136 h 160"/>
              <a:gd name="T110" fmla="*/ 76 w 201"/>
              <a:gd name="T111" fmla="*/ 131 h 160"/>
              <a:gd name="T112" fmla="*/ 71 w 201"/>
              <a:gd name="T113" fmla="*/ 127 h 160"/>
              <a:gd name="T114" fmla="*/ 70 w 201"/>
              <a:gd name="T115" fmla="*/ 115 h 160"/>
              <a:gd name="T116" fmla="*/ 64 w 201"/>
              <a:gd name="T117" fmla="*/ 105 h 160"/>
              <a:gd name="T118" fmla="*/ 52 w 201"/>
              <a:gd name="T119" fmla="*/ 108 h 160"/>
              <a:gd name="T120" fmla="*/ 39 w 201"/>
              <a:gd name="T121" fmla="*/ 114 h 160"/>
              <a:gd name="T122" fmla="*/ 22 w 201"/>
              <a:gd name="T123" fmla="*/ 105 h 160"/>
              <a:gd name="T124" fmla="*/ 2 w 201"/>
              <a:gd name="T125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" h="160">
                <a:moveTo>
                  <a:pt x="1" y="102"/>
                </a:moveTo>
                <a:lnTo>
                  <a:pt x="0" y="102"/>
                </a:lnTo>
                <a:lnTo>
                  <a:pt x="1" y="101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1" y="100"/>
                </a:lnTo>
                <a:lnTo>
                  <a:pt x="1" y="100"/>
                </a:lnTo>
                <a:lnTo>
                  <a:pt x="1" y="100"/>
                </a:lnTo>
                <a:lnTo>
                  <a:pt x="1" y="99"/>
                </a:lnTo>
                <a:lnTo>
                  <a:pt x="1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3" y="98"/>
                </a:lnTo>
                <a:lnTo>
                  <a:pt x="3" y="98"/>
                </a:lnTo>
                <a:lnTo>
                  <a:pt x="3" y="98"/>
                </a:lnTo>
                <a:lnTo>
                  <a:pt x="2" y="98"/>
                </a:lnTo>
                <a:lnTo>
                  <a:pt x="2" y="97"/>
                </a:lnTo>
                <a:lnTo>
                  <a:pt x="2" y="97"/>
                </a:lnTo>
                <a:lnTo>
                  <a:pt x="2" y="96"/>
                </a:lnTo>
                <a:lnTo>
                  <a:pt x="2" y="96"/>
                </a:lnTo>
                <a:lnTo>
                  <a:pt x="3" y="96"/>
                </a:lnTo>
                <a:lnTo>
                  <a:pt x="4" y="97"/>
                </a:lnTo>
                <a:lnTo>
                  <a:pt x="4" y="97"/>
                </a:lnTo>
                <a:lnTo>
                  <a:pt x="4" y="97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3" y="95"/>
                </a:lnTo>
                <a:lnTo>
                  <a:pt x="4" y="95"/>
                </a:lnTo>
                <a:lnTo>
                  <a:pt x="4" y="95"/>
                </a:lnTo>
                <a:lnTo>
                  <a:pt x="4" y="95"/>
                </a:lnTo>
                <a:lnTo>
                  <a:pt x="4" y="94"/>
                </a:lnTo>
                <a:lnTo>
                  <a:pt x="4" y="94"/>
                </a:lnTo>
                <a:lnTo>
                  <a:pt x="4" y="94"/>
                </a:lnTo>
                <a:lnTo>
                  <a:pt x="4" y="93"/>
                </a:lnTo>
                <a:lnTo>
                  <a:pt x="4" y="93"/>
                </a:lnTo>
                <a:lnTo>
                  <a:pt x="5" y="93"/>
                </a:lnTo>
                <a:lnTo>
                  <a:pt x="5" y="92"/>
                </a:lnTo>
                <a:lnTo>
                  <a:pt x="5" y="92"/>
                </a:lnTo>
                <a:lnTo>
                  <a:pt x="6" y="92"/>
                </a:lnTo>
                <a:lnTo>
                  <a:pt x="6" y="92"/>
                </a:lnTo>
                <a:lnTo>
                  <a:pt x="6" y="92"/>
                </a:lnTo>
                <a:lnTo>
                  <a:pt x="6" y="91"/>
                </a:lnTo>
                <a:lnTo>
                  <a:pt x="6" y="91"/>
                </a:lnTo>
                <a:lnTo>
                  <a:pt x="7" y="91"/>
                </a:lnTo>
                <a:lnTo>
                  <a:pt x="7" y="91"/>
                </a:lnTo>
                <a:lnTo>
                  <a:pt x="7" y="90"/>
                </a:lnTo>
                <a:lnTo>
                  <a:pt x="7" y="90"/>
                </a:lnTo>
                <a:lnTo>
                  <a:pt x="7" y="90"/>
                </a:lnTo>
                <a:lnTo>
                  <a:pt x="8" y="90"/>
                </a:lnTo>
                <a:lnTo>
                  <a:pt x="9" y="90"/>
                </a:lnTo>
                <a:lnTo>
                  <a:pt x="9" y="90"/>
                </a:lnTo>
                <a:lnTo>
                  <a:pt x="9" y="90"/>
                </a:lnTo>
                <a:lnTo>
                  <a:pt x="9" y="89"/>
                </a:lnTo>
                <a:lnTo>
                  <a:pt x="9" y="89"/>
                </a:lnTo>
                <a:lnTo>
                  <a:pt x="10" y="89"/>
                </a:lnTo>
                <a:lnTo>
                  <a:pt x="10" y="88"/>
                </a:lnTo>
                <a:lnTo>
                  <a:pt x="10" y="88"/>
                </a:lnTo>
                <a:lnTo>
                  <a:pt x="10" y="88"/>
                </a:lnTo>
                <a:lnTo>
                  <a:pt x="10" y="87"/>
                </a:lnTo>
                <a:lnTo>
                  <a:pt x="10" y="87"/>
                </a:lnTo>
                <a:lnTo>
                  <a:pt x="10" y="86"/>
                </a:lnTo>
                <a:lnTo>
                  <a:pt x="10" y="86"/>
                </a:lnTo>
                <a:lnTo>
                  <a:pt x="11" y="86"/>
                </a:lnTo>
                <a:lnTo>
                  <a:pt x="11" y="86"/>
                </a:lnTo>
                <a:lnTo>
                  <a:pt x="11" y="86"/>
                </a:lnTo>
                <a:lnTo>
                  <a:pt x="12" y="85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3" y="83"/>
                </a:lnTo>
                <a:lnTo>
                  <a:pt x="13" y="82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lnTo>
                  <a:pt x="15" y="82"/>
                </a:lnTo>
                <a:lnTo>
                  <a:pt x="15" y="82"/>
                </a:lnTo>
                <a:lnTo>
                  <a:pt x="16" y="82"/>
                </a:lnTo>
                <a:lnTo>
                  <a:pt x="16" y="81"/>
                </a:lnTo>
                <a:lnTo>
                  <a:pt x="18" y="82"/>
                </a:lnTo>
                <a:lnTo>
                  <a:pt x="18" y="81"/>
                </a:lnTo>
                <a:lnTo>
                  <a:pt x="18" y="81"/>
                </a:lnTo>
                <a:lnTo>
                  <a:pt x="18" y="80"/>
                </a:lnTo>
                <a:lnTo>
                  <a:pt x="19" y="80"/>
                </a:lnTo>
                <a:lnTo>
                  <a:pt x="19" y="80"/>
                </a:lnTo>
                <a:lnTo>
                  <a:pt x="19" y="80"/>
                </a:lnTo>
                <a:lnTo>
                  <a:pt x="20" y="80"/>
                </a:lnTo>
                <a:lnTo>
                  <a:pt x="20" y="81"/>
                </a:lnTo>
                <a:lnTo>
                  <a:pt x="21" y="81"/>
                </a:lnTo>
                <a:lnTo>
                  <a:pt x="21" y="80"/>
                </a:lnTo>
                <a:lnTo>
                  <a:pt x="21" y="80"/>
                </a:lnTo>
                <a:lnTo>
                  <a:pt x="21" y="80"/>
                </a:lnTo>
                <a:lnTo>
                  <a:pt x="22" y="81"/>
                </a:lnTo>
                <a:lnTo>
                  <a:pt x="22" y="81"/>
                </a:lnTo>
                <a:lnTo>
                  <a:pt x="22" y="81"/>
                </a:lnTo>
                <a:lnTo>
                  <a:pt x="22" y="81"/>
                </a:lnTo>
                <a:lnTo>
                  <a:pt x="23" y="81"/>
                </a:lnTo>
                <a:lnTo>
                  <a:pt x="23" y="81"/>
                </a:lnTo>
                <a:lnTo>
                  <a:pt x="23" y="81"/>
                </a:lnTo>
                <a:lnTo>
                  <a:pt x="23" y="81"/>
                </a:lnTo>
                <a:lnTo>
                  <a:pt x="23" y="80"/>
                </a:lnTo>
                <a:lnTo>
                  <a:pt x="23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5" y="80"/>
                </a:lnTo>
                <a:lnTo>
                  <a:pt x="25" y="80"/>
                </a:lnTo>
                <a:lnTo>
                  <a:pt x="25" y="80"/>
                </a:lnTo>
                <a:lnTo>
                  <a:pt x="25" y="80"/>
                </a:lnTo>
                <a:lnTo>
                  <a:pt x="26" y="80"/>
                </a:lnTo>
                <a:lnTo>
                  <a:pt x="26" y="80"/>
                </a:lnTo>
                <a:lnTo>
                  <a:pt x="25" y="80"/>
                </a:lnTo>
                <a:lnTo>
                  <a:pt x="25" y="79"/>
                </a:lnTo>
                <a:lnTo>
                  <a:pt x="25" y="79"/>
                </a:lnTo>
                <a:lnTo>
                  <a:pt x="26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8" y="78"/>
                </a:lnTo>
                <a:lnTo>
                  <a:pt x="28" y="78"/>
                </a:lnTo>
                <a:lnTo>
                  <a:pt x="28" y="78"/>
                </a:lnTo>
                <a:lnTo>
                  <a:pt x="28" y="78"/>
                </a:lnTo>
                <a:lnTo>
                  <a:pt x="28" y="79"/>
                </a:lnTo>
                <a:lnTo>
                  <a:pt x="28" y="79"/>
                </a:lnTo>
                <a:lnTo>
                  <a:pt x="28" y="79"/>
                </a:lnTo>
                <a:lnTo>
                  <a:pt x="28" y="79"/>
                </a:lnTo>
                <a:lnTo>
                  <a:pt x="29" y="80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1" y="80"/>
                </a:lnTo>
                <a:lnTo>
                  <a:pt x="31" y="80"/>
                </a:lnTo>
                <a:lnTo>
                  <a:pt x="31" y="79"/>
                </a:lnTo>
                <a:lnTo>
                  <a:pt x="31" y="79"/>
                </a:lnTo>
                <a:lnTo>
                  <a:pt x="32" y="80"/>
                </a:lnTo>
                <a:lnTo>
                  <a:pt x="32" y="79"/>
                </a:lnTo>
                <a:lnTo>
                  <a:pt x="32" y="79"/>
                </a:lnTo>
                <a:lnTo>
                  <a:pt x="32" y="79"/>
                </a:lnTo>
                <a:lnTo>
                  <a:pt x="32" y="79"/>
                </a:lnTo>
                <a:lnTo>
                  <a:pt x="32" y="79"/>
                </a:lnTo>
                <a:lnTo>
                  <a:pt x="33" y="79"/>
                </a:lnTo>
                <a:lnTo>
                  <a:pt x="33" y="78"/>
                </a:lnTo>
                <a:lnTo>
                  <a:pt x="33" y="78"/>
                </a:lnTo>
                <a:lnTo>
                  <a:pt x="33" y="78"/>
                </a:lnTo>
                <a:lnTo>
                  <a:pt x="33" y="78"/>
                </a:lnTo>
                <a:lnTo>
                  <a:pt x="34" y="77"/>
                </a:lnTo>
                <a:lnTo>
                  <a:pt x="34" y="77"/>
                </a:lnTo>
                <a:lnTo>
                  <a:pt x="34" y="77"/>
                </a:lnTo>
                <a:lnTo>
                  <a:pt x="33" y="77"/>
                </a:lnTo>
                <a:lnTo>
                  <a:pt x="33" y="77"/>
                </a:lnTo>
                <a:lnTo>
                  <a:pt x="33" y="77"/>
                </a:lnTo>
                <a:lnTo>
                  <a:pt x="34" y="77"/>
                </a:lnTo>
                <a:lnTo>
                  <a:pt x="34" y="77"/>
                </a:lnTo>
                <a:lnTo>
                  <a:pt x="34" y="77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6" y="76"/>
                </a:lnTo>
                <a:lnTo>
                  <a:pt x="36" y="76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7" y="75"/>
                </a:lnTo>
                <a:lnTo>
                  <a:pt x="37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40" y="75"/>
                </a:lnTo>
                <a:lnTo>
                  <a:pt x="40" y="75"/>
                </a:lnTo>
                <a:lnTo>
                  <a:pt x="40" y="76"/>
                </a:lnTo>
                <a:lnTo>
                  <a:pt x="40" y="76"/>
                </a:lnTo>
                <a:lnTo>
                  <a:pt x="41" y="76"/>
                </a:lnTo>
                <a:lnTo>
                  <a:pt x="41" y="76"/>
                </a:lnTo>
                <a:lnTo>
                  <a:pt x="41" y="76"/>
                </a:lnTo>
                <a:lnTo>
                  <a:pt x="41" y="75"/>
                </a:lnTo>
                <a:lnTo>
                  <a:pt x="42" y="76"/>
                </a:lnTo>
                <a:lnTo>
                  <a:pt x="42" y="75"/>
                </a:lnTo>
                <a:lnTo>
                  <a:pt x="42" y="76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5" y="75"/>
                </a:lnTo>
                <a:lnTo>
                  <a:pt x="45" y="75"/>
                </a:lnTo>
                <a:lnTo>
                  <a:pt x="45" y="75"/>
                </a:lnTo>
                <a:lnTo>
                  <a:pt x="45" y="76"/>
                </a:lnTo>
                <a:lnTo>
                  <a:pt x="45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7" y="76"/>
                </a:lnTo>
                <a:lnTo>
                  <a:pt x="47" y="76"/>
                </a:lnTo>
                <a:lnTo>
                  <a:pt x="47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50" y="75"/>
                </a:lnTo>
                <a:lnTo>
                  <a:pt x="50" y="75"/>
                </a:lnTo>
                <a:lnTo>
                  <a:pt x="50" y="75"/>
                </a:lnTo>
                <a:lnTo>
                  <a:pt x="50" y="75"/>
                </a:lnTo>
                <a:lnTo>
                  <a:pt x="50" y="75"/>
                </a:lnTo>
                <a:lnTo>
                  <a:pt x="51" y="75"/>
                </a:lnTo>
                <a:lnTo>
                  <a:pt x="51" y="76"/>
                </a:lnTo>
                <a:lnTo>
                  <a:pt x="51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7"/>
                </a:lnTo>
                <a:lnTo>
                  <a:pt x="53" y="77"/>
                </a:lnTo>
                <a:lnTo>
                  <a:pt x="53" y="77"/>
                </a:lnTo>
                <a:lnTo>
                  <a:pt x="53" y="77"/>
                </a:lnTo>
                <a:lnTo>
                  <a:pt x="53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5" y="77"/>
                </a:lnTo>
                <a:lnTo>
                  <a:pt x="55" y="77"/>
                </a:lnTo>
                <a:lnTo>
                  <a:pt x="55" y="78"/>
                </a:lnTo>
                <a:lnTo>
                  <a:pt x="55" y="78"/>
                </a:lnTo>
                <a:lnTo>
                  <a:pt x="55" y="77"/>
                </a:lnTo>
                <a:lnTo>
                  <a:pt x="55" y="77"/>
                </a:lnTo>
                <a:lnTo>
                  <a:pt x="55" y="78"/>
                </a:lnTo>
                <a:lnTo>
                  <a:pt x="55" y="78"/>
                </a:lnTo>
                <a:lnTo>
                  <a:pt x="55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7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6"/>
                </a:lnTo>
                <a:lnTo>
                  <a:pt x="58" y="77"/>
                </a:lnTo>
                <a:lnTo>
                  <a:pt x="59" y="77"/>
                </a:lnTo>
                <a:lnTo>
                  <a:pt x="58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6"/>
                </a:lnTo>
                <a:lnTo>
                  <a:pt x="59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1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7" y="71"/>
                </a:lnTo>
                <a:lnTo>
                  <a:pt x="67" y="71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8" y="70"/>
                </a:lnTo>
                <a:lnTo>
                  <a:pt x="68" y="70"/>
                </a:lnTo>
                <a:lnTo>
                  <a:pt x="68" y="70"/>
                </a:lnTo>
                <a:lnTo>
                  <a:pt x="68" y="70"/>
                </a:lnTo>
                <a:lnTo>
                  <a:pt x="67" y="70"/>
                </a:lnTo>
                <a:lnTo>
                  <a:pt x="68" y="70"/>
                </a:lnTo>
                <a:lnTo>
                  <a:pt x="67" y="70"/>
                </a:lnTo>
                <a:lnTo>
                  <a:pt x="68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7"/>
                </a:lnTo>
                <a:lnTo>
                  <a:pt x="67" y="67"/>
                </a:lnTo>
                <a:lnTo>
                  <a:pt x="67" y="67"/>
                </a:lnTo>
                <a:lnTo>
                  <a:pt x="67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7" y="66"/>
                </a:lnTo>
                <a:lnTo>
                  <a:pt x="66" y="66"/>
                </a:lnTo>
                <a:lnTo>
                  <a:pt x="66" y="66"/>
                </a:lnTo>
                <a:lnTo>
                  <a:pt x="67" y="65"/>
                </a:lnTo>
                <a:lnTo>
                  <a:pt x="66" y="65"/>
                </a:lnTo>
                <a:lnTo>
                  <a:pt x="66" y="65"/>
                </a:lnTo>
                <a:lnTo>
                  <a:pt x="67" y="65"/>
                </a:lnTo>
                <a:lnTo>
                  <a:pt x="67" y="65"/>
                </a:lnTo>
                <a:lnTo>
                  <a:pt x="67" y="65"/>
                </a:lnTo>
                <a:lnTo>
                  <a:pt x="67" y="65"/>
                </a:lnTo>
                <a:lnTo>
                  <a:pt x="67" y="65"/>
                </a:lnTo>
                <a:lnTo>
                  <a:pt x="67" y="64"/>
                </a:lnTo>
                <a:lnTo>
                  <a:pt x="67" y="64"/>
                </a:lnTo>
                <a:lnTo>
                  <a:pt x="67" y="64"/>
                </a:lnTo>
                <a:lnTo>
                  <a:pt x="67" y="64"/>
                </a:lnTo>
                <a:lnTo>
                  <a:pt x="67" y="64"/>
                </a:lnTo>
                <a:lnTo>
                  <a:pt x="67" y="63"/>
                </a:lnTo>
                <a:lnTo>
                  <a:pt x="67" y="63"/>
                </a:lnTo>
                <a:lnTo>
                  <a:pt x="67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7" y="60"/>
                </a:lnTo>
                <a:lnTo>
                  <a:pt x="67" y="60"/>
                </a:lnTo>
                <a:lnTo>
                  <a:pt x="66" y="60"/>
                </a:lnTo>
                <a:lnTo>
                  <a:pt x="66" y="60"/>
                </a:lnTo>
                <a:lnTo>
                  <a:pt x="66" y="60"/>
                </a:lnTo>
                <a:lnTo>
                  <a:pt x="66" y="60"/>
                </a:lnTo>
                <a:lnTo>
                  <a:pt x="65" y="60"/>
                </a:lnTo>
                <a:lnTo>
                  <a:pt x="65" y="60"/>
                </a:lnTo>
                <a:lnTo>
                  <a:pt x="65" y="61"/>
                </a:lnTo>
                <a:lnTo>
                  <a:pt x="65" y="61"/>
                </a:lnTo>
                <a:lnTo>
                  <a:pt x="64" y="61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59"/>
                </a:lnTo>
                <a:lnTo>
                  <a:pt x="64" y="59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4" y="58"/>
                </a:lnTo>
                <a:lnTo>
                  <a:pt x="64" y="57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6" y="54"/>
                </a:lnTo>
                <a:lnTo>
                  <a:pt x="67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7" y="53"/>
                </a:lnTo>
                <a:lnTo>
                  <a:pt x="67" y="53"/>
                </a:lnTo>
                <a:lnTo>
                  <a:pt x="67" y="53"/>
                </a:lnTo>
                <a:lnTo>
                  <a:pt x="67" y="53"/>
                </a:lnTo>
                <a:lnTo>
                  <a:pt x="67" y="54"/>
                </a:lnTo>
                <a:lnTo>
                  <a:pt x="67" y="53"/>
                </a:lnTo>
                <a:lnTo>
                  <a:pt x="67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2"/>
                </a:lnTo>
                <a:lnTo>
                  <a:pt x="68" y="53"/>
                </a:lnTo>
                <a:lnTo>
                  <a:pt x="68" y="52"/>
                </a:lnTo>
                <a:lnTo>
                  <a:pt x="68" y="53"/>
                </a:lnTo>
                <a:lnTo>
                  <a:pt x="68" y="53"/>
                </a:lnTo>
                <a:lnTo>
                  <a:pt x="68" y="52"/>
                </a:lnTo>
                <a:lnTo>
                  <a:pt x="68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2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0"/>
                </a:lnTo>
                <a:lnTo>
                  <a:pt x="71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49"/>
                </a:lnTo>
                <a:lnTo>
                  <a:pt x="70" y="50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7"/>
                </a:lnTo>
                <a:lnTo>
                  <a:pt x="69" y="48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5"/>
                </a:lnTo>
                <a:lnTo>
                  <a:pt x="69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7" y="44"/>
                </a:lnTo>
                <a:lnTo>
                  <a:pt x="67" y="44"/>
                </a:lnTo>
                <a:lnTo>
                  <a:pt x="67" y="44"/>
                </a:lnTo>
                <a:lnTo>
                  <a:pt x="67" y="44"/>
                </a:lnTo>
                <a:lnTo>
                  <a:pt x="67" y="44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7" y="44"/>
                </a:lnTo>
                <a:lnTo>
                  <a:pt x="67" y="44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5" y="43"/>
                </a:lnTo>
                <a:lnTo>
                  <a:pt x="66" y="43"/>
                </a:lnTo>
                <a:lnTo>
                  <a:pt x="65" y="43"/>
                </a:lnTo>
                <a:lnTo>
                  <a:pt x="66" y="43"/>
                </a:lnTo>
                <a:lnTo>
                  <a:pt x="65" y="43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1"/>
                </a:lnTo>
                <a:lnTo>
                  <a:pt x="65" y="41"/>
                </a:lnTo>
                <a:lnTo>
                  <a:pt x="65" y="41"/>
                </a:lnTo>
                <a:lnTo>
                  <a:pt x="65" y="41"/>
                </a:lnTo>
                <a:lnTo>
                  <a:pt x="65" y="40"/>
                </a:lnTo>
                <a:lnTo>
                  <a:pt x="65" y="40"/>
                </a:lnTo>
                <a:lnTo>
                  <a:pt x="65" y="40"/>
                </a:lnTo>
                <a:lnTo>
                  <a:pt x="65" y="40"/>
                </a:lnTo>
                <a:lnTo>
                  <a:pt x="65" y="39"/>
                </a:lnTo>
                <a:lnTo>
                  <a:pt x="65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7" y="37"/>
                </a:lnTo>
                <a:lnTo>
                  <a:pt x="66" y="37"/>
                </a:lnTo>
                <a:lnTo>
                  <a:pt x="67" y="37"/>
                </a:lnTo>
                <a:lnTo>
                  <a:pt x="67" y="37"/>
                </a:lnTo>
                <a:lnTo>
                  <a:pt x="67" y="37"/>
                </a:lnTo>
                <a:lnTo>
                  <a:pt x="67" y="37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6" y="35"/>
                </a:lnTo>
                <a:lnTo>
                  <a:pt x="67" y="35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2"/>
                </a:lnTo>
                <a:lnTo>
                  <a:pt x="67" y="33"/>
                </a:lnTo>
                <a:lnTo>
                  <a:pt x="67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3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2" y="31"/>
                </a:lnTo>
                <a:lnTo>
                  <a:pt x="74" y="31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29"/>
                </a:lnTo>
                <a:lnTo>
                  <a:pt x="76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lnTo>
                  <a:pt x="76" y="27"/>
                </a:lnTo>
                <a:lnTo>
                  <a:pt x="76" y="27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4" y="25"/>
                </a:lnTo>
                <a:lnTo>
                  <a:pt x="74" y="24"/>
                </a:lnTo>
                <a:lnTo>
                  <a:pt x="74" y="24"/>
                </a:lnTo>
                <a:lnTo>
                  <a:pt x="74" y="23"/>
                </a:lnTo>
                <a:lnTo>
                  <a:pt x="74" y="23"/>
                </a:lnTo>
                <a:lnTo>
                  <a:pt x="74" y="22"/>
                </a:lnTo>
                <a:lnTo>
                  <a:pt x="74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5" y="20"/>
                </a:lnTo>
                <a:lnTo>
                  <a:pt x="75" y="20"/>
                </a:lnTo>
                <a:lnTo>
                  <a:pt x="76" y="20"/>
                </a:lnTo>
                <a:lnTo>
                  <a:pt x="76" y="20"/>
                </a:lnTo>
                <a:lnTo>
                  <a:pt x="75" y="19"/>
                </a:lnTo>
                <a:lnTo>
                  <a:pt x="75" y="19"/>
                </a:lnTo>
                <a:lnTo>
                  <a:pt x="75" y="18"/>
                </a:lnTo>
                <a:lnTo>
                  <a:pt x="75" y="18"/>
                </a:lnTo>
                <a:lnTo>
                  <a:pt x="75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7"/>
                </a:lnTo>
                <a:lnTo>
                  <a:pt x="74" y="17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5" y="14"/>
                </a:lnTo>
                <a:lnTo>
                  <a:pt x="75" y="14"/>
                </a:lnTo>
                <a:lnTo>
                  <a:pt x="76" y="14"/>
                </a:lnTo>
                <a:lnTo>
                  <a:pt x="77" y="14"/>
                </a:lnTo>
                <a:lnTo>
                  <a:pt x="77" y="14"/>
                </a:lnTo>
                <a:lnTo>
                  <a:pt x="78" y="14"/>
                </a:lnTo>
                <a:lnTo>
                  <a:pt x="78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2" y="15"/>
                </a:lnTo>
                <a:lnTo>
                  <a:pt x="82" y="15"/>
                </a:lnTo>
                <a:lnTo>
                  <a:pt x="82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82" y="9"/>
                </a:lnTo>
                <a:lnTo>
                  <a:pt x="82" y="9"/>
                </a:lnTo>
                <a:lnTo>
                  <a:pt x="82" y="9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9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7" y="12"/>
                </a:lnTo>
                <a:lnTo>
                  <a:pt x="87" y="13"/>
                </a:lnTo>
                <a:lnTo>
                  <a:pt x="87" y="13"/>
                </a:lnTo>
                <a:lnTo>
                  <a:pt x="87" y="13"/>
                </a:lnTo>
                <a:lnTo>
                  <a:pt x="87" y="13"/>
                </a:lnTo>
                <a:lnTo>
                  <a:pt x="88" y="13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9" y="12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2"/>
                </a:lnTo>
                <a:lnTo>
                  <a:pt x="89" y="12"/>
                </a:lnTo>
                <a:lnTo>
                  <a:pt x="90" y="12"/>
                </a:lnTo>
                <a:lnTo>
                  <a:pt x="90" y="12"/>
                </a:lnTo>
                <a:lnTo>
                  <a:pt x="90" y="11"/>
                </a:lnTo>
                <a:lnTo>
                  <a:pt x="90" y="11"/>
                </a:lnTo>
                <a:lnTo>
                  <a:pt x="90" y="12"/>
                </a:lnTo>
                <a:lnTo>
                  <a:pt x="90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3"/>
                </a:lnTo>
                <a:lnTo>
                  <a:pt x="91" y="13"/>
                </a:lnTo>
                <a:lnTo>
                  <a:pt x="91" y="13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5"/>
                </a:lnTo>
                <a:lnTo>
                  <a:pt x="90" y="15"/>
                </a:lnTo>
                <a:lnTo>
                  <a:pt x="90" y="15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9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2" y="16"/>
                </a:lnTo>
                <a:lnTo>
                  <a:pt x="92" y="16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5"/>
                </a:lnTo>
                <a:lnTo>
                  <a:pt x="96" y="16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7" y="15"/>
                </a:lnTo>
                <a:lnTo>
                  <a:pt x="97" y="15"/>
                </a:lnTo>
                <a:lnTo>
                  <a:pt x="97" y="15"/>
                </a:lnTo>
                <a:lnTo>
                  <a:pt x="97" y="15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8" y="14"/>
                </a:lnTo>
                <a:lnTo>
                  <a:pt x="98" y="14"/>
                </a:lnTo>
                <a:lnTo>
                  <a:pt x="98" y="14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2"/>
                </a:lnTo>
                <a:lnTo>
                  <a:pt x="101" y="12"/>
                </a:lnTo>
                <a:lnTo>
                  <a:pt x="101" y="12"/>
                </a:lnTo>
                <a:lnTo>
                  <a:pt x="101" y="12"/>
                </a:lnTo>
                <a:lnTo>
                  <a:pt x="101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3" y="10"/>
                </a:lnTo>
                <a:lnTo>
                  <a:pt x="103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5" y="10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6" y="9"/>
                </a:lnTo>
                <a:lnTo>
                  <a:pt x="106" y="9"/>
                </a:lnTo>
                <a:lnTo>
                  <a:pt x="106" y="9"/>
                </a:lnTo>
                <a:lnTo>
                  <a:pt x="107" y="9"/>
                </a:lnTo>
                <a:lnTo>
                  <a:pt x="107" y="9"/>
                </a:lnTo>
                <a:lnTo>
                  <a:pt x="107" y="9"/>
                </a:lnTo>
                <a:lnTo>
                  <a:pt x="107" y="9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9" y="8"/>
                </a:lnTo>
                <a:lnTo>
                  <a:pt x="109" y="7"/>
                </a:lnTo>
                <a:lnTo>
                  <a:pt x="109" y="8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6"/>
                </a:lnTo>
                <a:lnTo>
                  <a:pt x="110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5"/>
                </a:lnTo>
                <a:lnTo>
                  <a:pt x="111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3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2"/>
                </a:lnTo>
                <a:lnTo>
                  <a:pt x="115" y="3"/>
                </a:lnTo>
                <a:lnTo>
                  <a:pt x="115" y="2"/>
                </a:lnTo>
                <a:lnTo>
                  <a:pt x="115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7" y="2"/>
                </a:lnTo>
                <a:lnTo>
                  <a:pt x="117" y="1"/>
                </a:lnTo>
                <a:lnTo>
                  <a:pt x="117" y="2"/>
                </a:lnTo>
                <a:lnTo>
                  <a:pt x="117" y="1"/>
                </a:lnTo>
                <a:lnTo>
                  <a:pt x="117" y="1"/>
                </a:lnTo>
                <a:lnTo>
                  <a:pt x="117" y="1"/>
                </a:lnTo>
                <a:lnTo>
                  <a:pt x="117" y="1"/>
                </a:lnTo>
                <a:lnTo>
                  <a:pt x="117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9" y="1"/>
                </a:lnTo>
                <a:lnTo>
                  <a:pt x="119" y="1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1"/>
                </a:lnTo>
                <a:lnTo>
                  <a:pt x="126" y="0"/>
                </a:lnTo>
                <a:lnTo>
                  <a:pt x="126" y="1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2"/>
                </a:lnTo>
                <a:lnTo>
                  <a:pt x="130" y="2"/>
                </a:lnTo>
                <a:lnTo>
                  <a:pt x="130" y="2"/>
                </a:lnTo>
                <a:lnTo>
                  <a:pt x="130" y="2"/>
                </a:lnTo>
                <a:lnTo>
                  <a:pt x="130" y="3"/>
                </a:lnTo>
                <a:lnTo>
                  <a:pt x="129" y="4"/>
                </a:lnTo>
                <a:lnTo>
                  <a:pt x="129" y="4"/>
                </a:lnTo>
                <a:lnTo>
                  <a:pt x="129" y="5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8"/>
                </a:lnTo>
                <a:lnTo>
                  <a:pt x="129" y="8"/>
                </a:lnTo>
                <a:lnTo>
                  <a:pt x="129" y="8"/>
                </a:lnTo>
                <a:lnTo>
                  <a:pt x="129" y="8"/>
                </a:lnTo>
                <a:lnTo>
                  <a:pt x="130" y="8"/>
                </a:lnTo>
                <a:lnTo>
                  <a:pt x="130" y="8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2" y="8"/>
                </a:lnTo>
                <a:lnTo>
                  <a:pt x="132" y="8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3" y="9"/>
                </a:lnTo>
                <a:lnTo>
                  <a:pt x="133" y="9"/>
                </a:lnTo>
                <a:lnTo>
                  <a:pt x="133" y="9"/>
                </a:lnTo>
                <a:lnTo>
                  <a:pt x="134" y="9"/>
                </a:lnTo>
                <a:lnTo>
                  <a:pt x="134" y="9"/>
                </a:lnTo>
                <a:lnTo>
                  <a:pt x="134" y="9"/>
                </a:lnTo>
                <a:lnTo>
                  <a:pt x="134" y="9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7" y="9"/>
                </a:lnTo>
                <a:lnTo>
                  <a:pt x="137" y="9"/>
                </a:lnTo>
                <a:lnTo>
                  <a:pt x="137" y="9"/>
                </a:lnTo>
                <a:lnTo>
                  <a:pt x="137" y="9"/>
                </a:lnTo>
                <a:lnTo>
                  <a:pt x="137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40" y="7"/>
                </a:lnTo>
                <a:lnTo>
                  <a:pt x="140" y="7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2" y="8"/>
                </a:lnTo>
                <a:lnTo>
                  <a:pt x="142" y="8"/>
                </a:lnTo>
                <a:lnTo>
                  <a:pt x="142" y="8"/>
                </a:lnTo>
                <a:lnTo>
                  <a:pt x="142" y="8"/>
                </a:lnTo>
                <a:lnTo>
                  <a:pt x="142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7" y="9"/>
                </a:lnTo>
                <a:lnTo>
                  <a:pt x="147" y="9"/>
                </a:lnTo>
                <a:lnTo>
                  <a:pt x="147" y="9"/>
                </a:lnTo>
                <a:lnTo>
                  <a:pt x="147" y="9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8" y="11"/>
                </a:lnTo>
                <a:lnTo>
                  <a:pt x="148" y="11"/>
                </a:lnTo>
                <a:lnTo>
                  <a:pt x="149" y="11"/>
                </a:lnTo>
                <a:lnTo>
                  <a:pt x="149" y="11"/>
                </a:lnTo>
                <a:lnTo>
                  <a:pt x="149" y="11"/>
                </a:lnTo>
                <a:lnTo>
                  <a:pt x="149" y="12"/>
                </a:lnTo>
                <a:lnTo>
                  <a:pt x="149" y="12"/>
                </a:lnTo>
                <a:lnTo>
                  <a:pt x="150" y="12"/>
                </a:lnTo>
                <a:lnTo>
                  <a:pt x="149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1" y="12"/>
                </a:lnTo>
                <a:lnTo>
                  <a:pt x="151" y="12"/>
                </a:lnTo>
                <a:lnTo>
                  <a:pt x="151" y="12"/>
                </a:lnTo>
                <a:lnTo>
                  <a:pt x="151" y="13"/>
                </a:lnTo>
                <a:lnTo>
                  <a:pt x="151" y="13"/>
                </a:lnTo>
                <a:lnTo>
                  <a:pt x="151" y="13"/>
                </a:lnTo>
                <a:lnTo>
                  <a:pt x="152" y="12"/>
                </a:lnTo>
                <a:lnTo>
                  <a:pt x="152" y="12"/>
                </a:lnTo>
                <a:lnTo>
                  <a:pt x="152" y="13"/>
                </a:lnTo>
                <a:lnTo>
                  <a:pt x="152" y="13"/>
                </a:lnTo>
                <a:lnTo>
                  <a:pt x="152" y="13"/>
                </a:lnTo>
                <a:lnTo>
                  <a:pt x="152" y="13"/>
                </a:lnTo>
                <a:lnTo>
                  <a:pt x="153" y="13"/>
                </a:lnTo>
                <a:lnTo>
                  <a:pt x="153" y="13"/>
                </a:lnTo>
                <a:lnTo>
                  <a:pt x="153" y="13"/>
                </a:lnTo>
                <a:lnTo>
                  <a:pt x="153" y="13"/>
                </a:lnTo>
                <a:lnTo>
                  <a:pt x="153" y="14"/>
                </a:lnTo>
                <a:lnTo>
                  <a:pt x="154" y="14"/>
                </a:lnTo>
                <a:lnTo>
                  <a:pt x="154" y="14"/>
                </a:lnTo>
                <a:lnTo>
                  <a:pt x="154" y="14"/>
                </a:lnTo>
                <a:lnTo>
                  <a:pt x="154" y="15"/>
                </a:lnTo>
                <a:lnTo>
                  <a:pt x="155" y="15"/>
                </a:lnTo>
                <a:lnTo>
                  <a:pt x="155" y="15"/>
                </a:lnTo>
                <a:lnTo>
                  <a:pt x="156" y="15"/>
                </a:lnTo>
                <a:lnTo>
                  <a:pt x="156" y="15"/>
                </a:lnTo>
                <a:lnTo>
                  <a:pt x="156" y="16"/>
                </a:lnTo>
                <a:lnTo>
                  <a:pt x="156" y="15"/>
                </a:lnTo>
                <a:lnTo>
                  <a:pt x="156" y="15"/>
                </a:lnTo>
                <a:lnTo>
                  <a:pt x="157" y="15"/>
                </a:lnTo>
                <a:lnTo>
                  <a:pt x="157" y="16"/>
                </a:lnTo>
                <a:lnTo>
                  <a:pt x="157" y="16"/>
                </a:lnTo>
                <a:lnTo>
                  <a:pt x="157" y="16"/>
                </a:lnTo>
                <a:lnTo>
                  <a:pt x="157" y="16"/>
                </a:lnTo>
                <a:lnTo>
                  <a:pt x="158" y="16"/>
                </a:lnTo>
                <a:lnTo>
                  <a:pt x="158" y="16"/>
                </a:lnTo>
                <a:lnTo>
                  <a:pt x="158" y="16"/>
                </a:lnTo>
                <a:lnTo>
                  <a:pt x="158" y="16"/>
                </a:lnTo>
                <a:lnTo>
                  <a:pt x="159" y="16"/>
                </a:lnTo>
                <a:lnTo>
                  <a:pt x="159" y="16"/>
                </a:lnTo>
                <a:lnTo>
                  <a:pt x="159" y="16"/>
                </a:lnTo>
                <a:lnTo>
                  <a:pt x="159" y="15"/>
                </a:lnTo>
                <a:lnTo>
                  <a:pt x="159" y="15"/>
                </a:lnTo>
                <a:lnTo>
                  <a:pt x="159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7"/>
                </a:lnTo>
                <a:lnTo>
                  <a:pt x="161" y="17"/>
                </a:lnTo>
                <a:lnTo>
                  <a:pt x="161" y="17"/>
                </a:lnTo>
                <a:lnTo>
                  <a:pt x="161" y="17"/>
                </a:lnTo>
                <a:lnTo>
                  <a:pt x="161" y="17"/>
                </a:lnTo>
                <a:lnTo>
                  <a:pt x="161" y="17"/>
                </a:lnTo>
                <a:lnTo>
                  <a:pt x="162" y="17"/>
                </a:lnTo>
                <a:lnTo>
                  <a:pt x="162" y="17"/>
                </a:lnTo>
                <a:lnTo>
                  <a:pt x="162" y="17"/>
                </a:lnTo>
                <a:lnTo>
                  <a:pt x="163" y="17"/>
                </a:lnTo>
                <a:lnTo>
                  <a:pt x="163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6" y="16"/>
                </a:lnTo>
                <a:lnTo>
                  <a:pt x="166" y="16"/>
                </a:lnTo>
                <a:lnTo>
                  <a:pt x="166" y="16"/>
                </a:lnTo>
                <a:lnTo>
                  <a:pt x="170" y="20"/>
                </a:lnTo>
                <a:lnTo>
                  <a:pt x="172" y="21"/>
                </a:lnTo>
                <a:lnTo>
                  <a:pt x="173" y="22"/>
                </a:lnTo>
                <a:lnTo>
                  <a:pt x="174" y="23"/>
                </a:lnTo>
                <a:lnTo>
                  <a:pt x="174" y="23"/>
                </a:lnTo>
                <a:lnTo>
                  <a:pt x="174" y="26"/>
                </a:lnTo>
                <a:lnTo>
                  <a:pt x="174" y="27"/>
                </a:lnTo>
                <a:lnTo>
                  <a:pt x="174" y="27"/>
                </a:lnTo>
                <a:lnTo>
                  <a:pt x="175" y="27"/>
                </a:lnTo>
                <a:lnTo>
                  <a:pt x="175" y="27"/>
                </a:lnTo>
                <a:lnTo>
                  <a:pt x="175" y="27"/>
                </a:lnTo>
                <a:lnTo>
                  <a:pt x="175" y="28"/>
                </a:lnTo>
                <a:lnTo>
                  <a:pt x="176" y="27"/>
                </a:lnTo>
                <a:lnTo>
                  <a:pt x="176" y="27"/>
                </a:lnTo>
                <a:lnTo>
                  <a:pt x="176" y="27"/>
                </a:lnTo>
                <a:lnTo>
                  <a:pt x="177" y="28"/>
                </a:lnTo>
                <a:lnTo>
                  <a:pt x="177" y="28"/>
                </a:lnTo>
                <a:lnTo>
                  <a:pt x="177" y="28"/>
                </a:lnTo>
                <a:lnTo>
                  <a:pt x="177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8" y="27"/>
                </a:lnTo>
                <a:lnTo>
                  <a:pt x="179" y="27"/>
                </a:lnTo>
                <a:lnTo>
                  <a:pt x="179" y="27"/>
                </a:lnTo>
                <a:lnTo>
                  <a:pt x="179" y="27"/>
                </a:lnTo>
                <a:lnTo>
                  <a:pt x="180" y="27"/>
                </a:lnTo>
                <a:lnTo>
                  <a:pt x="180" y="27"/>
                </a:lnTo>
                <a:lnTo>
                  <a:pt x="180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2" y="26"/>
                </a:lnTo>
                <a:lnTo>
                  <a:pt x="182" y="26"/>
                </a:lnTo>
                <a:lnTo>
                  <a:pt x="182" y="26"/>
                </a:lnTo>
                <a:lnTo>
                  <a:pt x="182" y="26"/>
                </a:lnTo>
                <a:lnTo>
                  <a:pt x="182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7"/>
                </a:lnTo>
                <a:lnTo>
                  <a:pt x="184" y="27"/>
                </a:lnTo>
                <a:lnTo>
                  <a:pt x="185" y="27"/>
                </a:lnTo>
                <a:lnTo>
                  <a:pt x="185" y="27"/>
                </a:lnTo>
                <a:lnTo>
                  <a:pt x="185" y="27"/>
                </a:lnTo>
                <a:lnTo>
                  <a:pt x="185" y="26"/>
                </a:lnTo>
                <a:lnTo>
                  <a:pt x="185" y="26"/>
                </a:lnTo>
                <a:lnTo>
                  <a:pt x="185" y="26"/>
                </a:lnTo>
                <a:lnTo>
                  <a:pt x="185" y="26"/>
                </a:lnTo>
                <a:lnTo>
                  <a:pt x="186" y="26"/>
                </a:lnTo>
                <a:lnTo>
                  <a:pt x="186" y="26"/>
                </a:lnTo>
                <a:lnTo>
                  <a:pt x="186" y="26"/>
                </a:lnTo>
                <a:lnTo>
                  <a:pt x="186" y="26"/>
                </a:lnTo>
                <a:lnTo>
                  <a:pt x="186" y="27"/>
                </a:lnTo>
                <a:lnTo>
                  <a:pt x="186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8"/>
                </a:lnTo>
                <a:lnTo>
                  <a:pt x="187" y="28"/>
                </a:lnTo>
                <a:lnTo>
                  <a:pt x="188" y="28"/>
                </a:lnTo>
                <a:lnTo>
                  <a:pt x="188" y="28"/>
                </a:lnTo>
                <a:lnTo>
                  <a:pt x="188" y="28"/>
                </a:lnTo>
                <a:lnTo>
                  <a:pt x="188" y="28"/>
                </a:lnTo>
                <a:lnTo>
                  <a:pt x="188" y="29"/>
                </a:lnTo>
                <a:lnTo>
                  <a:pt x="188" y="29"/>
                </a:lnTo>
                <a:lnTo>
                  <a:pt x="188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8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1"/>
                </a:lnTo>
                <a:lnTo>
                  <a:pt x="195" y="30"/>
                </a:lnTo>
                <a:lnTo>
                  <a:pt x="195" y="31"/>
                </a:lnTo>
                <a:lnTo>
                  <a:pt x="195" y="31"/>
                </a:lnTo>
                <a:lnTo>
                  <a:pt x="195" y="30"/>
                </a:lnTo>
                <a:lnTo>
                  <a:pt x="195" y="30"/>
                </a:lnTo>
                <a:lnTo>
                  <a:pt x="196" y="30"/>
                </a:lnTo>
                <a:lnTo>
                  <a:pt x="196" y="30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6" y="31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7" y="30"/>
                </a:lnTo>
                <a:lnTo>
                  <a:pt x="197" y="30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2"/>
                </a:lnTo>
                <a:lnTo>
                  <a:pt x="197" y="32"/>
                </a:lnTo>
                <a:lnTo>
                  <a:pt x="197" y="32"/>
                </a:lnTo>
                <a:lnTo>
                  <a:pt x="197" y="32"/>
                </a:lnTo>
                <a:lnTo>
                  <a:pt x="198" y="32"/>
                </a:lnTo>
                <a:lnTo>
                  <a:pt x="197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9" y="32"/>
                </a:lnTo>
                <a:lnTo>
                  <a:pt x="199" y="32"/>
                </a:lnTo>
                <a:lnTo>
                  <a:pt x="199" y="32"/>
                </a:lnTo>
                <a:lnTo>
                  <a:pt x="199" y="32"/>
                </a:lnTo>
                <a:lnTo>
                  <a:pt x="200" y="32"/>
                </a:lnTo>
                <a:lnTo>
                  <a:pt x="200" y="32"/>
                </a:lnTo>
                <a:lnTo>
                  <a:pt x="200" y="32"/>
                </a:lnTo>
                <a:lnTo>
                  <a:pt x="199" y="33"/>
                </a:lnTo>
                <a:lnTo>
                  <a:pt x="199" y="33"/>
                </a:lnTo>
                <a:lnTo>
                  <a:pt x="200" y="33"/>
                </a:lnTo>
                <a:lnTo>
                  <a:pt x="200" y="33"/>
                </a:lnTo>
                <a:lnTo>
                  <a:pt x="200" y="33"/>
                </a:lnTo>
                <a:lnTo>
                  <a:pt x="200" y="33"/>
                </a:lnTo>
                <a:lnTo>
                  <a:pt x="200" y="34"/>
                </a:lnTo>
                <a:lnTo>
                  <a:pt x="200" y="34"/>
                </a:lnTo>
                <a:lnTo>
                  <a:pt x="201" y="34"/>
                </a:lnTo>
                <a:lnTo>
                  <a:pt x="201" y="34"/>
                </a:lnTo>
                <a:lnTo>
                  <a:pt x="201" y="34"/>
                </a:lnTo>
                <a:lnTo>
                  <a:pt x="201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6"/>
                </a:lnTo>
                <a:lnTo>
                  <a:pt x="200" y="36"/>
                </a:lnTo>
                <a:lnTo>
                  <a:pt x="200" y="36"/>
                </a:lnTo>
                <a:lnTo>
                  <a:pt x="200" y="36"/>
                </a:lnTo>
                <a:lnTo>
                  <a:pt x="200" y="36"/>
                </a:lnTo>
                <a:lnTo>
                  <a:pt x="199" y="37"/>
                </a:lnTo>
                <a:lnTo>
                  <a:pt x="199" y="37"/>
                </a:lnTo>
                <a:lnTo>
                  <a:pt x="200" y="37"/>
                </a:lnTo>
                <a:lnTo>
                  <a:pt x="200" y="37"/>
                </a:lnTo>
                <a:lnTo>
                  <a:pt x="199" y="37"/>
                </a:lnTo>
                <a:lnTo>
                  <a:pt x="199" y="38"/>
                </a:lnTo>
                <a:lnTo>
                  <a:pt x="199" y="38"/>
                </a:lnTo>
                <a:lnTo>
                  <a:pt x="199" y="38"/>
                </a:lnTo>
                <a:lnTo>
                  <a:pt x="199" y="38"/>
                </a:lnTo>
                <a:lnTo>
                  <a:pt x="199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9"/>
                </a:lnTo>
                <a:lnTo>
                  <a:pt x="198" y="39"/>
                </a:lnTo>
                <a:lnTo>
                  <a:pt x="198" y="39"/>
                </a:lnTo>
                <a:lnTo>
                  <a:pt x="197" y="39"/>
                </a:lnTo>
                <a:lnTo>
                  <a:pt x="197" y="40"/>
                </a:lnTo>
                <a:lnTo>
                  <a:pt x="197" y="40"/>
                </a:lnTo>
                <a:lnTo>
                  <a:pt x="197" y="40"/>
                </a:lnTo>
                <a:lnTo>
                  <a:pt x="197" y="40"/>
                </a:lnTo>
                <a:lnTo>
                  <a:pt x="197" y="40"/>
                </a:lnTo>
                <a:lnTo>
                  <a:pt x="197" y="41"/>
                </a:lnTo>
                <a:lnTo>
                  <a:pt x="197" y="41"/>
                </a:lnTo>
                <a:lnTo>
                  <a:pt x="197" y="40"/>
                </a:lnTo>
                <a:lnTo>
                  <a:pt x="196" y="40"/>
                </a:lnTo>
                <a:lnTo>
                  <a:pt x="197" y="40"/>
                </a:lnTo>
                <a:lnTo>
                  <a:pt x="196" y="40"/>
                </a:lnTo>
                <a:lnTo>
                  <a:pt x="196" y="40"/>
                </a:lnTo>
                <a:lnTo>
                  <a:pt x="196" y="41"/>
                </a:lnTo>
                <a:lnTo>
                  <a:pt x="196" y="41"/>
                </a:lnTo>
                <a:lnTo>
                  <a:pt x="196" y="41"/>
                </a:lnTo>
                <a:lnTo>
                  <a:pt x="196" y="41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3" y="43"/>
                </a:lnTo>
                <a:lnTo>
                  <a:pt x="193" y="43"/>
                </a:lnTo>
                <a:lnTo>
                  <a:pt x="193" y="43"/>
                </a:lnTo>
                <a:lnTo>
                  <a:pt x="193" y="43"/>
                </a:lnTo>
                <a:lnTo>
                  <a:pt x="193" y="44"/>
                </a:lnTo>
                <a:lnTo>
                  <a:pt x="193" y="44"/>
                </a:lnTo>
                <a:lnTo>
                  <a:pt x="193" y="45"/>
                </a:lnTo>
                <a:lnTo>
                  <a:pt x="193" y="45"/>
                </a:lnTo>
                <a:lnTo>
                  <a:pt x="193" y="45"/>
                </a:lnTo>
                <a:lnTo>
                  <a:pt x="193" y="45"/>
                </a:lnTo>
                <a:lnTo>
                  <a:pt x="193" y="45"/>
                </a:lnTo>
                <a:lnTo>
                  <a:pt x="193" y="46"/>
                </a:lnTo>
                <a:lnTo>
                  <a:pt x="192" y="46"/>
                </a:lnTo>
                <a:lnTo>
                  <a:pt x="192" y="47"/>
                </a:lnTo>
                <a:lnTo>
                  <a:pt x="192" y="47"/>
                </a:lnTo>
                <a:lnTo>
                  <a:pt x="192" y="47"/>
                </a:lnTo>
                <a:lnTo>
                  <a:pt x="192" y="47"/>
                </a:lnTo>
                <a:lnTo>
                  <a:pt x="193" y="47"/>
                </a:lnTo>
                <a:lnTo>
                  <a:pt x="193" y="47"/>
                </a:lnTo>
                <a:lnTo>
                  <a:pt x="193" y="47"/>
                </a:lnTo>
                <a:lnTo>
                  <a:pt x="193" y="47"/>
                </a:lnTo>
                <a:lnTo>
                  <a:pt x="193" y="47"/>
                </a:lnTo>
                <a:lnTo>
                  <a:pt x="194" y="47"/>
                </a:lnTo>
                <a:lnTo>
                  <a:pt x="194" y="48"/>
                </a:lnTo>
                <a:lnTo>
                  <a:pt x="194" y="48"/>
                </a:lnTo>
                <a:lnTo>
                  <a:pt x="194" y="48"/>
                </a:lnTo>
                <a:lnTo>
                  <a:pt x="194" y="48"/>
                </a:lnTo>
                <a:lnTo>
                  <a:pt x="193" y="48"/>
                </a:lnTo>
                <a:lnTo>
                  <a:pt x="193" y="48"/>
                </a:lnTo>
                <a:lnTo>
                  <a:pt x="193" y="48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8"/>
                </a:lnTo>
                <a:lnTo>
                  <a:pt x="191" y="48"/>
                </a:lnTo>
                <a:lnTo>
                  <a:pt x="191" y="49"/>
                </a:lnTo>
                <a:lnTo>
                  <a:pt x="191" y="49"/>
                </a:lnTo>
                <a:lnTo>
                  <a:pt x="191" y="49"/>
                </a:lnTo>
                <a:lnTo>
                  <a:pt x="191" y="49"/>
                </a:lnTo>
                <a:lnTo>
                  <a:pt x="190" y="49"/>
                </a:lnTo>
                <a:lnTo>
                  <a:pt x="190" y="49"/>
                </a:lnTo>
                <a:lnTo>
                  <a:pt x="190" y="49"/>
                </a:lnTo>
                <a:lnTo>
                  <a:pt x="190" y="48"/>
                </a:lnTo>
                <a:lnTo>
                  <a:pt x="190" y="48"/>
                </a:lnTo>
                <a:lnTo>
                  <a:pt x="190" y="48"/>
                </a:lnTo>
                <a:lnTo>
                  <a:pt x="189" y="48"/>
                </a:lnTo>
                <a:lnTo>
                  <a:pt x="189" y="49"/>
                </a:lnTo>
                <a:lnTo>
                  <a:pt x="189" y="49"/>
                </a:lnTo>
                <a:lnTo>
                  <a:pt x="189" y="50"/>
                </a:lnTo>
                <a:lnTo>
                  <a:pt x="188" y="50"/>
                </a:lnTo>
                <a:lnTo>
                  <a:pt x="188" y="50"/>
                </a:lnTo>
                <a:lnTo>
                  <a:pt x="188" y="51"/>
                </a:lnTo>
                <a:lnTo>
                  <a:pt x="188" y="51"/>
                </a:lnTo>
                <a:lnTo>
                  <a:pt x="188" y="51"/>
                </a:ln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8" y="53"/>
                </a:lnTo>
                <a:lnTo>
                  <a:pt x="188" y="53"/>
                </a:lnTo>
                <a:lnTo>
                  <a:pt x="188" y="54"/>
                </a:lnTo>
                <a:lnTo>
                  <a:pt x="188" y="54"/>
                </a:lnTo>
                <a:lnTo>
                  <a:pt x="188" y="54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7"/>
                </a:lnTo>
                <a:lnTo>
                  <a:pt x="187" y="57"/>
                </a:lnTo>
                <a:lnTo>
                  <a:pt x="187" y="57"/>
                </a:lnTo>
                <a:lnTo>
                  <a:pt x="188" y="57"/>
                </a:lnTo>
                <a:lnTo>
                  <a:pt x="187" y="57"/>
                </a:lnTo>
                <a:lnTo>
                  <a:pt x="187" y="57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60"/>
                </a:lnTo>
                <a:lnTo>
                  <a:pt x="189" y="60"/>
                </a:lnTo>
                <a:lnTo>
                  <a:pt x="189" y="60"/>
                </a:lnTo>
                <a:lnTo>
                  <a:pt x="189" y="60"/>
                </a:lnTo>
                <a:lnTo>
                  <a:pt x="189" y="60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91" y="61"/>
                </a:lnTo>
                <a:lnTo>
                  <a:pt x="191" y="61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2" y="62"/>
                </a:lnTo>
                <a:lnTo>
                  <a:pt x="192" y="63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3"/>
                </a:lnTo>
                <a:lnTo>
                  <a:pt x="192" y="63"/>
                </a:lnTo>
                <a:lnTo>
                  <a:pt x="193" y="63"/>
                </a:lnTo>
                <a:lnTo>
                  <a:pt x="193" y="63"/>
                </a:lnTo>
                <a:lnTo>
                  <a:pt x="193" y="63"/>
                </a:lnTo>
                <a:lnTo>
                  <a:pt x="193" y="64"/>
                </a:lnTo>
                <a:lnTo>
                  <a:pt x="193" y="64"/>
                </a:lnTo>
                <a:lnTo>
                  <a:pt x="193" y="64"/>
                </a:lnTo>
                <a:lnTo>
                  <a:pt x="193" y="64"/>
                </a:lnTo>
                <a:lnTo>
                  <a:pt x="194" y="64"/>
                </a:lnTo>
                <a:lnTo>
                  <a:pt x="194" y="64"/>
                </a:lnTo>
                <a:lnTo>
                  <a:pt x="194" y="64"/>
                </a:lnTo>
                <a:lnTo>
                  <a:pt x="194" y="64"/>
                </a:lnTo>
                <a:lnTo>
                  <a:pt x="194" y="65"/>
                </a:lnTo>
                <a:lnTo>
                  <a:pt x="194" y="65"/>
                </a:lnTo>
                <a:lnTo>
                  <a:pt x="194" y="65"/>
                </a:lnTo>
                <a:lnTo>
                  <a:pt x="194" y="65"/>
                </a:lnTo>
                <a:lnTo>
                  <a:pt x="194" y="66"/>
                </a:lnTo>
                <a:lnTo>
                  <a:pt x="195" y="66"/>
                </a:lnTo>
                <a:lnTo>
                  <a:pt x="194" y="66"/>
                </a:lnTo>
                <a:lnTo>
                  <a:pt x="195" y="66"/>
                </a:lnTo>
                <a:lnTo>
                  <a:pt x="195" y="66"/>
                </a:lnTo>
                <a:lnTo>
                  <a:pt x="195" y="66"/>
                </a:lnTo>
                <a:lnTo>
                  <a:pt x="195" y="66"/>
                </a:lnTo>
                <a:lnTo>
                  <a:pt x="194" y="67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4" y="68"/>
                </a:lnTo>
                <a:lnTo>
                  <a:pt x="194" y="68"/>
                </a:lnTo>
                <a:lnTo>
                  <a:pt x="194" y="69"/>
                </a:lnTo>
                <a:lnTo>
                  <a:pt x="194" y="69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2" y="68"/>
                </a:lnTo>
                <a:lnTo>
                  <a:pt x="192" y="68"/>
                </a:lnTo>
                <a:lnTo>
                  <a:pt x="192" y="68"/>
                </a:lnTo>
                <a:lnTo>
                  <a:pt x="192" y="68"/>
                </a:lnTo>
                <a:lnTo>
                  <a:pt x="192" y="68"/>
                </a:lnTo>
                <a:lnTo>
                  <a:pt x="191" y="68"/>
                </a:lnTo>
                <a:lnTo>
                  <a:pt x="191" y="68"/>
                </a:lnTo>
                <a:lnTo>
                  <a:pt x="191" y="68"/>
                </a:lnTo>
                <a:lnTo>
                  <a:pt x="191" y="68"/>
                </a:lnTo>
                <a:lnTo>
                  <a:pt x="190" y="68"/>
                </a:lnTo>
                <a:lnTo>
                  <a:pt x="190" y="68"/>
                </a:lnTo>
                <a:lnTo>
                  <a:pt x="190" y="68"/>
                </a:lnTo>
                <a:lnTo>
                  <a:pt x="189" y="67"/>
                </a:lnTo>
                <a:lnTo>
                  <a:pt x="189" y="67"/>
                </a:lnTo>
                <a:lnTo>
                  <a:pt x="189" y="67"/>
                </a:lnTo>
                <a:lnTo>
                  <a:pt x="189" y="67"/>
                </a:lnTo>
                <a:lnTo>
                  <a:pt x="188" y="67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9"/>
                </a:lnTo>
                <a:lnTo>
                  <a:pt x="187" y="69"/>
                </a:lnTo>
                <a:lnTo>
                  <a:pt x="187" y="69"/>
                </a:lnTo>
                <a:lnTo>
                  <a:pt x="187" y="69"/>
                </a:lnTo>
                <a:lnTo>
                  <a:pt x="186" y="69"/>
                </a:lnTo>
                <a:lnTo>
                  <a:pt x="186" y="69"/>
                </a:lnTo>
                <a:lnTo>
                  <a:pt x="186" y="69"/>
                </a:lnTo>
                <a:lnTo>
                  <a:pt x="186" y="69"/>
                </a:lnTo>
                <a:lnTo>
                  <a:pt x="186" y="69"/>
                </a:lnTo>
                <a:lnTo>
                  <a:pt x="185" y="70"/>
                </a:lnTo>
                <a:lnTo>
                  <a:pt x="185" y="69"/>
                </a:lnTo>
                <a:lnTo>
                  <a:pt x="185" y="69"/>
                </a:lnTo>
                <a:lnTo>
                  <a:pt x="185" y="69"/>
                </a:lnTo>
                <a:lnTo>
                  <a:pt x="185" y="69"/>
                </a:lnTo>
                <a:lnTo>
                  <a:pt x="185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8"/>
                </a:lnTo>
                <a:lnTo>
                  <a:pt x="184" y="68"/>
                </a:lnTo>
                <a:lnTo>
                  <a:pt x="184" y="68"/>
                </a:lnTo>
                <a:lnTo>
                  <a:pt x="184" y="68"/>
                </a:lnTo>
                <a:lnTo>
                  <a:pt x="183" y="68"/>
                </a:lnTo>
                <a:lnTo>
                  <a:pt x="183" y="68"/>
                </a:lnTo>
                <a:lnTo>
                  <a:pt x="183" y="68"/>
                </a:lnTo>
                <a:lnTo>
                  <a:pt x="183" y="69"/>
                </a:lnTo>
                <a:lnTo>
                  <a:pt x="183" y="69"/>
                </a:lnTo>
                <a:lnTo>
                  <a:pt x="183" y="69"/>
                </a:lnTo>
                <a:lnTo>
                  <a:pt x="182" y="69"/>
                </a:lnTo>
                <a:lnTo>
                  <a:pt x="182" y="69"/>
                </a:lnTo>
                <a:lnTo>
                  <a:pt x="182" y="69"/>
                </a:lnTo>
                <a:lnTo>
                  <a:pt x="182" y="69"/>
                </a:lnTo>
                <a:lnTo>
                  <a:pt x="182" y="69"/>
                </a:lnTo>
                <a:lnTo>
                  <a:pt x="184" y="71"/>
                </a:lnTo>
                <a:lnTo>
                  <a:pt x="184" y="72"/>
                </a:lnTo>
                <a:lnTo>
                  <a:pt x="184" y="72"/>
                </a:lnTo>
                <a:lnTo>
                  <a:pt x="184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1" y="72"/>
                </a:lnTo>
                <a:lnTo>
                  <a:pt x="181" y="72"/>
                </a:lnTo>
                <a:lnTo>
                  <a:pt x="181" y="71"/>
                </a:lnTo>
                <a:lnTo>
                  <a:pt x="181" y="71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73"/>
                </a:lnTo>
                <a:lnTo>
                  <a:pt x="179" y="73"/>
                </a:lnTo>
                <a:lnTo>
                  <a:pt x="178" y="73"/>
                </a:lnTo>
                <a:lnTo>
                  <a:pt x="178" y="73"/>
                </a:lnTo>
                <a:lnTo>
                  <a:pt x="179" y="73"/>
                </a:lnTo>
                <a:lnTo>
                  <a:pt x="179" y="73"/>
                </a:lnTo>
                <a:lnTo>
                  <a:pt x="178" y="73"/>
                </a:lnTo>
                <a:lnTo>
                  <a:pt x="178" y="74"/>
                </a:lnTo>
                <a:lnTo>
                  <a:pt x="178" y="74"/>
                </a:lnTo>
                <a:lnTo>
                  <a:pt x="179" y="74"/>
                </a:lnTo>
                <a:lnTo>
                  <a:pt x="178" y="74"/>
                </a:lnTo>
                <a:lnTo>
                  <a:pt x="178" y="75"/>
                </a:lnTo>
                <a:lnTo>
                  <a:pt x="177" y="75"/>
                </a:lnTo>
                <a:lnTo>
                  <a:pt x="177" y="75"/>
                </a:lnTo>
                <a:lnTo>
                  <a:pt x="178" y="75"/>
                </a:lnTo>
                <a:lnTo>
                  <a:pt x="178" y="76"/>
                </a:lnTo>
                <a:lnTo>
                  <a:pt x="178" y="76"/>
                </a:lnTo>
                <a:lnTo>
                  <a:pt x="178" y="76"/>
                </a:lnTo>
                <a:lnTo>
                  <a:pt x="177" y="76"/>
                </a:lnTo>
                <a:lnTo>
                  <a:pt x="177" y="76"/>
                </a:lnTo>
                <a:lnTo>
                  <a:pt x="177" y="77"/>
                </a:lnTo>
                <a:lnTo>
                  <a:pt x="178" y="77"/>
                </a:lnTo>
                <a:lnTo>
                  <a:pt x="177" y="77"/>
                </a:lnTo>
                <a:lnTo>
                  <a:pt x="177" y="77"/>
                </a:lnTo>
                <a:lnTo>
                  <a:pt x="177" y="77"/>
                </a:lnTo>
                <a:lnTo>
                  <a:pt x="177" y="77"/>
                </a:lnTo>
                <a:lnTo>
                  <a:pt x="179" y="77"/>
                </a:lnTo>
                <a:lnTo>
                  <a:pt x="179" y="77"/>
                </a:lnTo>
                <a:lnTo>
                  <a:pt x="180" y="78"/>
                </a:lnTo>
                <a:lnTo>
                  <a:pt x="180" y="78"/>
                </a:lnTo>
                <a:lnTo>
                  <a:pt x="180" y="78"/>
                </a:lnTo>
                <a:lnTo>
                  <a:pt x="180" y="78"/>
                </a:lnTo>
                <a:lnTo>
                  <a:pt x="180" y="79"/>
                </a:lnTo>
                <a:lnTo>
                  <a:pt x="180" y="79"/>
                </a:lnTo>
                <a:lnTo>
                  <a:pt x="180" y="79"/>
                </a:lnTo>
                <a:lnTo>
                  <a:pt x="180" y="80"/>
                </a:lnTo>
                <a:lnTo>
                  <a:pt x="180" y="80"/>
                </a:lnTo>
                <a:lnTo>
                  <a:pt x="180" y="80"/>
                </a:lnTo>
                <a:lnTo>
                  <a:pt x="180" y="81"/>
                </a:lnTo>
                <a:lnTo>
                  <a:pt x="179" y="81"/>
                </a:lnTo>
                <a:lnTo>
                  <a:pt x="179" y="81"/>
                </a:lnTo>
                <a:lnTo>
                  <a:pt x="179" y="81"/>
                </a:lnTo>
                <a:lnTo>
                  <a:pt x="180" y="81"/>
                </a:lnTo>
                <a:lnTo>
                  <a:pt x="179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2"/>
                </a:lnTo>
                <a:lnTo>
                  <a:pt x="181" y="82"/>
                </a:lnTo>
                <a:lnTo>
                  <a:pt x="181" y="82"/>
                </a:lnTo>
                <a:lnTo>
                  <a:pt x="181" y="83"/>
                </a:lnTo>
                <a:lnTo>
                  <a:pt x="181" y="83"/>
                </a:lnTo>
                <a:lnTo>
                  <a:pt x="181" y="83"/>
                </a:lnTo>
                <a:lnTo>
                  <a:pt x="182" y="84"/>
                </a:lnTo>
                <a:lnTo>
                  <a:pt x="181" y="84"/>
                </a:lnTo>
                <a:lnTo>
                  <a:pt x="182" y="84"/>
                </a:lnTo>
                <a:lnTo>
                  <a:pt x="182" y="84"/>
                </a:lnTo>
                <a:lnTo>
                  <a:pt x="182" y="84"/>
                </a:lnTo>
                <a:lnTo>
                  <a:pt x="182" y="84"/>
                </a:lnTo>
                <a:lnTo>
                  <a:pt x="181" y="84"/>
                </a:lnTo>
                <a:lnTo>
                  <a:pt x="181" y="84"/>
                </a:lnTo>
                <a:lnTo>
                  <a:pt x="181" y="84"/>
                </a:lnTo>
                <a:lnTo>
                  <a:pt x="181" y="84"/>
                </a:lnTo>
                <a:lnTo>
                  <a:pt x="181" y="85"/>
                </a:lnTo>
                <a:lnTo>
                  <a:pt x="180" y="85"/>
                </a:lnTo>
                <a:lnTo>
                  <a:pt x="179" y="85"/>
                </a:lnTo>
                <a:lnTo>
                  <a:pt x="179" y="85"/>
                </a:lnTo>
                <a:lnTo>
                  <a:pt x="179" y="85"/>
                </a:lnTo>
                <a:lnTo>
                  <a:pt x="178" y="85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7" y="84"/>
                </a:lnTo>
                <a:lnTo>
                  <a:pt x="177" y="84"/>
                </a:lnTo>
                <a:lnTo>
                  <a:pt x="176" y="84"/>
                </a:lnTo>
                <a:lnTo>
                  <a:pt x="176" y="84"/>
                </a:lnTo>
                <a:lnTo>
                  <a:pt x="176" y="84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8" y="85"/>
                </a:lnTo>
                <a:lnTo>
                  <a:pt x="178" y="85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9" y="86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9"/>
                </a:lnTo>
                <a:lnTo>
                  <a:pt x="179" y="89"/>
                </a:lnTo>
                <a:lnTo>
                  <a:pt x="179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1"/>
                </a:lnTo>
                <a:lnTo>
                  <a:pt x="181" y="91"/>
                </a:lnTo>
                <a:lnTo>
                  <a:pt x="181" y="91"/>
                </a:lnTo>
                <a:lnTo>
                  <a:pt x="181" y="91"/>
                </a:lnTo>
                <a:lnTo>
                  <a:pt x="181" y="91"/>
                </a:lnTo>
                <a:lnTo>
                  <a:pt x="182" y="91"/>
                </a:lnTo>
                <a:lnTo>
                  <a:pt x="181" y="91"/>
                </a:lnTo>
                <a:lnTo>
                  <a:pt x="182" y="91"/>
                </a:lnTo>
                <a:lnTo>
                  <a:pt x="182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2" y="92"/>
                </a:lnTo>
                <a:lnTo>
                  <a:pt x="182" y="93"/>
                </a:lnTo>
                <a:lnTo>
                  <a:pt x="181" y="93"/>
                </a:lnTo>
                <a:lnTo>
                  <a:pt x="181" y="93"/>
                </a:lnTo>
                <a:lnTo>
                  <a:pt x="181" y="93"/>
                </a:lnTo>
                <a:lnTo>
                  <a:pt x="182" y="93"/>
                </a:lnTo>
                <a:lnTo>
                  <a:pt x="181" y="93"/>
                </a:lnTo>
                <a:lnTo>
                  <a:pt x="181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4"/>
                </a:lnTo>
                <a:lnTo>
                  <a:pt x="181" y="94"/>
                </a:lnTo>
                <a:lnTo>
                  <a:pt x="181" y="94"/>
                </a:lnTo>
                <a:lnTo>
                  <a:pt x="181" y="94"/>
                </a:lnTo>
                <a:lnTo>
                  <a:pt x="182" y="94"/>
                </a:lnTo>
                <a:lnTo>
                  <a:pt x="181" y="94"/>
                </a:lnTo>
                <a:lnTo>
                  <a:pt x="181" y="95"/>
                </a:lnTo>
                <a:lnTo>
                  <a:pt x="181" y="95"/>
                </a:lnTo>
                <a:lnTo>
                  <a:pt x="181" y="95"/>
                </a:lnTo>
                <a:lnTo>
                  <a:pt x="181" y="95"/>
                </a:lnTo>
                <a:lnTo>
                  <a:pt x="181" y="95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7"/>
                </a:lnTo>
                <a:lnTo>
                  <a:pt x="181" y="97"/>
                </a:lnTo>
                <a:lnTo>
                  <a:pt x="180" y="97"/>
                </a:lnTo>
                <a:lnTo>
                  <a:pt x="180" y="97"/>
                </a:lnTo>
                <a:lnTo>
                  <a:pt x="179" y="97"/>
                </a:lnTo>
                <a:lnTo>
                  <a:pt x="179" y="97"/>
                </a:lnTo>
                <a:lnTo>
                  <a:pt x="180" y="97"/>
                </a:lnTo>
                <a:lnTo>
                  <a:pt x="179" y="97"/>
                </a:lnTo>
                <a:lnTo>
                  <a:pt x="180" y="98"/>
                </a:lnTo>
                <a:lnTo>
                  <a:pt x="180" y="98"/>
                </a:lnTo>
                <a:lnTo>
                  <a:pt x="180" y="98"/>
                </a:lnTo>
                <a:lnTo>
                  <a:pt x="179" y="98"/>
                </a:lnTo>
                <a:lnTo>
                  <a:pt x="179" y="98"/>
                </a:lnTo>
                <a:lnTo>
                  <a:pt x="179" y="98"/>
                </a:lnTo>
                <a:lnTo>
                  <a:pt x="179" y="99"/>
                </a:lnTo>
                <a:lnTo>
                  <a:pt x="179" y="99"/>
                </a:lnTo>
                <a:lnTo>
                  <a:pt x="179" y="99"/>
                </a:lnTo>
                <a:lnTo>
                  <a:pt x="179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100"/>
                </a:lnTo>
                <a:lnTo>
                  <a:pt x="178" y="100"/>
                </a:lnTo>
                <a:lnTo>
                  <a:pt x="177" y="100"/>
                </a:lnTo>
                <a:lnTo>
                  <a:pt x="177" y="100"/>
                </a:lnTo>
                <a:lnTo>
                  <a:pt x="177" y="100"/>
                </a:lnTo>
                <a:lnTo>
                  <a:pt x="177" y="100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3"/>
                </a:lnTo>
                <a:lnTo>
                  <a:pt x="177" y="103"/>
                </a:lnTo>
                <a:lnTo>
                  <a:pt x="177" y="103"/>
                </a:lnTo>
                <a:lnTo>
                  <a:pt x="177" y="103"/>
                </a:lnTo>
                <a:lnTo>
                  <a:pt x="177" y="103"/>
                </a:lnTo>
                <a:lnTo>
                  <a:pt x="177" y="104"/>
                </a:lnTo>
                <a:lnTo>
                  <a:pt x="177" y="104"/>
                </a:lnTo>
                <a:lnTo>
                  <a:pt x="177" y="104"/>
                </a:lnTo>
                <a:lnTo>
                  <a:pt x="176" y="104"/>
                </a:lnTo>
                <a:lnTo>
                  <a:pt x="176" y="104"/>
                </a:lnTo>
                <a:lnTo>
                  <a:pt x="176" y="105"/>
                </a:lnTo>
                <a:lnTo>
                  <a:pt x="176" y="105"/>
                </a:lnTo>
                <a:lnTo>
                  <a:pt x="176" y="105"/>
                </a:lnTo>
                <a:lnTo>
                  <a:pt x="176" y="105"/>
                </a:lnTo>
                <a:lnTo>
                  <a:pt x="175" y="105"/>
                </a:lnTo>
                <a:lnTo>
                  <a:pt x="175" y="105"/>
                </a:lnTo>
                <a:lnTo>
                  <a:pt x="175" y="105"/>
                </a:lnTo>
                <a:lnTo>
                  <a:pt x="175" y="105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7"/>
                </a:lnTo>
                <a:lnTo>
                  <a:pt x="174" y="107"/>
                </a:lnTo>
                <a:lnTo>
                  <a:pt x="174" y="107"/>
                </a:lnTo>
                <a:lnTo>
                  <a:pt x="174" y="107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3" y="110"/>
                </a:lnTo>
                <a:lnTo>
                  <a:pt x="173" y="110"/>
                </a:lnTo>
                <a:lnTo>
                  <a:pt x="173" y="110"/>
                </a:lnTo>
                <a:lnTo>
                  <a:pt x="173" y="110"/>
                </a:lnTo>
                <a:lnTo>
                  <a:pt x="173" y="110"/>
                </a:lnTo>
                <a:lnTo>
                  <a:pt x="172" y="110"/>
                </a:lnTo>
                <a:lnTo>
                  <a:pt x="168" y="110"/>
                </a:lnTo>
                <a:lnTo>
                  <a:pt x="167" y="110"/>
                </a:lnTo>
                <a:lnTo>
                  <a:pt x="167" y="110"/>
                </a:lnTo>
                <a:lnTo>
                  <a:pt x="167" y="110"/>
                </a:lnTo>
                <a:lnTo>
                  <a:pt x="167" y="110"/>
                </a:lnTo>
                <a:lnTo>
                  <a:pt x="167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2"/>
                </a:lnTo>
                <a:lnTo>
                  <a:pt x="166" y="112"/>
                </a:lnTo>
                <a:lnTo>
                  <a:pt x="166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3"/>
                </a:lnTo>
                <a:lnTo>
                  <a:pt x="165" y="113"/>
                </a:lnTo>
                <a:lnTo>
                  <a:pt x="165" y="113"/>
                </a:lnTo>
                <a:lnTo>
                  <a:pt x="165" y="113"/>
                </a:lnTo>
                <a:lnTo>
                  <a:pt x="165" y="114"/>
                </a:lnTo>
                <a:lnTo>
                  <a:pt x="166" y="114"/>
                </a:lnTo>
                <a:lnTo>
                  <a:pt x="166" y="114"/>
                </a:lnTo>
                <a:lnTo>
                  <a:pt x="166" y="114"/>
                </a:lnTo>
                <a:lnTo>
                  <a:pt x="166" y="115"/>
                </a:lnTo>
                <a:lnTo>
                  <a:pt x="166" y="115"/>
                </a:lnTo>
                <a:lnTo>
                  <a:pt x="166" y="115"/>
                </a:lnTo>
                <a:lnTo>
                  <a:pt x="166" y="116"/>
                </a:lnTo>
                <a:lnTo>
                  <a:pt x="166" y="116"/>
                </a:lnTo>
                <a:lnTo>
                  <a:pt x="166" y="116"/>
                </a:lnTo>
                <a:lnTo>
                  <a:pt x="166" y="116"/>
                </a:lnTo>
                <a:lnTo>
                  <a:pt x="166" y="116"/>
                </a:lnTo>
                <a:lnTo>
                  <a:pt x="165" y="116"/>
                </a:lnTo>
                <a:lnTo>
                  <a:pt x="165" y="116"/>
                </a:lnTo>
                <a:lnTo>
                  <a:pt x="165" y="117"/>
                </a:lnTo>
                <a:lnTo>
                  <a:pt x="165" y="117"/>
                </a:lnTo>
                <a:lnTo>
                  <a:pt x="165" y="117"/>
                </a:lnTo>
                <a:lnTo>
                  <a:pt x="165" y="117"/>
                </a:lnTo>
                <a:lnTo>
                  <a:pt x="165" y="117"/>
                </a:lnTo>
                <a:lnTo>
                  <a:pt x="165" y="118"/>
                </a:lnTo>
                <a:lnTo>
                  <a:pt x="165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5" y="118"/>
                </a:lnTo>
                <a:lnTo>
                  <a:pt x="166" y="118"/>
                </a:lnTo>
                <a:lnTo>
                  <a:pt x="165" y="118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4" y="120"/>
                </a:lnTo>
                <a:lnTo>
                  <a:pt x="165" y="120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3" y="121"/>
                </a:lnTo>
                <a:lnTo>
                  <a:pt x="164" y="122"/>
                </a:lnTo>
                <a:lnTo>
                  <a:pt x="164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2" y="123"/>
                </a:lnTo>
                <a:lnTo>
                  <a:pt x="162" y="123"/>
                </a:lnTo>
                <a:lnTo>
                  <a:pt x="162" y="123"/>
                </a:lnTo>
                <a:lnTo>
                  <a:pt x="162" y="123"/>
                </a:lnTo>
                <a:lnTo>
                  <a:pt x="162" y="123"/>
                </a:lnTo>
                <a:lnTo>
                  <a:pt x="161" y="123"/>
                </a:lnTo>
                <a:lnTo>
                  <a:pt x="161" y="123"/>
                </a:lnTo>
                <a:lnTo>
                  <a:pt x="161" y="123"/>
                </a:lnTo>
                <a:lnTo>
                  <a:pt x="160" y="123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5"/>
                </a:lnTo>
                <a:lnTo>
                  <a:pt x="160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59" y="126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8"/>
                </a:lnTo>
                <a:lnTo>
                  <a:pt x="159" y="128"/>
                </a:lnTo>
                <a:lnTo>
                  <a:pt x="159" y="128"/>
                </a:lnTo>
                <a:lnTo>
                  <a:pt x="159" y="128"/>
                </a:lnTo>
                <a:lnTo>
                  <a:pt x="159" y="128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8" y="129"/>
                </a:lnTo>
                <a:lnTo>
                  <a:pt x="158" y="130"/>
                </a:lnTo>
                <a:lnTo>
                  <a:pt x="158" y="130"/>
                </a:lnTo>
                <a:lnTo>
                  <a:pt x="158" y="130"/>
                </a:lnTo>
                <a:lnTo>
                  <a:pt x="158" y="130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7" y="132"/>
                </a:lnTo>
                <a:lnTo>
                  <a:pt x="157" y="132"/>
                </a:lnTo>
                <a:lnTo>
                  <a:pt x="157" y="132"/>
                </a:lnTo>
                <a:lnTo>
                  <a:pt x="157" y="133"/>
                </a:lnTo>
                <a:lnTo>
                  <a:pt x="157" y="133"/>
                </a:lnTo>
                <a:lnTo>
                  <a:pt x="157" y="133"/>
                </a:lnTo>
                <a:lnTo>
                  <a:pt x="158" y="133"/>
                </a:lnTo>
                <a:lnTo>
                  <a:pt x="158" y="133"/>
                </a:lnTo>
                <a:lnTo>
                  <a:pt x="158" y="134"/>
                </a:lnTo>
                <a:lnTo>
                  <a:pt x="158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5"/>
                </a:lnTo>
                <a:lnTo>
                  <a:pt x="157" y="135"/>
                </a:lnTo>
                <a:lnTo>
                  <a:pt x="156" y="135"/>
                </a:lnTo>
                <a:lnTo>
                  <a:pt x="156" y="135"/>
                </a:lnTo>
                <a:lnTo>
                  <a:pt x="157" y="135"/>
                </a:lnTo>
                <a:lnTo>
                  <a:pt x="156" y="135"/>
                </a:lnTo>
                <a:lnTo>
                  <a:pt x="156" y="135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7"/>
                </a:lnTo>
                <a:lnTo>
                  <a:pt x="156" y="137"/>
                </a:lnTo>
                <a:lnTo>
                  <a:pt x="156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8" y="137"/>
                </a:lnTo>
                <a:lnTo>
                  <a:pt x="158" y="137"/>
                </a:lnTo>
                <a:lnTo>
                  <a:pt x="158" y="137"/>
                </a:lnTo>
                <a:lnTo>
                  <a:pt x="158" y="138"/>
                </a:lnTo>
                <a:lnTo>
                  <a:pt x="158" y="138"/>
                </a:lnTo>
                <a:lnTo>
                  <a:pt x="157" y="138"/>
                </a:lnTo>
                <a:lnTo>
                  <a:pt x="157" y="138"/>
                </a:lnTo>
                <a:lnTo>
                  <a:pt x="156" y="138"/>
                </a:lnTo>
                <a:lnTo>
                  <a:pt x="156" y="138"/>
                </a:lnTo>
                <a:lnTo>
                  <a:pt x="156" y="138"/>
                </a:lnTo>
                <a:lnTo>
                  <a:pt x="155" y="138"/>
                </a:lnTo>
                <a:lnTo>
                  <a:pt x="155" y="139"/>
                </a:lnTo>
                <a:lnTo>
                  <a:pt x="154" y="139"/>
                </a:lnTo>
                <a:lnTo>
                  <a:pt x="154" y="139"/>
                </a:lnTo>
                <a:lnTo>
                  <a:pt x="153" y="140"/>
                </a:lnTo>
                <a:lnTo>
                  <a:pt x="152" y="140"/>
                </a:lnTo>
                <a:lnTo>
                  <a:pt x="152" y="140"/>
                </a:lnTo>
                <a:lnTo>
                  <a:pt x="152" y="140"/>
                </a:lnTo>
                <a:lnTo>
                  <a:pt x="152" y="140"/>
                </a:lnTo>
                <a:lnTo>
                  <a:pt x="151" y="140"/>
                </a:lnTo>
                <a:lnTo>
                  <a:pt x="151" y="140"/>
                </a:lnTo>
                <a:lnTo>
                  <a:pt x="151" y="140"/>
                </a:lnTo>
                <a:lnTo>
                  <a:pt x="150" y="141"/>
                </a:lnTo>
                <a:lnTo>
                  <a:pt x="150" y="141"/>
                </a:lnTo>
                <a:lnTo>
                  <a:pt x="149" y="141"/>
                </a:lnTo>
                <a:lnTo>
                  <a:pt x="149" y="141"/>
                </a:lnTo>
                <a:lnTo>
                  <a:pt x="149" y="141"/>
                </a:lnTo>
                <a:lnTo>
                  <a:pt x="148" y="142"/>
                </a:lnTo>
                <a:lnTo>
                  <a:pt x="147" y="142"/>
                </a:lnTo>
                <a:lnTo>
                  <a:pt x="147" y="142"/>
                </a:lnTo>
                <a:lnTo>
                  <a:pt x="147" y="142"/>
                </a:lnTo>
                <a:lnTo>
                  <a:pt x="146" y="143"/>
                </a:lnTo>
                <a:lnTo>
                  <a:pt x="145" y="143"/>
                </a:lnTo>
                <a:lnTo>
                  <a:pt x="145" y="143"/>
                </a:lnTo>
                <a:lnTo>
                  <a:pt x="145" y="143"/>
                </a:lnTo>
                <a:lnTo>
                  <a:pt x="145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2" y="145"/>
                </a:lnTo>
                <a:lnTo>
                  <a:pt x="142" y="145"/>
                </a:lnTo>
                <a:lnTo>
                  <a:pt x="142" y="145"/>
                </a:lnTo>
                <a:lnTo>
                  <a:pt x="142" y="145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1" y="143"/>
                </a:lnTo>
                <a:lnTo>
                  <a:pt x="141" y="143"/>
                </a:lnTo>
                <a:lnTo>
                  <a:pt x="141" y="143"/>
                </a:lnTo>
                <a:lnTo>
                  <a:pt x="141" y="144"/>
                </a:lnTo>
                <a:lnTo>
                  <a:pt x="141" y="144"/>
                </a:lnTo>
                <a:lnTo>
                  <a:pt x="141" y="143"/>
                </a:lnTo>
                <a:lnTo>
                  <a:pt x="141" y="144"/>
                </a:lnTo>
                <a:lnTo>
                  <a:pt x="140" y="144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39" y="143"/>
                </a:lnTo>
                <a:lnTo>
                  <a:pt x="139" y="143"/>
                </a:lnTo>
                <a:lnTo>
                  <a:pt x="139" y="143"/>
                </a:lnTo>
                <a:lnTo>
                  <a:pt x="139" y="143"/>
                </a:lnTo>
                <a:lnTo>
                  <a:pt x="139" y="143"/>
                </a:lnTo>
                <a:lnTo>
                  <a:pt x="138" y="143"/>
                </a:lnTo>
                <a:lnTo>
                  <a:pt x="138" y="143"/>
                </a:lnTo>
                <a:lnTo>
                  <a:pt x="138" y="143"/>
                </a:lnTo>
                <a:lnTo>
                  <a:pt x="138" y="143"/>
                </a:lnTo>
                <a:lnTo>
                  <a:pt x="138" y="143"/>
                </a:lnTo>
                <a:lnTo>
                  <a:pt x="137" y="144"/>
                </a:lnTo>
                <a:lnTo>
                  <a:pt x="137" y="144"/>
                </a:lnTo>
                <a:lnTo>
                  <a:pt x="137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5" y="144"/>
                </a:lnTo>
                <a:lnTo>
                  <a:pt x="135" y="144"/>
                </a:lnTo>
                <a:lnTo>
                  <a:pt x="135" y="144"/>
                </a:lnTo>
                <a:lnTo>
                  <a:pt x="135" y="144"/>
                </a:lnTo>
                <a:lnTo>
                  <a:pt x="135" y="144"/>
                </a:lnTo>
                <a:lnTo>
                  <a:pt x="134" y="144"/>
                </a:lnTo>
                <a:lnTo>
                  <a:pt x="134" y="145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5"/>
                </a:lnTo>
                <a:lnTo>
                  <a:pt x="133" y="145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2" y="144"/>
                </a:lnTo>
                <a:lnTo>
                  <a:pt x="132" y="145"/>
                </a:lnTo>
                <a:lnTo>
                  <a:pt x="132" y="145"/>
                </a:lnTo>
                <a:lnTo>
                  <a:pt x="132" y="145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1" y="145"/>
                </a:lnTo>
                <a:lnTo>
                  <a:pt x="131" y="145"/>
                </a:lnTo>
                <a:lnTo>
                  <a:pt x="131" y="145"/>
                </a:lnTo>
                <a:lnTo>
                  <a:pt x="131" y="145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0" y="145"/>
                </a:lnTo>
                <a:lnTo>
                  <a:pt x="130" y="145"/>
                </a:lnTo>
                <a:lnTo>
                  <a:pt x="130" y="145"/>
                </a:lnTo>
                <a:lnTo>
                  <a:pt x="130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8" y="145"/>
                </a:lnTo>
                <a:lnTo>
                  <a:pt x="128" y="145"/>
                </a:lnTo>
                <a:lnTo>
                  <a:pt x="128" y="145"/>
                </a:lnTo>
                <a:lnTo>
                  <a:pt x="127" y="145"/>
                </a:lnTo>
                <a:lnTo>
                  <a:pt x="127" y="145"/>
                </a:lnTo>
                <a:lnTo>
                  <a:pt x="127" y="146"/>
                </a:lnTo>
                <a:lnTo>
                  <a:pt x="127" y="146"/>
                </a:lnTo>
                <a:lnTo>
                  <a:pt x="127" y="146"/>
                </a:lnTo>
                <a:lnTo>
                  <a:pt x="127" y="146"/>
                </a:lnTo>
                <a:lnTo>
                  <a:pt x="127" y="146"/>
                </a:lnTo>
                <a:lnTo>
                  <a:pt x="126" y="146"/>
                </a:lnTo>
                <a:lnTo>
                  <a:pt x="126" y="146"/>
                </a:lnTo>
                <a:lnTo>
                  <a:pt x="126" y="146"/>
                </a:lnTo>
                <a:lnTo>
                  <a:pt x="126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4" y="146"/>
                </a:lnTo>
                <a:lnTo>
                  <a:pt x="124" y="146"/>
                </a:lnTo>
                <a:lnTo>
                  <a:pt x="124" y="146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8"/>
                </a:lnTo>
                <a:lnTo>
                  <a:pt x="123" y="148"/>
                </a:lnTo>
                <a:lnTo>
                  <a:pt x="123" y="147"/>
                </a:lnTo>
                <a:lnTo>
                  <a:pt x="123" y="148"/>
                </a:lnTo>
                <a:lnTo>
                  <a:pt x="123" y="148"/>
                </a:lnTo>
                <a:lnTo>
                  <a:pt x="122" y="148"/>
                </a:lnTo>
                <a:lnTo>
                  <a:pt x="122" y="148"/>
                </a:lnTo>
                <a:lnTo>
                  <a:pt x="122" y="148"/>
                </a:lnTo>
                <a:lnTo>
                  <a:pt x="122" y="148"/>
                </a:lnTo>
                <a:lnTo>
                  <a:pt x="122" y="147"/>
                </a:lnTo>
                <a:lnTo>
                  <a:pt x="122" y="148"/>
                </a:lnTo>
                <a:lnTo>
                  <a:pt x="122" y="147"/>
                </a:lnTo>
                <a:lnTo>
                  <a:pt x="122" y="147"/>
                </a:lnTo>
                <a:lnTo>
                  <a:pt x="121" y="147"/>
                </a:lnTo>
                <a:lnTo>
                  <a:pt x="121" y="148"/>
                </a:lnTo>
                <a:lnTo>
                  <a:pt x="121" y="147"/>
                </a:lnTo>
                <a:lnTo>
                  <a:pt x="121" y="148"/>
                </a:lnTo>
                <a:lnTo>
                  <a:pt x="121" y="148"/>
                </a:lnTo>
                <a:lnTo>
                  <a:pt x="121" y="148"/>
                </a:lnTo>
                <a:lnTo>
                  <a:pt x="121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6" y="149"/>
                </a:lnTo>
                <a:lnTo>
                  <a:pt x="116" y="149"/>
                </a:lnTo>
                <a:lnTo>
                  <a:pt x="116" y="149"/>
                </a:lnTo>
                <a:lnTo>
                  <a:pt x="116" y="149"/>
                </a:lnTo>
                <a:lnTo>
                  <a:pt x="116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50"/>
                </a:lnTo>
                <a:lnTo>
                  <a:pt x="115" y="150"/>
                </a:lnTo>
                <a:lnTo>
                  <a:pt x="115" y="150"/>
                </a:lnTo>
                <a:lnTo>
                  <a:pt x="115" y="150"/>
                </a:lnTo>
                <a:lnTo>
                  <a:pt x="114" y="150"/>
                </a:lnTo>
                <a:lnTo>
                  <a:pt x="114" y="150"/>
                </a:lnTo>
                <a:lnTo>
                  <a:pt x="114" y="150"/>
                </a:lnTo>
                <a:lnTo>
                  <a:pt x="114" y="150"/>
                </a:lnTo>
                <a:lnTo>
                  <a:pt x="113" y="150"/>
                </a:lnTo>
                <a:lnTo>
                  <a:pt x="113" y="150"/>
                </a:lnTo>
                <a:lnTo>
                  <a:pt x="113" y="150"/>
                </a:lnTo>
                <a:lnTo>
                  <a:pt x="113" y="150"/>
                </a:lnTo>
                <a:lnTo>
                  <a:pt x="113" y="150"/>
                </a:lnTo>
                <a:lnTo>
                  <a:pt x="112" y="150"/>
                </a:lnTo>
                <a:lnTo>
                  <a:pt x="112" y="150"/>
                </a:lnTo>
                <a:lnTo>
                  <a:pt x="112" y="150"/>
                </a:lnTo>
                <a:lnTo>
                  <a:pt x="112" y="150"/>
                </a:lnTo>
                <a:lnTo>
                  <a:pt x="112" y="151"/>
                </a:lnTo>
                <a:lnTo>
                  <a:pt x="112" y="151"/>
                </a:lnTo>
                <a:lnTo>
                  <a:pt x="112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0" y="151"/>
                </a:lnTo>
                <a:lnTo>
                  <a:pt x="110" y="151"/>
                </a:lnTo>
                <a:lnTo>
                  <a:pt x="110" y="151"/>
                </a:lnTo>
                <a:lnTo>
                  <a:pt x="109" y="152"/>
                </a:lnTo>
                <a:lnTo>
                  <a:pt x="109" y="152"/>
                </a:lnTo>
                <a:lnTo>
                  <a:pt x="109" y="152"/>
                </a:lnTo>
                <a:lnTo>
                  <a:pt x="109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51"/>
                </a:lnTo>
                <a:lnTo>
                  <a:pt x="108" y="152"/>
                </a:lnTo>
                <a:lnTo>
                  <a:pt x="108" y="152"/>
                </a:lnTo>
                <a:lnTo>
                  <a:pt x="107" y="152"/>
                </a:lnTo>
                <a:lnTo>
                  <a:pt x="107" y="152"/>
                </a:lnTo>
                <a:lnTo>
                  <a:pt x="107" y="152"/>
                </a:lnTo>
                <a:lnTo>
                  <a:pt x="107" y="152"/>
                </a:lnTo>
                <a:lnTo>
                  <a:pt x="106" y="152"/>
                </a:lnTo>
                <a:lnTo>
                  <a:pt x="106" y="152"/>
                </a:lnTo>
                <a:lnTo>
                  <a:pt x="106" y="152"/>
                </a:lnTo>
                <a:lnTo>
                  <a:pt x="106" y="152"/>
                </a:lnTo>
                <a:lnTo>
                  <a:pt x="106" y="153"/>
                </a:lnTo>
                <a:lnTo>
                  <a:pt x="106" y="153"/>
                </a:lnTo>
                <a:lnTo>
                  <a:pt x="106" y="153"/>
                </a:lnTo>
                <a:lnTo>
                  <a:pt x="106" y="153"/>
                </a:lnTo>
                <a:lnTo>
                  <a:pt x="105" y="153"/>
                </a:lnTo>
                <a:lnTo>
                  <a:pt x="105" y="153"/>
                </a:lnTo>
                <a:lnTo>
                  <a:pt x="105" y="153"/>
                </a:lnTo>
                <a:lnTo>
                  <a:pt x="105" y="153"/>
                </a:lnTo>
                <a:lnTo>
                  <a:pt x="105" y="153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3" y="154"/>
                </a:lnTo>
                <a:lnTo>
                  <a:pt x="103" y="154"/>
                </a:lnTo>
                <a:lnTo>
                  <a:pt x="103" y="154"/>
                </a:lnTo>
                <a:lnTo>
                  <a:pt x="102" y="154"/>
                </a:lnTo>
                <a:lnTo>
                  <a:pt x="102" y="155"/>
                </a:lnTo>
                <a:lnTo>
                  <a:pt x="102" y="155"/>
                </a:lnTo>
                <a:lnTo>
                  <a:pt x="102" y="155"/>
                </a:lnTo>
                <a:lnTo>
                  <a:pt x="101" y="155"/>
                </a:lnTo>
                <a:lnTo>
                  <a:pt x="101" y="155"/>
                </a:lnTo>
                <a:lnTo>
                  <a:pt x="101" y="155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0" y="154"/>
                </a:lnTo>
                <a:lnTo>
                  <a:pt x="100" y="154"/>
                </a:lnTo>
                <a:lnTo>
                  <a:pt x="100" y="154"/>
                </a:lnTo>
                <a:lnTo>
                  <a:pt x="100" y="155"/>
                </a:lnTo>
                <a:lnTo>
                  <a:pt x="100" y="154"/>
                </a:lnTo>
                <a:lnTo>
                  <a:pt x="99" y="155"/>
                </a:lnTo>
                <a:lnTo>
                  <a:pt x="99" y="155"/>
                </a:lnTo>
                <a:lnTo>
                  <a:pt x="99" y="155"/>
                </a:lnTo>
                <a:lnTo>
                  <a:pt x="99" y="155"/>
                </a:lnTo>
                <a:lnTo>
                  <a:pt x="98" y="155"/>
                </a:lnTo>
                <a:lnTo>
                  <a:pt x="98" y="155"/>
                </a:lnTo>
                <a:lnTo>
                  <a:pt x="98" y="155"/>
                </a:lnTo>
                <a:lnTo>
                  <a:pt x="98" y="155"/>
                </a:lnTo>
                <a:lnTo>
                  <a:pt x="99" y="154"/>
                </a:lnTo>
                <a:lnTo>
                  <a:pt x="99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5"/>
                </a:lnTo>
                <a:lnTo>
                  <a:pt x="97" y="155"/>
                </a:lnTo>
                <a:lnTo>
                  <a:pt x="97" y="155"/>
                </a:lnTo>
                <a:lnTo>
                  <a:pt x="97" y="155"/>
                </a:lnTo>
                <a:lnTo>
                  <a:pt x="96" y="155"/>
                </a:lnTo>
                <a:lnTo>
                  <a:pt x="97" y="155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3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5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6"/>
                </a:lnTo>
                <a:lnTo>
                  <a:pt x="95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7"/>
                </a:lnTo>
                <a:lnTo>
                  <a:pt x="94" y="157"/>
                </a:lnTo>
                <a:lnTo>
                  <a:pt x="95" y="156"/>
                </a:lnTo>
                <a:lnTo>
                  <a:pt x="95" y="156"/>
                </a:lnTo>
                <a:lnTo>
                  <a:pt x="95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9"/>
                </a:lnTo>
                <a:lnTo>
                  <a:pt x="95" y="159"/>
                </a:lnTo>
                <a:lnTo>
                  <a:pt x="94" y="159"/>
                </a:lnTo>
                <a:lnTo>
                  <a:pt x="94" y="159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3" y="158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8"/>
                </a:lnTo>
                <a:lnTo>
                  <a:pt x="93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0" y="159"/>
                </a:lnTo>
                <a:lnTo>
                  <a:pt x="90" y="159"/>
                </a:lnTo>
                <a:lnTo>
                  <a:pt x="89" y="159"/>
                </a:lnTo>
                <a:lnTo>
                  <a:pt x="89" y="159"/>
                </a:lnTo>
                <a:lnTo>
                  <a:pt x="89" y="160"/>
                </a:lnTo>
                <a:lnTo>
                  <a:pt x="88" y="160"/>
                </a:lnTo>
                <a:lnTo>
                  <a:pt x="88" y="160"/>
                </a:lnTo>
                <a:lnTo>
                  <a:pt x="88" y="160"/>
                </a:lnTo>
                <a:lnTo>
                  <a:pt x="88" y="160"/>
                </a:lnTo>
                <a:lnTo>
                  <a:pt x="88" y="159"/>
                </a:lnTo>
                <a:lnTo>
                  <a:pt x="88" y="159"/>
                </a:lnTo>
                <a:lnTo>
                  <a:pt x="88" y="159"/>
                </a:lnTo>
                <a:lnTo>
                  <a:pt x="88" y="159"/>
                </a:lnTo>
                <a:lnTo>
                  <a:pt x="88" y="159"/>
                </a:lnTo>
                <a:lnTo>
                  <a:pt x="87" y="159"/>
                </a:lnTo>
                <a:lnTo>
                  <a:pt x="87" y="159"/>
                </a:lnTo>
                <a:lnTo>
                  <a:pt x="87" y="159"/>
                </a:lnTo>
                <a:lnTo>
                  <a:pt x="87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5" y="159"/>
                </a:lnTo>
                <a:lnTo>
                  <a:pt x="85" y="159"/>
                </a:lnTo>
                <a:lnTo>
                  <a:pt x="85" y="159"/>
                </a:lnTo>
                <a:lnTo>
                  <a:pt x="85" y="160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7"/>
                </a:lnTo>
                <a:lnTo>
                  <a:pt x="84" y="157"/>
                </a:lnTo>
                <a:lnTo>
                  <a:pt x="85" y="157"/>
                </a:lnTo>
                <a:lnTo>
                  <a:pt x="85" y="157"/>
                </a:lnTo>
                <a:lnTo>
                  <a:pt x="85" y="157"/>
                </a:lnTo>
                <a:lnTo>
                  <a:pt x="85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3" y="156"/>
                </a:lnTo>
                <a:lnTo>
                  <a:pt x="83" y="157"/>
                </a:lnTo>
                <a:lnTo>
                  <a:pt x="83" y="156"/>
                </a:lnTo>
                <a:lnTo>
                  <a:pt x="83" y="156"/>
                </a:lnTo>
                <a:lnTo>
                  <a:pt x="83" y="156"/>
                </a:lnTo>
                <a:lnTo>
                  <a:pt x="83" y="156"/>
                </a:lnTo>
                <a:lnTo>
                  <a:pt x="82" y="156"/>
                </a:lnTo>
                <a:lnTo>
                  <a:pt x="82" y="156"/>
                </a:lnTo>
                <a:lnTo>
                  <a:pt x="82" y="156"/>
                </a:lnTo>
                <a:lnTo>
                  <a:pt x="82" y="156"/>
                </a:lnTo>
                <a:lnTo>
                  <a:pt x="82" y="155"/>
                </a:lnTo>
                <a:lnTo>
                  <a:pt x="82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4" y="155"/>
                </a:lnTo>
                <a:lnTo>
                  <a:pt x="83" y="155"/>
                </a:lnTo>
                <a:lnTo>
                  <a:pt x="84" y="155"/>
                </a:lnTo>
                <a:lnTo>
                  <a:pt x="84" y="155"/>
                </a:lnTo>
                <a:lnTo>
                  <a:pt x="84" y="155"/>
                </a:lnTo>
                <a:lnTo>
                  <a:pt x="84" y="155"/>
                </a:lnTo>
                <a:lnTo>
                  <a:pt x="84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4"/>
                </a:lnTo>
                <a:lnTo>
                  <a:pt x="84" y="154"/>
                </a:lnTo>
                <a:lnTo>
                  <a:pt x="83" y="154"/>
                </a:lnTo>
                <a:lnTo>
                  <a:pt x="83" y="154"/>
                </a:lnTo>
                <a:lnTo>
                  <a:pt x="83" y="154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2" y="153"/>
                </a:lnTo>
                <a:lnTo>
                  <a:pt x="82" y="153"/>
                </a:lnTo>
                <a:lnTo>
                  <a:pt x="82" y="152"/>
                </a:lnTo>
                <a:lnTo>
                  <a:pt x="82" y="153"/>
                </a:lnTo>
                <a:lnTo>
                  <a:pt x="82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1"/>
                </a:lnTo>
                <a:lnTo>
                  <a:pt x="81" y="151"/>
                </a:lnTo>
                <a:lnTo>
                  <a:pt x="81" y="151"/>
                </a:lnTo>
                <a:lnTo>
                  <a:pt x="81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0"/>
                </a:lnTo>
                <a:lnTo>
                  <a:pt x="79" y="150"/>
                </a:lnTo>
                <a:lnTo>
                  <a:pt x="79" y="150"/>
                </a:lnTo>
                <a:lnTo>
                  <a:pt x="79" y="150"/>
                </a:lnTo>
                <a:lnTo>
                  <a:pt x="79" y="150"/>
                </a:lnTo>
                <a:lnTo>
                  <a:pt x="79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7"/>
                </a:lnTo>
                <a:lnTo>
                  <a:pt x="78" y="148"/>
                </a:lnTo>
                <a:lnTo>
                  <a:pt x="78" y="147"/>
                </a:lnTo>
                <a:lnTo>
                  <a:pt x="79" y="147"/>
                </a:lnTo>
                <a:lnTo>
                  <a:pt x="79" y="147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80" y="146"/>
                </a:lnTo>
                <a:lnTo>
                  <a:pt x="80" y="145"/>
                </a:lnTo>
                <a:lnTo>
                  <a:pt x="80" y="145"/>
                </a:lnTo>
                <a:lnTo>
                  <a:pt x="80" y="145"/>
                </a:lnTo>
                <a:lnTo>
                  <a:pt x="80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9" y="144"/>
                </a:lnTo>
                <a:lnTo>
                  <a:pt x="79" y="144"/>
                </a:lnTo>
                <a:lnTo>
                  <a:pt x="79" y="144"/>
                </a:lnTo>
                <a:lnTo>
                  <a:pt x="79" y="144"/>
                </a:lnTo>
                <a:lnTo>
                  <a:pt x="78" y="144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2"/>
                </a:lnTo>
                <a:lnTo>
                  <a:pt x="79" y="142"/>
                </a:lnTo>
                <a:lnTo>
                  <a:pt x="79" y="142"/>
                </a:lnTo>
                <a:lnTo>
                  <a:pt x="79" y="142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0"/>
                </a:lnTo>
                <a:lnTo>
                  <a:pt x="79" y="140"/>
                </a:lnTo>
                <a:lnTo>
                  <a:pt x="79" y="140"/>
                </a:lnTo>
                <a:lnTo>
                  <a:pt x="79" y="140"/>
                </a:lnTo>
                <a:lnTo>
                  <a:pt x="78" y="140"/>
                </a:lnTo>
                <a:lnTo>
                  <a:pt x="79" y="140"/>
                </a:lnTo>
                <a:lnTo>
                  <a:pt x="79" y="140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8"/>
                </a:lnTo>
                <a:lnTo>
                  <a:pt x="79" y="138"/>
                </a:lnTo>
                <a:lnTo>
                  <a:pt x="79" y="138"/>
                </a:lnTo>
                <a:lnTo>
                  <a:pt x="80" y="138"/>
                </a:lnTo>
                <a:lnTo>
                  <a:pt x="79" y="137"/>
                </a:lnTo>
                <a:lnTo>
                  <a:pt x="79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1" y="137"/>
                </a:lnTo>
                <a:lnTo>
                  <a:pt x="81" y="137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5"/>
                </a:lnTo>
                <a:lnTo>
                  <a:pt x="81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4"/>
                </a:lnTo>
                <a:lnTo>
                  <a:pt x="81" y="134"/>
                </a:lnTo>
                <a:lnTo>
                  <a:pt x="81" y="134"/>
                </a:lnTo>
                <a:lnTo>
                  <a:pt x="81" y="134"/>
                </a:lnTo>
                <a:lnTo>
                  <a:pt x="81" y="134"/>
                </a:lnTo>
                <a:lnTo>
                  <a:pt x="82" y="133"/>
                </a:lnTo>
                <a:lnTo>
                  <a:pt x="82" y="133"/>
                </a:lnTo>
                <a:lnTo>
                  <a:pt x="82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0" y="132"/>
                </a:lnTo>
                <a:lnTo>
                  <a:pt x="80" y="132"/>
                </a:lnTo>
                <a:lnTo>
                  <a:pt x="80" y="133"/>
                </a:lnTo>
                <a:lnTo>
                  <a:pt x="80" y="133"/>
                </a:lnTo>
                <a:lnTo>
                  <a:pt x="80" y="133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8" y="131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6" y="131"/>
                </a:lnTo>
                <a:lnTo>
                  <a:pt x="76" y="131"/>
                </a:lnTo>
                <a:lnTo>
                  <a:pt x="76" y="131"/>
                </a:lnTo>
                <a:lnTo>
                  <a:pt x="76" y="131"/>
                </a:lnTo>
                <a:lnTo>
                  <a:pt x="76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2" y="131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29"/>
                </a:lnTo>
                <a:lnTo>
                  <a:pt x="72" y="129"/>
                </a:lnTo>
                <a:lnTo>
                  <a:pt x="72" y="129"/>
                </a:lnTo>
                <a:lnTo>
                  <a:pt x="72" y="129"/>
                </a:lnTo>
                <a:lnTo>
                  <a:pt x="72" y="129"/>
                </a:lnTo>
                <a:lnTo>
                  <a:pt x="71" y="129"/>
                </a:lnTo>
                <a:lnTo>
                  <a:pt x="71" y="129"/>
                </a:lnTo>
                <a:lnTo>
                  <a:pt x="72" y="129"/>
                </a:lnTo>
                <a:lnTo>
                  <a:pt x="72" y="128"/>
                </a:lnTo>
                <a:lnTo>
                  <a:pt x="72" y="128"/>
                </a:lnTo>
                <a:lnTo>
                  <a:pt x="72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7"/>
                </a:lnTo>
                <a:lnTo>
                  <a:pt x="70" y="127"/>
                </a:lnTo>
                <a:lnTo>
                  <a:pt x="71" y="127"/>
                </a:lnTo>
                <a:lnTo>
                  <a:pt x="71" y="127"/>
                </a:lnTo>
                <a:lnTo>
                  <a:pt x="71" y="127"/>
                </a:lnTo>
                <a:lnTo>
                  <a:pt x="71" y="127"/>
                </a:lnTo>
                <a:lnTo>
                  <a:pt x="71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5"/>
                </a:lnTo>
                <a:lnTo>
                  <a:pt x="70" y="125"/>
                </a:lnTo>
                <a:lnTo>
                  <a:pt x="70" y="125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69" y="123"/>
                </a:lnTo>
                <a:lnTo>
                  <a:pt x="69" y="123"/>
                </a:lnTo>
                <a:lnTo>
                  <a:pt x="69" y="123"/>
                </a:lnTo>
                <a:lnTo>
                  <a:pt x="69" y="123"/>
                </a:lnTo>
                <a:lnTo>
                  <a:pt x="69" y="122"/>
                </a:lnTo>
                <a:lnTo>
                  <a:pt x="69" y="122"/>
                </a:lnTo>
                <a:lnTo>
                  <a:pt x="69" y="121"/>
                </a:lnTo>
                <a:lnTo>
                  <a:pt x="69" y="121"/>
                </a:lnTo>
                <a:lnTo>
                  <a:pt x="69" y="121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0"/>
                </a:lnTo>
                <a:lnTo>
                  <a:pt x="70" y="120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0" y="117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8" y="115"/>
                </a:lnTo>
                <a:lnTo>
                  <a:pt x="68" y="115"/>
                </a:lnTo>
                <a:lnTo>
                  <a:pt x="68" y="115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7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9" y="110"/>
                </a:lnTo>
                <a:lnTo>
                  <a:pt x="69" y="110"/>
                </a:lnTo>
                <a:lnTo>
                  <a:pt x="68" y="110"/>
                </a:lnTo>
                <a:lnTo>
                  <a:pt x="68" y="110"/>
                </a:lnTo>
                <a:lnTo>
                  <a:pt x="68" y="110"/>
                </a:lnTo>
                <a:lnTo>
                  <a:pt x="68" y="109"/>
                </a:lnTo>
                <a:lnTo>
                  <a:pt x="68" y="109"/>
                </a:lnTo>
                <a:lnTo>
                  <a:pt x="68" y="109"/>
                </a:lnTo>
                <a:lnTo>
                  <a:pt x="68" y="109"/>
                </a:lnTo>
                <a:lnTo>
                  <a:pt x="67" y="108"/>
                </a:lnTo>
                <a:lnTo>
                  <a:pt x="67" y="108"/>
                </a:lnTo>
                <a:lnTo>
                  <a:pt x="67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5" y="107"/>
                </a:lnTo>
                <a:lnTo>
                  <a:pt x="65" y="107"/>
                </a:lnTo>
                <a:lnTo>
                  <a:pt x="65" y="107"/>
                </a:lnTo>
                <a:lnTo>
                  <a:pt x="65" y="107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4" y="105"/>
                </a:lnTo>
                <a:lnTo>
                  <a:pt x="64" y="105"/>
                </a:lnTo>
                <a:lnTo>
                  <a:pt x="64" y="105"/>
                </a:lnTo>
                <a:lnTo>
                  <a:pt x="64" y="105"/>
                </a:lnTo>
                <a:lnTo>
                  <a:pt x="64" y="105"/>
                </a:lnTo>
                <a:lnTo>
                  <a:pt x="64" y="106"/>
                </a:lnTo>
                <a:lnTo>
                  <a:pt x="63" y="106"/>
                </a:lnTo>
                <a:lnTo>
                  <a:pt x="63" y="106"/>
                </a:lnTo>
                <a:lnTo>
                  <a:pt x="63" y="106"/>
                </a:lnTo>
                <a:lnTo>
                  <a:pt x="62" y="106"/>
                </a:lnTo>
                <a:lnTo>
                  <a:pt x="62" y="106"/>
                </a:lnTo>
                <a:lnTo>
                  <a:pt x="62" y="106"/>
                </a:lnTo>
                <a:lnTo>
                  <a:pt x="62" y="107"/>
                </a:lnTo>
                <a:lnTo>
                  <a:pt x="62" y="107"/>
                </a:lnTo>
                <a:lnTo>
                  <a:pt x="61" y="107"/>
                </a:lnTo>
                <a:lnTo>
                  <a:pt x="61" y="107"/>
                </a:lnTo>
                <a:lnTo>
                  <a:pt x="61" y="107"/>
                </a:lnTo>
                <a:lnTo>
                  <a:pt x="61" y="106"/>
                </a:lnTo>
                <a:lnTo>
                  <a:pt x="61" y="106"/>
                </a:lnTo>
                <a:lnTo>
                  <a:pt x="61" y="106"/>
                </a:lnTo>
                <a:lnTo>
                  <a:pt x="60" y="106"/>
                </a:lnTo>
                <a:lnTo>
                  <a:pt x="60" y="106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58" y="106"/>
                </a:lnTo>
                <a:lnTo>
                  <a:pt x="58" y="106"/>
                </a:lnTo>
                <a:lnTo>
                  <a:pt x="58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8"/>
                </a:lnTo>
                <a:lnTo>
                  <a:pt x="57" y="108"/>
                </a:lnTo>
                <a:lnTo>
                  <a:pt x="57" y="108"/>
                </a:lnTo>
                <a:lnTo>
                  <a:pt x="57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07"/>
                </a:lnTo>
                <a:lnTo>
                  <a:pt x="55" y="107"/>
                </a:lnTo>
                <a:lnTo>
                  <a:pt x="55" y="107"/>
                </a:lnTo>
                <a:lnTo>
                  <a:pt x="55" y="107"/>
                </a:lnTo>
                <a:lnTo>
                  <a:pt x="55" y="107"/>
                </a:lnTo>
                <a:lnTo>
                  <a:pt x="55" y="108"/>
                </a:lnTo>
                <a:lnTo>
                  <a:pt x="55" y="108"/>
                </a:lnTo>
                <a:lnTo>
                  <a:pt x="55" y="108"/>
                </a:lnTo>
                <a:lnTo>
                  <a:pt x="54" y="108"/>
                </a:lnTo>
                <a:lnTo>
                  <a:pt x="54" y="109"/>
                </a:lnTo>
                <a:lnTo>
                  <a:pt x="54" y="109"/>
                </a:lnTo>
                <a:lnTo>
                  <a:pt x="53" y="109"/>
                </a:lnTo>
                <a:lnTo>
                  <a:pt x="53" y="109"/>
                </a:lnTo>
                <a:lnTo>
                  <a:pt x="53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7"/>
                </a:lnTo>
                <a:lnTo>
                  <a:pt x="51" y="107"/>
                </a:lnTo>
                <a:lnTo>
                  <a:pt x="51" y="107"/>
                </a:lnTo>
                <a:lnTo>
                  <a:pt x="51" y="107"/>
                </a:lnTo>
                <a:lnTo>
                  <a:pt x="51" y="107"/>
                </a:lnTo>
                <a:lnTo>
                  <a:pt x="50" y="107"/>
                </a:lnTo>
                <a:lnTo>
                  <a:pt x="51" y="107"/>
                </a:lnTo>
                <a:lnTo>
                  <a:pt x="50" y="107"/>
                </a:lnTo>
                <a:lnTo>
                  <a:pt x="50" y="108"/>
                </a:lnTo>
                <a:lnTo>
                  <a:pt x="51" y="108"/>
                </a:lnTo>
                <a:lnTo>
                  <a:pt x="51" y="108"/>
                </a:lnTo>
                <a:lnTo>
                  <a:pt x="51" y="109"/>
                </a:lnTo>
                <a:lnTo>
                  <a:pt x="51" y="109"/>
                </a:lnTo>
                <a:lnTo>
                  <a:pt x="51" y="109"/>
                </a:lnTo>
                <a:lnTo>
                  <a:pt x="50" y="109"/>
                </a:lnTo>
                <a:lnTo>
                  <a:pt x="50" y="109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49" y="108"/>
                </a:lnTo>
                <a:lnTo>
                  <a:pt x="49" y="108"/>
                </a:lnTo>
                <a:lnTo>
                  <a:pt x="49" y="108"/>
                </a:lnTo>
                <a:lnTo>
                  <a:pt x="49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7" y="108"/>
                </a:lnTo>
                <a:lnTo>
                  <a:pt x="47" y="108"/>
                </a:lnTo>
                <a:lnTo>
                  <a:pt x="46" y="109"/>
                </a:lnTo>
                <a:lnTo>
                  <a:pt x="46" y="109"/>
                </a:lnTo>
                <a:lnTo>
                  <a:pt x="45" y="109"/>
                </a:lnTo>
                <a:lnTo>
                  <a:pt x="45" y="108"/>
                </a:lnTo>
                <a:lnTo>
                  <a:pt x="44" y="108"/>
                </a:lnTo>
                <a:lnTo>
                  <a:pt x="44" y="109"/>
                </a:lnTo>
                <a:lnTo>
                  <a:pt x="44" y="109"/>
                </a:lnTo>
                <a:lnTo>
                  <a:pt x="43" y="109"/>
                </a:lnTo>
                <a:lnTo>
                  <a:pt x="43" y="109"/>
                </a:lnTo>
                <a:lnTo>
                  <a:pt x="43" y="109"/>
                </a:lnTo>
                <a:lnTo>
                  <a:pt x="43" y="109"/>
                </a:lnTo>
                <a:lnTo>
                  <a:pt x="42" y="109"/>
                </a:lnTo>
                <a:lnTo>
                  <a:pt x="42" y="109"/>
                </a:lnTo>
                <a:lnTo>
                  <a:pt x="41" y="109"/>
                </a:lnTo>
                <a:lnTo>
                  <a:pt x="41" y="109"/>
                </a:lnTo>
                <a:lnTo>
                  <a:pt x="40" y="109"/>
                </a:lnTo>
                <a:lnTo>
                  <a:pt x="40" y="109"/>
                </a:lnTo>
                <a:lnTo>
                  <a:pt x="40" y="109"/>
                </a:lnTo>
                <a:lnTo>
                  <a:pt x="40" y="109"/>
                </a:lnTo>
                <a:lnTo>
                  <a:pt x="40" y="110"/>
                </a:lnTo>
                <a:lnTo>
                  <a:pt x="40" y="110"/>
                </a:lnTo>
                <a:lnTo>
                  <a:pt x="40" y="110"/>
                </a:lnTo>
                <a:lnTo>
                  <a:pt x="40" y="110"/>
                </a:lnTo>
                <a:lnTo>
                  <a:pt x="39" y="110"/>
                </a:lnTo>
                <a:lnTo>
                  <a:pt x="39" y="111"/>
                </a:lnTo>
                <a:lnTo>
                  <a:pt x="39" y="111"/>
                </a:lnTo>
                <a:lnTo>
                  <a:pt x="39" y="111"/>
                </a:lnTo>
                <a:lnTo>
                  <a:pt x="39" y="112"/>
                </a:lnTo>
                <a:lnTo>
                  <a:pt x="39" y="112"/>
                </a:lnTo>
                <a:lnTo>
                  <a:pt x="39" y="113"/>
                </a:lnTo>
                <a:lnTo>
                  <a:pt x="39" y="113"/>
                </a:lnTo>
                <a:lnTo>
                  <a:pt x="39" y="113"/>
                </a:lnTo>
                <a:lnTo>
                  <a:pt x="39" y="114"/>
                </a:lnTo>
                <a:lnTo>
                  <a:pt x="39" y="114"/>
                </a:lnTo>
                <a:lnTo>
                  <a:pt x="39" y="114"/>
                </a:lnTo>
                <a:lnTo>
                  <a:pt x="39" y="114"/>
                </a:lnTo>
                <a:lnTo>
                  <a:pt x="38" y="113"/>
                </a:lnTo>
                <a:lnTo>
                  <a:pt x="38" y="113"/>
                </a:lnTo>
                <a:lnTo>
                  <a:pt x="38" y="111"/>
                </a:lnTo>
                <a:lnTo>
                  <a:pt x="38" y="111"/>
                </a:lnTo>
                <a:lnTo>
                  <a:pt x="38" y="110"/>
                </a:lnTo>
                <a:lnTo>
                  <a:pt x="37" y="109"/>
                </a:lnTo>
                <a:lnTo>
                  <a:pt x="37" y="109"/>
                </a:lnTo>
                <a:lnTo>
                  <a:pt x="37" y="109"/>
                </a:lnTo>
                <a:lnTo>
                  <a:pt x="36" y="109"/>
                </a:lnTo>
                <a:lnTo>
                  <a:pt x="36" y="109"/>
                </a:lnTo>
                <a:lnTo>
                  <a:pt x="36" y="109"/>
                </a:lnTo>
                <a:lnTo>
                  <a:pt x="35" y="110"/>
                </a:lnTo>
                <a:lnTo>
                  <a:pt x="35" y="111"/>
                </a:lnTo>
                <a:lnTo>
                  <a:pt x="35" y="111"/>
                </a:lnTo>
                <a:lnTo>
                  <a:pt x="34" y="112"/>
                </a:lnTo>
                <a:lnTo>
                  <a:pt x="34" y="112"/>
                </a:lnTo>
                <a:lnTo>
                  <a:pt x="34" y="112"/>
                </a:lnTo>
                <a:lnTo>
                  <a:pt x="34" y="112"/>
                </a:lnTo>
                <a:lnTo>
                  <a:pt x="33" y="112"/>
                </a:lnTo>
                <a:lnTo>
                  <a:pt x="33" y="112"/>
                </a:lnTo>
                <a:lnTo>
                  <a:pt x="32" y="111"/>
                </a:lnTo>
                <a:lnTo>
                  <a:pt x="32" y="111"/>
                </a:lnTo>
                <a:lnTo>
                  <a:pt x="32" y="110"/>
                </a:lnTo>
                <a:lnTo>
                  <a:pt x="32" y="109"/>
                </a:lnTo>
                <a:lnTo>
                  <a:pt x="32" y="108"/>
                </a:lnTo>
                <a:lnTo>
                  <a:pt x="31" y="108"/>
                </a:lnTo>
                <a:lnTo>
                  <a:pt x="31" y="108"/>
                </a:lnTo>
                <a:lnTo>
                  <a:pt x="31" y="107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3" y="106"/>
                </a:lnTo>
                <a:lnTo>
                  <a:pt x="33" y="106"/>
                </a:lnTo>
                <a:lnTo>
                  <a:pt x="33" y="105"/>
                </a:lnTo>
                <a:lnTo>
                  <a:pt x="32" y="105"/>
                </a:lnTo>
                <a:lnTo>
                  <a:pt x="32" y="105"/>
                </a:lnTo>
                <a:lnTo>
                  <a:pt x="32" y="105"/>
                </a:lnTo>
                <a:lnTo>
                  <a:pt x="31" y="105"/>
                </a:lnTo>
                <a:lnTo>
                  <a:pt x="31" y="106"/>
                </a:lnTo>
                <a:lnTo>
                  <a:pt x="31" y="106"/>
                </a:lnTo>
                <a:lnTo>
                  <a:pt x="29" y="106"/>
                </a:lnTo>
                <a:lnTo>
                  <a:pt x="29" y="106"/>
                </a:lnTo>
                <a:lnTo>
                  <a:pt x="28" y="105"/>
                </a:lnTo>
                <a:lnTo>
                  <a:pt x="28" y="105"/>
                </a:lnTo>
                <a:lnTo>
                  <a:pt x="28" y="105"/>
                </a:lnTo>
                <a:lnTo>
                  <a:pt x="28" y="104"/>
                </a:lnTo>
                <a:lnTo>
                  <a:pt x="27" y="104"/>
                </a:lnTo>
                <a:lnTo>
                  <a:pt x="27" y="104"/>
                </a:lnTo>
                <a:lnTo>
                  <a:pt x="27" y="104"/>
                </a:lnTo>
                <a:lnTo>
                  <a:pt x="26" y="105"/>
                </a:lnTo>
                <a:lnTo>
                  <a:pt x="26" y="105"/>
                </a:lnTo>
                <a:lnTo>
                  <a:pt x="26" y="105"/>
                </a:lnTo>
                <a:lnTo>
                  <a:pt x="26" y="105"/>
                </a:lnTo>
                <a:lnTo>
                  <a:pt x="24" y="105"/>
                </a:lnTo>
                <a:lnTo>
                  <a:pt x="24" y="105"/>
                </a:lnTo>
                <a:lnTo>
                  <a:pt x="24" y="105"/>
                </a:lnTo>
                <a:lnTo>
                  <a:pt x="23" y="105"/>
                </a:lnTo>
                <a:lnTo>
                  <a:pt x="23" y="105"/>
                </a:lnTo>
                <a:lnTo>
                  <a:pt x="22" y="105"/>
                </a:lnTo>
                <a:lnTo>
                  <a:pt x="22" y="105"/>
                </a:lnTo>
                <a:lnTo>
                  <a:pt x="21" y="105"/>
                </a:lnTo>
                <a:lnTo>
                  <a:pt x="21" y="105"/>
                </a:lnTo>
                <a:lnTo>
                  <a:pt x="21" y="105"/>
                </a:lnTo>
                <a:lnTo>
                  <a:pt x="20" y="105"/>
                </a:lnTo>
                <a:lnTo>
                  <a:pt x="19" y="105"/>
                </a:lnTo>
                <a:lnTo>
                  <a:pt x="19" y="105"/>
                </a:lnTo>
                <a:lnTo>
                  <a:pt x="18" y="105"/>
                </a:lnTo>
                <a:lnTo>
                  <a:pt x="18" y="104"/>
                </a:lnTo>
                <a:lnTo>
                  <a:pt x="18" y="104"/>
                </a:lnTo>
                <a:lnTo>
                  <a:pt x="18" y="104"/>
                </a:lnTo>
                <a:lnTo>
                  <a:pt x="17" y="104"/>
                </a:lnTo>
                <a:lnTo>
                  <a:pt x="17" y="104"/>
                </a:lnTo>
                <a:lnTo>
                  <a:pt x="17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5" y="104"/>
                </a:lnTo>
                <a:lnTo>
                  <a:pt x="15" y="104"/>
                </a:lnTo>
                <a:lnTo>
                  <a:pt x="14" y="104"/>
                </a:lnTo>
                <a:lnTo>
                  <a:pt x="14" y="104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3" y="103"/>
                </a:lnTo>
                <a:lnTo>
                  <a:pt x="12" y="103"/>
                </a:lnTo>
                <a:lnTo>
                  <a:pt x="12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0" y="102"/>
                </a:lnTo>
                <a:lnTo>
                  <a:pt x="10" y="102"/>
                </a:lnTo>
                <a:lnTo>
                  <a:pt x="10" y="102"/>
                </a:lnTo>
                <a:lnTo>
                  <a:pt x="10" y="102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3"/>
                </a:lnTo>
                <a:lnTo>
                  <a:pt x="8" y="103"/>
                </a:lnTo>
                <a:lnTo>
                  <a:pt x="8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6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4" y="105"/>
                </a:lnTo>
                <a:lnTo>
                  <a:pt x="4" y="105"/>
                </a:lnTo>
                <a:lnTo>
                  <a:pt x="4" y="106"/>
                </a:lnTo>
                <a:lnTo>
                  <a:pt x="3" y="106"/>
                </a:lnTo>
                <a:lnTo>
                  <a:pt x="3" y="106"/>
                </a:lnTo>
                <a:lnTo>
                  <a:pt x="3" y="106"/>
                </a:lnTo>
                <a:lnTo>
                  <a:pt x="3" y="106"/>
                </a:lnTo>
                <a:lnTo>
                  <a:pt x="2" y="106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1" y="108"/>
                </a:lnTo>
                <a:lnTo>
                  <a:pt x="1" y="107"/>
                </a:lnTo>
                <a:lnTo>
                  <a:pt x="1" y="107"/>
                </a:lnTo>
                <a:lnTo>
                  <a:pt x="1" y="107"/>
                </a:lnTo>
                <a:lnTo>
                  <a:pt x="1" y="106"/>
                </a:lnTo>
                <a:lnTo>
                  <a:pt x="1" y="106"/>
                </a:lnTo>
                <a:lnTo>
                  <a:pt x="1" y="105"/>
                </a:lnTo>
                <a:lnTo>
                  <a:pt x="1" y="105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1" y="103"/>
                </a:lnTo>
                <a:lnTo>
                  <a:pt x="1" y="102"/>
                </a:lnTo>
                <a:lnTo>
                  <a:pt x="1" y="102"/>
                </a:lnTo>
                <a:lnTo>
                  <a:pt x="1" y="102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7" name="Freeform 29">
            <a:extLst>
              <a:ext uri="{FF2B5EF4-FFF2-40B4-BE49-F238E27FC236}">
                <a16:creationId xmlns:a16="http://schemas.microsoft.com/office/drawing/2014/main" xmlns="" id="{7A696C29-FAF0-428F-ACB5-BB9C17BA50C7}"/>
              </a:ext>
            </a:extLst>
          </p:cNvPr>
          <p:cNvSpPr>
            <a:spLocks/>
          </p:cNvSpPr>
          <p:nvPr/>
        </p:nvSpPr>
        <p:spPr bwMode="auto">
          <a:xfrm>
            <a:off x="5343380" y="3701402"/>
            <a:ext cx="1903414" cy="1514476"/>
          </a:xfrm>
          <a:custGeom>
            <a:avLst/>
            <a:gdLst>
              <a:gd name="T0" fmla="*/ 10 w 201"/>
              <a:gd name="T1" fmla="*/ 88 h 160"/>
              <a:gd name="T2" fmla="*/ 27 w 201"/>
              <a:gd name="T3" fmla="*/ 79 h 160"/>
              <a:gd name="T4" fmla="*/ 37 w 201"/>
              <a:gd name="T5" fmla="*/ 76 h 160"/>
              <a:gd name="T6" fmla="*/ 50 w 201"/>
              <a:gd name="T7" fmla="*/ 75 h 160"/>
              <a:gd name="T8" fmla="*/ 59 w 201"/>
              <a:gd name="T9" fmla="*/ 77 h 160"/>
              <a:gd name="T10" fmla="*/ 64 w 201"/>
              <a:gd name="T11" fmla="*/ 73 h 160"/>
              <a:gd name="T12" fmla="*/ 67 w 201"/>
              <a:gd name="T13" fmla="*/ 67 h 160"/>
              <a:gd name="T14" fmla="*/ 64 w 201"/>
              <a:gd name="T15" fmla="*/ 60 h 160"/>
              <a:gd name="T16" fmla="*/ 66 w 201"/>
              <a:gd name="T17" fmla="*/ 55 h 160"/>
              <a:gd name="T18" fmla="*/ 70 w 201"/>
              <a:gd name="T19" fmla="*/ 52 h 160"/>
              <a:gd name="T20" fmla="*/ 69 w 201"/>
              <a:gd name="T21" fmla="*/ 47 h 160"/>
              <a:gd name="T22" fmla="*/ 66 w 201"/>
              <a:gd name="T23" fmla="*/ 43 h 160"/>
              <a:gd name="T24" fmla="*/ 67 w 201"/>
              <a:gd name="T25" fmla="*/ 34 h 160"/>
              <a:gd name="T26" fmla="*/ 70 w 201"/>
              <a:gd name="T27" fmla="*/ 31 h 160"/>
              <a:gd name="T28" fmla="*/ 74 w 201"/>
              <a:gd name="T29" fmla="*/ 18 h 160"/>
              <a:gd name="T30" fmla="*/ 82 w 201"/>
              <a:gd name="T31" fmla="*/ 9 h 160"/>
              <a:gd name="T32" fmla="*/ 91 w 201"/>
              <a:gd name="T33" fmla="*/ 13 h 160"/>
              <a:gd name="T34" fmla="*/ 95 w 201"/>
              <a:gd name="T35" fmla="*/ 16 h 160"/>
              <a:gd name="T36" fmla="*/ 102 w 201"/>
              <a:gd name="T37" fmla="*/ 12 h 160"/>
              <a:gd name="T38" fmla="*/ 110 w 201"/>
              <a:gd name="T39" fmla="*/ 7 h 160"/>
              <a:gd name="T40" fmla="*/ 115 w 201"/>
              <a:gd name="T41" fmla="*/ 3 h 160"/>
              <a:gd name="T42" fmla="*/ 122 w 201"/>
              <a:gd name="T43" fmla="*/ 0 h 160"/>
              <a:gd name="T44" fmla="*/ 128 w 201"/>
              <a:gd name="T45" fmla="*/ 1 h 160"/>
              <a:gd name="T46" fmla="*/ 131 w 201"/>
              <a:gd name="T47" fmla="*/ 8 h 160"/>
              <a:gd name="T48" fmla="*/ 140 w 201"/>
              <a:gd name="T49" fmla="*/ 7 h 160"/>
              <a:gd name="T50" fmla="*/ 150 w 201"/>
              <a:gd name="T51" fmla="*/ 12 h 160"/>
              <a:gd name="T52" fmla="*/ 162 w 201"/>
              <a:gd name="T53" fmla="*/ 17 h 160"/>
              <a:gd name="T54" fmla="*/ 183 w 201"/>
              <a:gd name="T55" fmla="*/ 26 h 160"/>
              <a:gd name="T56" fmla="*/ 192 w 201"/>
              <a:gd name="T57" fmla="*/ 29 h 160"/>
              <a:gd name="T58" fmla="*/ 197 w 201"/>
              <a:gd name="T59" fmla="*/ 32 h 160"/>
              <a:gd name="T60" fmla="*/ 198 w 201"/>
              <a:gd name="T61" fmla="*/ 38 h 160"/>
              <a:gd name="T62" fmla="*/ 193 w 201"/>
              <a:gd name="T63" fmla="*/ 47 h 160"/>
              <a:gd name="T64" fmla="*/ 188 w 201"/>
              <a:gd name="T65" fmla="*/ 56 h 160"/>
              <a:gd name="T66" fmla="*/ 194 w 201"/>
              <a:gd name="T67" fmla="*/ 65 h 160"/>
              <a:gd name="T68" fmla="*/ 185 w 201"/>
              <a:gd name="T69" fmla="*/ 69 h 160"/>
              <a:gd name="T70" fmla="*/ 180 w 201"/>
              <a:gd name="T71" fmla="*/ 72 h 160"/>
              <a:gd name="T72" fmla="*/ 181 w 201"/>
              <a:gd name="T73" fmla="*/ 83 h 160"/>
              <a:gd name="T74" fmla="*/ 180 w 201"/>
              <a:gd name="T75" fmla="*/ 87 h 160"/>
              <a:gd name="T76" fmla="*/ 181 w 201"/>
              <a:gd name="T77" fmla="*/ 94 h 160"/>
              <a:gd name="T78" fmla="*/ 177 w 201"/>
              <a:gd name="T79" fmla="*/ 104 h 160"/>
              <a:gd name="T80" fmla="*/ 165 w 201"/>
              <a:gd name="T81" fmla="*/ 114 h 160"/>
              <a:gd name="T82" fmla="*/ 163 w 201"/>
              <a:gd name="T83" fmla="*/ 122 h 160"/>
              <a:gd name="T84" fmla="*/ 159 w 201"/>
              <a:gd name="T85" fmla="*/ 129 h 160"/>
              <a:gd name="T86" fmla="*/ 157 w 201"/>
              <a:gd name="T87" fmla="*/ 137 h 160"/>
              <a:gd name="T88" fmla="*/ 142 w 201"/>
              <a:gd name="T89" fmla="*/ 144 h 160"/>
              <a:gd name="T90" fmla="*/ 132 w 201"/>
              <a:gd name="T91" fmla="*/ 144 h 160"/>
              <a:gd name="T92" fmla="*/ 123 w 201"/>
              <a:gd name="T93" fmla="*/ 147 h 160"/>
              <a:gd name="T94" fmla="*/ 114 w 201"/>
              <a:gd name="T95" fmla="*/ 150 h 160"/>
              <a:gd name="T96" fmla="*/ 101 w 201"/>
              <a:gd name="T97" fmla="*/ 155 h 160"/>
              <a:gd name="T98" fmla="*/ 95 w 201"/>
              <a:gd name="T99" fmla="*/ 155 h 160"/>
              <a:gd name="T100" fmla="*/ 92 w 201"/>
              <a:gd name="T101" fmla="*/ 158 h 160"/>
              <a:gd name="T102" fmla="*/ 84 w 201"/>
              <a:gd name="T103" fmla="*/ 157 h 160"/>
              <a:gd name="T104" fmla="*/ 80 w 201"/>
              <a:gd name="T105" fmla="*/ 151 h 160"/>
              <a:gd name="T106" fmla="*/ 79 w 201"/>
              <a:gd name="T107" fmla="*/ 144 h 160"/>
              <a:gd name="T108" fmla="*/ 81 w 201"/>
              <a:gd name="T109" fmla="*/ 136 h 160"/>
              <a:gd name="T110" fmla="*/ 76 w 201"/>
              <a:gd name="T111" fmla="*/ 131 h 160"/>
              <a:gd name="T112" fmla="*/ 71 w 201"/>
              <a:gd name="T113" fmla="*/ 127 h 160"/>
              <a:gd name="T114" fmla="*/ 70 w 201"/>
              <a:gd name="T115" fmla="*/ 115 h 160"/>
              <a:gd name="T116" fmla="*/ 64 w 201"/>
              <a:gd name="T117" fmla="*/ 105 h 160"/>
              <a:gd name="T118" fmla="*/ 52 w 201"/>
              <a:gd name="T119" fmla="*/ 108 h 160"/>
              <a:gd name="T120" fmla="*/ 39 w 201"/>
              <a:gd name="T121" fmla="*/ 114 h 160"/>
              <a:gd name="T122" fmla="*/ 22 w 201"/>
              <a:gd name="T123" fmla="*/ 105 h 160"/>
              <a:gd name="T124" fmla="*/ 2 w 201"/>
              <a:gd name="T125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" h="160">
                <a:moveTo>
                  <a:pt x="1" y="102"/>
                </a:moveTo>
                <a:lnTo>
                  <a:pt x="0" y="102"/>
                </a:lnTo>
                <a:lnTo>
                  <a:pt x="1" y="101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1" y="100"/>
                </a:lnTo>
                <a:lnTo>
                  <a:pt x="1" y="100"/>
                </a:lnTo>
                <a:lnTo>
                  <a:pt x="1" y="100"/>
                </a:lnTo>
                <a:lnTo>
                  <a:pt x="1" y="99"/>
                </a:lnTo>
                <a:lnTo>
                  <a:pt x="1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3" y="98"/>
                </a:lnTo>
                <a:lnTo>
                  <a:pt x="3" y="98"/>
                </a:lnTo>
                <a:lnTo>
                  <a:pt x="3" y="98"/>
                </a:lnTo>
                <a:lnTo>
                  <a:pt x="2" y="98"/>
                </a:lnTo>
                <a:lnTo>
                  <a:pt x="2" y="97"/>
                </a:lnTo>
                <a:lnTo>
                  <a:pt x="2" y="97"/>
                </a:lnTo>
                <a:lnTo>
                  <a:pt x="2" y="96"/>
                </a:lnTo>
                <a:lnTo>
                  <a:pt x="2" y="96"/>
                </a:lnTo>
                <a:lnTo>
                  <a:pt x="3" y="96"/>
                </a:lnTo>
                <a:lnTo>
                  <a:pt x="4" y="97"/>
                </a:lnTo>
                <a:lnTo>
                  <a:pt x="4" y="97"/>
                </a:lnTo>
                <a:lnTo>
                  <a:pt x="4" y="97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3" y="95"/>
                </a:lnTo>
                <a:lnTo>
                  <a:pt x="4" y="95"/>
                </a:lnTo>
                <a:lnTo>
                  <a:pt x="4" y="95"/>
                </a:lnTo>
                <a:lnTo>
                  <a:pt x="4" y="95"/>
                </a:lnTo>
                <a:lnTo>
                  <a:pt x="4" y="94"/>
                </a:lnTo>
                <a:lnTo>
                  <a:pt x="4" y="94"/>
                </a:lnTo>
                <a:lnTo>
                  <a:pt x="4" y="94"/>
                </a:lnTo>
                <a:lnTo>
                  <a:pt x="4" y="93"/>
                </a:lnTo>
                <a:lnTo>
                  <a:pt x="4" y="93"/>
                </a:lnTo>
                <a:lnTo>
                  <a:pt x="5" y="93"/>
                </a:lnTo>
                <a:lnTo>
                  <a:pt x="5" y="92"/>
                </a:lnTo>
                <a:lnTo>
                  <a:pt x="5" y="92"/>
                </a:lnTo>
                <a:lnTo>
                  <a:pt x="6" y="92"/>
                </a:lnTo>
                <a:lnTo>
                  <a:pt x="6" y="92"/>
                </a:lnTo>
                <a:lnTo>
                  <a:pt x="6" y="92"/>
                </a:lnTo>
                <a:lnTo>
                  <a:pt x="6" y="91"/>
                </a:lnTo>
                <a:lnTo>
                  <a:pt x="6" y="91"/>
                </a:lnTo>
                <a:lnTo>
                  <a:pt x="7" y="91"/>
                </a:lnTo>
                <a:lnTo>
                  <a:pt x="7" y="91"/>
                </a:lnTo>
                <a:lnTo>
                  <a:pt x="7" y="90"/>
                </a:lnTo>
                <a:lnTo>
                  <a:pt x="7" y="90"/>
                </a:lnTo>
                <a:lnTo>
                  <a:pt x="7" y="90"/>
                </a:lnTo>
                <a:lnTo>
                  <a:pt x="8" y="90"/>
                </a:lnTo>
                <a:lnTo>
                  <a:pt x="9" y="90"/>
                </a:lnTo>
                <a:lnTo>
                  <a:pt x="9" y="90"/>
                </a:lnTo>
                <a:lnTo>
                  <a:pt x="9" y="90"/>
                </a:lnTo>
                <a:lnTo>
                  <a:pt x="9" y="89"/>
                </a:lnTo>
                <a:lnTo>
                  <a:pt x="9" y="89"/>
                </a:lnTo>
                <a:lnTo>
                  <a:pt x="10" y="89"/>
                </a:lnTo>
                <a:lnTo>
                  <a:pt x="10" y="88"/>
                </a:lnTo>
                <a:lnTo>
                  <a:pt x="10" y="88"/>
                </a:lnTo>
                <a:lnTo>
                  <a:pt x="10" y="88"/>
                </a:lnTo>
                <a:lnTo>
                  <a:pt x="10" y="87"/>
                </a:lnTo>
                <a:lnTo>
                  <a:pt x="10" y="87"/>
                </a:lnTo>
                <a:lnTo>
                  <a:pt x="10" y="86"/>
                </a:lnTo>
                <a:lnTo>
                  <a:pt x="10" y="86"/>
                </a:lnTo>
                <a:lnTo>
                  <a:pt x="11" y="86"/>
                </a:lnTo>
                <a:lnTo>
                  <a:pt x="11" y="86"/>
                </a:lnTo>
                <a:lnTo>
                  <a:pt x="11" y="86"/>
                </a:lnTo>
                <a:lnTo>
                  <a:pt x="12" y="85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3" y="83"/>
                </a:lnTo>
                <a:lnTo>
                  <a:pt x="13" y="82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lnTo>
                  <a:pt x="15" y="82"/>
                </a:lnTo>
                <a:lnTo>
                  <a:pt x="15" y="82"/>
                </a:lnTo>
                <a:lnTo>
                  <a:pt x="16" y="82"/>
                </a:lnTo>
                <a:lnTo>
                  <a:pt x="16" y="81"/>
                </a:lnTo>
                <a:lnTo>
                  <a:pt x="18" y="82"/>
                </a:lnTo>
                <a:lnTo>
                  <a:pt x="18" y="81"/>
                </a:lnTo>
                <a:lnTo>
                  <a:pt x="18" y="81"/>
                </a:lnTo>
                <a:lnTo>
                  <a:pt x="18" y="80"/>
                </a:lnTo>
                <a:lnTo>
                  <a:pt x="19" y="80"/>
                </a:lnTo>
                <a:lnTo>
                  <a:pt x="19" y="80"/>
                </a:lnTo>
                <a:lnTo>
                  <a:pt x="19" y="80"/>
                </a:lnTo>
                <a:lnTo>
                  <a:pt x="20" y="80"/>
                </a:lnTo>
                <a:lnTo>
                  <a:pt x="20" y="81"/>
                </a:lnTo>
                <a:lnTo>
                  <a:pt x="21" y="81"/>
                </a:lnTo>
                <a:lnTo>
                  <a:pt x="21" y="80"/>
                </a:lnTo>
                <a:lnTo>
                  <a:pt x="21" y="80"/>
                </a:lnTo>
                <a:lnTo>
                  <a:pt x="21" y="80"/>
                </a:lnTo>
                <a:lnTo>
                  <a:pt x="22" y="81"/>
                </a:lnTo>
                <a:lnTo>
                  <a:pt x="22" y="81"/>
                </a:lnTo>
                <a:lnTo>
                  <a:pt x="22" y="81"/>
                </a:lnTo>
                <a:lnTo>
                  <a:pt x="22" y="81"/>
                </a:lnTo>
                <a:lnTo>
                  <a:pt x="23" y="81"/>
                </a:lnTo>
                <a:lnTo>
                  <a:pt x="23" y="81"/>
                </a:lnTo>
                <a:lnTo>
                  <a:pt x="23" y="81"/>
                </a:lnTo>
                <a:lnTo>
                  <a:pt x="23" y="81"/>
                </a:lnTo>
                <a:lnTo>
                  <a:pt x="23" y="80"/>
                </a:lnTo>
                <a:lnTo>
                  <a:pt x="23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5" y="80"/>
                </a:lnTo>
                <a:lnTo>
                  <a:pt x="25" y="80"/>
                </a:lnTo>
                <a:lnTo>
                  <a:pt x="25" y="80"/>
                </a:lnTo>
                <a:lnTo>
                  <a:pt x="25" y="80"/>
                </a:lnTo>
                <a:lnTo>
                  <a:pt x="26" y="80"/>
                </a:lnTo>
                <a:lnTo>
                  <a:pt x="26" y="80"/>
                </a:lnTo>
                <a:lnTo>
                  <a:pt x="25" y="80"/>
                </a:lnTo>
                <a:lnTo>
                  <a:pt x="25" y="79"/>
                </a:lnTo>
                <a:lnTo>
                  <a:pt x="25" y="79"/>
                </a:lnTo>
                <a:lnTo>
                  <a:pt x="26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8" y="78"/>
                </a:lnTo>
                <a:lnTo>
                  <a:pt x="28" y="78"/>
                </a:lnTo>
                <a:lnTo>
                  <a:pt x="28" y="78"/>
                </a:lnTo>
                <a:lnTo>
                  <a:pt x="28" y="78"/>
                </a:lnTo>
                <a:lnTo>
                  <a:pt x="28" y="79"/>
                </a:lnTo>
                <a:lnTo>
                  <a:pt x="28" y="79"/>
                </a:lnTo>
                <a:lnTo>
                  <a:pt x="28" y="79"/>
                </a:lnTo>
                <a:lnTo>
                  <a:pt x="28" y="79"/>
                </a:lnTo>
                <a:lnTo>
                  <a:pt x="29" y="80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1" y="80"/>
                </a:lnTo>
                <a:lnTo>
                  <a:pt x="31" y="80"/>
                </a:lnTo>
                <a:lnTo>
                  <a:pt x="31" y="79"/>
                </a:lnTo>
                <a:lnTo>
                  <a:pt x="31" y="79"/>
                </a:lnTo>
                <a:lnTo>
                  <a:pt x="32" y="80"/>
                </a:lnTo>
                <a:lnTo>
                  <a:pt x="32" y="79"/>
                </a:lnTo>
                <a:lnTo>
                  <a:pt x="32" y="79"/>
                </a:lnTo>
                <a:lnTo>
                  <a:pt x="32" y="79"/>
                </a:lnTo>
                <a:lnTo>
                  <a:pt x="32" y="79"/>
                </a:lnTo>
                <a:lnTo>
                  <a:pt x="32" y="79"/>
                </a:lnTo>
                <a:lnTo>
                  <a:pt x="33" y="79"/>
                </a:lnTo>
                <a:lnTo>
                  <a:pt x="33" y="78"/>
                </a:lnTo>
                <a:lnTo>
                  <a:pt x="33" y="78"/>
                </a:lnTo>
                <a:lnTo>
                  <a:pt x="33" y="78"/>
                </a:lnTo>
                <a:lnTo>
                  <a:pt x="33" y="78"/>
                </a:lnTo>
                <a:lnTo>
                  <a:pt x="34" y="77"/>
                </a:lnTo>
                <a:lnTo>
                  <a:pt x="34" y="77"/>
                </a:lnTo>
                <a:lnTo>
                  <a:pt x="34" y="77"/>
                </a:lnTo>
                <a:lnTo>
                  <a:pt x="33" y="77"/>
                </a:lnTo>
                <a:lnTo>
                  <a:pt x="33" y="77"/>
                </a:lnTo>
                <a:lnTo>
                  <a:pt x="33" y="77"/>
                </a:lnTo>
                <a:lnTo>
                  <a:pt x="34" y="77"/>
                </a:lnTo>
                <a:lnTo>
                  <a:pt x="34" y="77"/>
                </a:lnTo>
                <a:lnTo>
                  <a:pt x="34" y="77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6" y="76"/>
                </a:lnTo>
                <a:lnTo>
                  <a:pt x="36" y="76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7" y="75"/>
                </a:lnTo>
                <a:lnTo>
                  <a:pt x="37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40" y="75"/>
                </a:lnTo>
                <a:lnTo>
                  <a:pt x="40" y="75"/>
                </a:lnTo>
                <a:lnTo>
                  <a:pt x="40" y="76"/>
                </a:lnTo>
                <a:lnTo>
                  <a:pt x="40" y="76"/>
                </a:lnTo>
                <a:lnTo>
                  <a:pt x="41" y="76"/>
                </a:lnTo>
                <a:lnTo>
                  <a:pt x="41" y="76"/>
                </a:lnTo>
                <a:lnTo>
                  <a:pt x="41" y="76"/>
                </a:lnTo>
                <a:lnTo>
                  <a:pt x="41" y="75"/>
                </a:lnTo>
                <a:lnTo>
                  <a:pt x="42" y="76"/>
                </a:lnTo>
                <a:lnTo>
                  <a:pt x="42" y="75"/>
                </a:lnTo>
                <a:lnTo>
                  <a:pt x="42" y="76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5" y="75"/>
                </a:lnTo>
                <a:lnTo>
                  <a:pt x="45" y="75"/>
                </a:lnTo>
                <a:lnTo>
                  <a:pt x="45" y="75"/>
                </a:lnTo>
                <a:lnTo>
                  <a:pt x="45" y="76"/>
                </a:lnTo>
                <a:lnTo>
                  <a:pt x="45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7" y="76"/>
                </a:lnTo>
                <a:lnTo>
                  <a:pt x="47" y="76"/>
                </a:lnTo>
                <a:lnTo>
                  <a:pt x="47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49" y="76"/>
                </a:lnTo>
                <a:lnTo>
                  <a:pt x="50" y="75"/>
                </a:lnTo>
                <a:lnTo>
                  <a:pt x="50" y="75"/>
                </a:lnTo>
                <a:lnTo>
                  <a:pt x="50" y="75"/>
                </a:lnTo>
                <a:lnTo>
                  <a:pt x="50" y="75"/>
                </a:lnTo>
                <a:lnTo>
                  <a:pt x="50" y="75"/>
                </a:lnTo>
                <a:lnTo>
                  <a:pt x="51" y="75"/>
                </a:lnTo>
                <a:lnTo>
                  <a:pt x="51" y="76"/>
                </a:lnTo>
                <a:lnTo>
                  <a:pt x="51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7"/>
                </a:lnTo>
                <a:lnTo>
                  <a:pt x="53" y="77"/>
                </a:lnTo>
                <a:lnTo>
                  <a:pt x="53" y="77"/>
                </a:lnTo>
                <a:lnTo>
                  <a:pt x="53" y="77"/>
                </a:lnTo>
                <a:lnTo>
                  <a:pt x="53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5" y="77"/>
                </a:lnTo>
                <a:lnTo>
                  <a:pt x="55" y="77"/>
                </a:lnTo>
                <a:lnTo>
                  <a:pt x="55" y="78"/>
                </a:lnTo>
                <a:lnTo>
                  <a:pt x="55" y="78"/>
                </a:lnTo>
                <a:lnTo>
                  <a:pt x="55" y="77"/>
                </a:lnTo>
                <a:lnTo>
                  <a:pt x="55" y="77"/>
                </a:lnTo>
                <a:lnTo>
                  <a:pt x="55" y="78"/>
                </a:lnTo>
                <a:lnTo>
                  <a:pt x="55" y="78"/>
                </a:lnTo>
                <a:lnTo>
                  <a:pt x="55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7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6"/>
                </a:lnTo>
                <a:lnTo>
                  <a:pt x="58" y="77"/>
                </a:lnTo>
                <a:lnTo>
                  <a:pt x="59" y="77"/>
                </a:lnTo>
                <a:lnTo>
                  <a:pt x="58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6"/>
                </a:lnTo>
                <a:lnTo>
                  <a:pt x="59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0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2" y="75"/>
                </a:lnTo>
                <a:lnTo>
                  <a:pt x="61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6" y="71"/>
                </a:lnTo>
                <a:lnTo>
                  <a:pt x="67" y="71"/>
                </a:lnTo>
                <a:lnTo>
                  <a:pt x="67" y="71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8" y="70"/>
                </a:lnTo>
                <a:lnTo>
                  <a:pt x="68" y="70"/>
                </a:lnTo>
                <a:lnTo>
                  <a:pt x="68" y="70"/>
                </a:lnTo>
                <a:lnTo>
                  <a:pt x="68" y="70"/>
                </a:lnTo>
                <a:lnTo>
                  <a:pt x="67" y="70"/>
                </a:lnTo>
                <a:lnTo>
                  <a:pt x="68" y="70"/>
                </a:lnTo>
                <a:lnTo>
                  <a:pt x="67" y="70"/>
                </a:lnTo>
                <a:lnTo>
                  <a:pt x="68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9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8"/>
                </a:lnTo>
                <a:lnTo>
                  <a:pt x="67" y="67"/>
                </a:lnTo>
                <a:lnTo>
                  <a:pt x="67" y="67"/>
                </a:lnTo>
                <a:lnTo>
                  <a:pt x="67" y="67"/>
                </a:lnTo>
                <a:lnTo>
                  <a:pt x="67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7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7" y="66"/>
                </a:lnTo>
                <a:lnTo>
                  <a:pt x="66" y="66"/>
                </a:lnTo>
                <a:lnTo>
                  <a:pt x="66" y="66"/>
                </a:lnTo>
                <a:lnTo>
                  <a:pt x="67" y="65"/>
                </a:lnTo>
                <a:lnTo>
                  <a:pt x="66" y="65"/>
                </a:lnTo>
                <a:lnTo>
                  <a:pt x="66" y="65"/>
                </a:lnTo>
                <a:lnTo>
                  <a:pt x="67" y="65"/>
                </a:lnTo>
                <a:lnTo>
                  <a:pt x="67" y="65"/>
                </a:lnTo>
                <a:lnTo>
                  <a:pt x="67" y="65"/>
                </a:lnTo>
                <a:lnTo>
                  <a:pt x="67" y="65"/>
                </a:lnTo>
                <a:lnTo>
                  <a:pt x="67" y="65"/>
                </a:lnTo>
                <a:lnTo>
                  <a:pt x="67" y="64"/>
                </a:lnTo>
                <a:lnTo>
                  <a:pt x="67" y="64"/>
                </a:lnTo>
                <a:lnTo>
                  <a:pt x="67" y="64"/>
                </a:lnTo>
                <a:lnTo>
                  <a:pt x="67" y="64"/>
                </a:lnTo>
                <a:lnTo>
                  <a:pt x="67" y="64"/>
                </a:lnTo>
                <a:lnTo>
                  <a:pt x="67" y="63"/>
                </a:lnTo>
                <a:lnTo>
                  <a:pt x="67" y="63"/>
                </a:lnTo>
                <a:lnTo>
                  <a:pt x="67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3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7" y="60"/>
                </a:lnTo>
                <a:lnTo>
                  <a:pt x="67" y="60"/>
                </a:lnTo>
                <a:lnTo>
                  <a:pt x="66" y="60"/>
                </a:lnTo>
                <a:lnTo>
                  <a:pt x="66" y="60"/>
                </a:lnTo>
                <a:lnTo>
                  <a:pt x="66" y="60"/>
                </a:lnTo>
                <a:lnTo>
                  <a:pt x="66" y="60"/>
                </a:lnTo>
                <a:lnTo>
                  <a:pt x="65" y="60"/>
                </a:lnTo>
                <a:lnTo>
                  <a:pt x="65" y="60"/>
                </a:lnTo>
                <a:lnTo>
                  <a:pt x="65" y="61"/>
                </a:lnTo>
                <a:lnTo>
                  <a:pt x="65" y="61"/>
                </a:lnTo>
                <a:lnTo>
                  <a:pt x="64" y="61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59"/>
                </a:lnTo>
                <a:lnTo>
                  <a:pt x="64" y="59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64" y="58"/>
                </a:lnTo>
                <a:lnTo>
                  <a:pt x="64" y="57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4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7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5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6" y="54"/>
                </a:lnTo>
                <a:lnTo>
                  <a:pt x="67" y="54"/>
                </a:lnTo>
                <a:lnTo>
                  <a:pt x="66" y="54"/>
                </a:lnTo>
                <a:lnTo>
                  <a:pt x="67" y="54"/>
                </a:lnTo>
                <a:lnTo>
                  <a:pt x="67" y="54"/>
                </a:lnTo>
                <a:lnTo>
                  <a:pt x="67" y="53"/>
                </a:lnTo>
                <a:lnTo>
                  <a:pt x="67" y="53"/>
                </a:lnTo>
                <a:lnTo>
                  <a:pt x="67" y="53"/>
                </a:lnTo>
                <a:lnTo>
                  <a:pt x="67" y="53"/>
                </a:lnTo>
                <a:lnTo>
                  <a:pt x="67" y="54"/>
                </a:lnTo>
                <a:lnTo>
                  <a:pt x="67" y="53"/>
                </a:lnTo>
                <a:lnTo>
                  <a:pt x="67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2"/>
                </a:lnTo>
                <a:lnTo>
                  <a:pt x="68" y="53"/>
                </a:lnTo>
                <a:lnTo>
                  <a:pt x="68" y="52"/>
                </a:lnTo>
                <a:lnTo>
                  <a:pt x="68" y="53"/>
                </a:lnTo>
                <a:lnTo>
                  <a:pt x="68" y="53"/>
                </a:lnTo>
                <a:lnTo>
                  <a:pt x="68" y="52"/>
                </a:lnTo>
                <a:lnTo>
                  <a:pt x="68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2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0" y="50"/>
                </a:lnTo>
                <a:lnTo>
                  <a:pt x="71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0" y="49"/>
                </a:lnTo>
                <a:lnTo>
                  <a:pt x="70" y="50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70" y="49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8"/>
                </a:lnTo>
                <a:lnTo>
                  <a:pt x="69" y="47"/>
                </a:lnTo>
                <a:lnTo>
                  <a:pt x="69" y="48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5"/>
                </a:lnTo>
                <a:lnTo>
                  <a:pt x="69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7" y="44"/>
                </a:lnTo>
                <a:lnTo>
                  <a:pt x="67" y="44"/>
                </a:lnTo>
                <a:lnTo>
                  <a:pt x="67" y="44"/>
                </a:lnTo>
                <a:lnTo>
                  <a:pt x="67" y="44"/>
                </a:lnTo>
                <a:lnTo>
                  <a:pt x="67" y="44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7" y="44"/>
                </a:lnTo>
                <a:lnTo>
                  <a:pt x="67" y="44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7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5" y="43"/>
                </a:lnTo>
                <a:lnTo>
                  <a:pt x="66" y="43"/>
                </a:lnTo>
                <a:lnTo>
                  <a:pt x="65" y="43"/>
                </a:lnTo>
                <a:lnTo>
                  <a:pt x="66" y="43"/>
                </a:lnTo>
                <a:lnTo>
                  <a:pt x="65" y="43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65" y="41"/>
                </a:lnTo>
                <a:lnTo>
                  <a:pt x="65" y="41"/>
                </a:lnTo>
                <a:lnTo>
                  <a:pt x="65" y="41"/>
                </a:lnTo>
                <a:lnTo>
                  <a:pt x="65" y="41"/>
                </a:lnTo>
                <a:lnTo>
                  <a:pt x="65" y="40"/>
                </a:lnTo>
                <a:lnTo>
                  <a:pt x="65" y="40"/>
                </a:lnTo>
                <a:lnTo>
                  <a:pt x="65" y="40"/>
                </a:lnTo>
                <a:lnTo>
                  <a:pt x="65" y="40"/>
                </a:lnTo>
                <a:lnTo>
                  <a:pt x="65" y="39"/>
                </a:lnTo>
                <a:lnTo>
                  <a:pt x="65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7" y="37"/>
                </a:lnTo>
                <a:lnTo>
                  <a:pt x="66" y="37"/>
                </a:lnTo>
                <a:lnTo>
                  <a:pt x="67" y="37"/>
                </a:lnTo>
                <a:lnTo>
                  <a:pt x="67" y="37"/>
                </a:lnTo>
                <a:lnTo>
                  <a:pt x="67" y="37"/>
                </a:lnTo>
                <a:lnTo>
                  <a:pt x="67" y="37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6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7" y="35"/>
                </a:lnTo>
                <a:lnTo>
                  <a:pt x="66" y="35"/>
                </a:lnTo>
                <a:lnTo>
                  <a:pt x="67" y="35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2"/>
                </a:lnTo>
                <a:lnTo>
                  <a:pt x="67" y="33"/>
                </a:lnTo>
                <a:lnTo>
                  <a:pt x="67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3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0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2" y="31"/>
                </a:lnTo>
                <a:lnTo>
                  <a:pt x="74" y="31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29"/>
                </a:lnTo>
                <a:lnTo>
                  <a:pt x="76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lnTo>
                  <a:pt x="76" y="27"/>
                </a:lnTo>
                <a:lnTo>
                  <a:pt x="76" y="27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5" y="25"/>
                </a:lnTo>
                <a:lnTo>
                  <a:pt x="74" y="25"/>
                </a:lnTo>
                <a:lnTo>
                  <a:pt x="74" y="24"/>
                </a:lnTo>
                <a:lnTo>
                  <a:pt x="74" y="24"/>
                </a:lnTo>
                <a:lnTo>
                  <a:pt x="74" y="23"/>
                </a:lnTo>
                <a:lnTo>
                  <a:pt x="74" y="23"/>
                </a:lnTo>
                <a:lnTo>
                  <a:pt x="74" y="22"/>
                </a:lnTo>
                <a:lnTo>
                  <a:pt x="74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5" y="20"/>
                </a:lnTo>
                <a:lnTo>
                  <a:pt x="75" y="20"/>
                </a:lnTo>
                <a:lnTo>
                  <a:pt x="76" y="20"/>
                </a:lnTo>
                <a:lnTo>
                  <a:pt x="76" y="20"/>
                </a:lnTo>
                <a:lnTo>
                  <a:pt x="75" y="19"/>
                </a:lnTo>
                <a:lnTo>
                  <a:pt x="75" y="19"/>
                </a:lnTo>
                <a:lnTo>
                  <a:pt x="75" y="18"/>
                </a:lnTo>
                <a:lnTo>
                  <a:pt x="75" y="18"/>
                </a:lnTo>
                <a:lnTo>
                  <a:pt x="75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7"/>
                </a:lnTo>
                <a:lnTo>
                  <a:pt x="74" y="17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5" y="14"/>
                </a:lnTo>
                <a:lnTo>
                  <a:pt x="75" y="14"/>
                </a:lnTo>
                <a:lnTo>
                  <a:pt x="76" y="14"/>
                </a:lnTo>
                <a:lnTo>
                  <a:pt x="77" y="14"/>
                </a:lnTo>
                <a:lnTo>
                  <a:pt x="77" y="14"/>
                </a:lnTo>
                <a:lnTo>
                  <a:pt x="78" y="14"/>
                </a:lnTo>
                <a:lnTo>
                  <a:pt x="78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2" y="15"/>
                </a:lnTo>
                <a:lnTo>
                  <a:pt x="82" y="15"/>
                </a:lnTo>
                <a:lnTo>
                  <a:pt x="82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82" y="9"/>
                </a:lnTo>
                <a:lnTo>
                  <a:pt x="82" y="9"/>
                </a:lnTo>
                <a:lnTo>
                  <a:pt x="82" y="9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9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7" y="12"/>
                </a:lnTo>
                <a:lnTo>
                  <a:pt x="87" y="13"/>
                </a:lnTo>
                <a:lnTo>
                  <a:pt x="87" y="13"/>
                </a:lnTo>
                <a:lnTo>
                  <a:pt x="87" y="13"/>
                </a:lnTo>
                <a:lnTo>
                  <a:pt x="87" y="13"/>
                </a:lnTo>
                <a:lnTo>
                  <a:pt x="88" y="13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9" y="12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2"/>
                </a:lnTo>
                <a:lnTo>
                  <a:pt x="89" y="12"/>
                </a:lnTo>
                <a:lnTo>
                  <a:pt x="90" y="12"/>
                </a:lnTo>
                <a:lnTo>
                  <a:pt x="90" y="12"/>
                </a:lnTo>
                <a:lnTo>
                  <a:pt x="90" y="11"/>
                </a:lnTo>
                <a:lnTo>
                  <a:pt x="90" y="11"/>
                </a:lnTo>
                <a:lnTo>
                  <a:pt x="90" y="12"/>
                </a:lnTo>
                <a:lnTo>
                  <a:pt x="90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3"/>
                </a:lnTo>
                <a:lnTo>
                  <a:pt x="91" y="13"/>
                </a:lnTo>
                <a:lnTo>
                  <a:pt x="91" y="13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5"/>
                </a:lnTo>
                <a:lnTo>
                  <a:pt x="90" y="15"/>
                </a:lnTo>
                <a:lnTo>
                  <a:pt x="90" y="15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9" y="19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2" y="16"/>
                </a:lnTo>
                <a:lnTo>
                  <a:pt x="92" y="16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6"/>
                </a:lnTo>
                <a:lnTo>
                  <a:pt x="96" y="15"/>
                </a:lnTo>
                <a:lnTo>
                  <a:pt x="96" y="16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7" y="15"/>
                </a:lnTo>
                <a:lnTo>
                  <a:pt x="97" y="15"/>
                </a:lnTo>
                <a:lnTo>
                  <a:pt x="97" y="15"/>
                </a:lnTo>
                <a:lnTo>
                  <a:pt x="97" y="15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8" y="14"/>
                </a:lnTo>
                <a:lnTo>
                  <a:pt x="98" y="14"/>
                </a:lnTo>
                <a:lnTo>
                  <a:pt x="98" y="14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8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99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2"/>
                </a:lnTo>
                <a:lnTo>
                  <a:pt x="101" y="12"/>
                </a:lnTo>
                <a:lnTo>
                  <a:pt x="101" y="12"/>
                </a:lnTo>
                <a:lnTo>
                  <a:pt x="101" y="12"/>
                </a:lnTo>
                <a:lnTo>
                  <a:pt x="101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3" y="10"/>
                </a:lnTo>
                <a:lnTo>
                  <a:pt x="103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5" y="10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6" y="9"/>
                </a:lnTo>
                <a:lnTo>
                  <a:pt x="106" y="9"/>
                </a:lnTo>
                <a:lnTo>
                  <a:pt x="106" y="9"/>
                </a:lnTo>
                <a:lnTo>
                  <a:pt x="107" y="9"/>
                </a:lnTo>
                <a:lnTo>
                  <a:pt x="107" y="9"/>
                </a:lnTo>
                <a:lnTo>
                  <a:pt x="107" y="9"/>
                </a:lnTo>
                <a:lnTo>
                  <a:pt x="107" y="9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9" y="8"/>
                </a:lnTo>
                <a:lnTo>
                  <a:pt x="109" y="7"/>
                </a:lnTo>
                <a:lnTo>
                  <a:pt x="109" y="8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09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7"/>
                </a:lnTo>
                <a:lnTo>
                  <a:pt x="110" y="6"/>
                </a:lnTo>
                <a:lnTo>
                  <a:pt x="110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6"/>
                </a:lnTo>
                <a:lnTo>
                  <a:pt x="111" y="5"/>
                </a:lnTo>
                <a:lnTo>
                  <a:pt x="111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3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4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3"/>
                </a:lnTo>
                <a:lnTo>
                  <a:pt x="115" y="2"/>
                </a:lnTo>
                <a:lnTo>
                  <a:pt x="115" y="3"/>
                </a:lnTo>
                <a:lnTo>
                  <a:pt x="115" y="2"/>
                </a:lnTo>
                <a:lnTo>
                  <a:pt x="115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7" y="2"/>
                </a:lnTo>
                <a:lnTo>
                  <a:pt x="117" y="1"/>
                </a:lnTo>
                <a:lnTo>
                  <a:pt x="117" y="2"/>
                </a:lnTo>
                <a:lnTo>
                  <a:pt x="117" y="1"/>
                </a:lnTo>
                <a:lnTo>
                  <a:pt x="117" y="1"/>
                </a:lnTo>
                <a:lnTo>
                  <a:pt x="117" y="1"/>
                </a:lnTo>
                <a:lnTo>
                  <a:pt x="117" y="1"/>
                </a:lnTo>
                <a:lnTo>
                  <a:pt x="117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8" y="1"/>
                </a:lnTo>
                <a:lnTo>
                  <a:pt x="119" y="1"/>
                </a:lnTo>
                <a:lnTo>
                  <a:pt x="119" y="1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1"/>
                </a:lnTo>
                <a:lnTo>
                  <a:pt x="126" y="0"/>
                </a:lnTo>
                <a:lnTo>
                  <a:pt x="126" y="1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0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29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2"/>
                </a:lnTo>
                <a:lnTo>
                  <a:pt x="130" y="2"/>
                </a:lnTo>
                <a:lnTo>
                  <a:pt x="130" y="2"/>
                </a:lnTo>
                <a:lnTo>
                  <a:pt x="130" y="2"/>
                </a:lnTo>
                <a:lnTo>
                  <a:pt x="130" y="3"/>
                </a:lnTo>
                <a:lnTo>
                  <a:pt x="129" y="4"/>
                </a:lnTo>
                <a:lnTo>
                  <a:pt x="129" y="4"/>
                </a:lnTo>
                <a:lnTo>
                  <a:pt x="129" y="5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6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7"/>
                </a:lnTo>
                <a:lnTo>
                  <a:pt x="129" y="8"/>
                </a:lnTo>
                <a:lnTo>
                  <a:pt x="129" y="8"/>
                </a:lnTo>
                <a:lnTo>
                  <a:pt x="129" y="8"/>
                </a:lnTo>
                <a:lnTo>
                  <a:pt x="129" y="8"/>
                </a:lnTo>
                <a:lnTo>
                  <a:pt x="130" y="8"/>
                </a:lnTo>
                <a:lnTo>
                  <a:pt x="130" y="8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2" y="8"/>
                </a:lnTo>
                <a:lnTo>
                  <a:pt x="132" y="8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2" y="9"/>
                </a:lnTo>
                <a:lnTo>
                  <a:pt x="133" y="9"/>
                </a:lnTo>
                <a:lnTo>
                  <a:pt x="133" y="9"/>
                </a:lnTo>
                <a:lnTo>
                  <a:pt x="133" y="9"/>
                </a:lnTo>
                <a:lnTo>
                  <a:pt x="134" y="9"/>
                </a:lnTo>
                <a:lnTo>
                  <a:pt x="134" y="9"/>
                </a:lnTo>
                <a:lnTo>
                  <a:pt x="134" y="9"/>
                </a:lnTo>
                <a:lnTo>
                  <a:pt x="134" y="9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6" y="9"/>
                </a:lnTo>
                <a:lnTo>
                  <a:pt x="137" y="9"/>
                </a:lnTo>
                <a:lnTo>
                  <a:pt x="137" y="9"/>
                </a:lnTo>
                <a:lnTo>
                  <a:pt x="137" y="9"/>
                </a:lnTo>
                <a:lnTo>
                  <a:pt x="137" y="9"/>
                </a:lnTo>
                <a:lnTo>
                  <a:pt x="137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39" y="8"/>
                </a:lnTo>
                <a:lnTo>
                  <a:pt x="140" y="7"/>
                </a:lnTo>
                <a:lnTo>
                  <a:pt x="140" y="7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2" y="8"/>
                </a:lnTo>
                <a:lnTo>
                  <a:pt x="142" y="8"/>
                </a:lnTo>
                <a:lnTo>
                  <a:pt x="142" y="8"/>
                </a:lnTo>
                <a:lnTo>
                  <a:pt x="142" y="8"/>
                </a:lnTo>
                <a:lnTo>
                  <a:pt x="142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3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6" y="9"/>
                </a:lnTo>
                <a:lnTo>
                  <a:pt x="147" y="9"/>
                </a:lnTo>
                <a:lnTo>
                  <a:pt x="147" y="9"/>
                </a:lnTo>
                <a:lnTo>
                  <a:pt x="147" y="9"/>
                </a:lnTo>
                <a:lnTo>
                  <a:pt x="147" y="9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7" y="10"/>
                </a:lnTo>
                <a:lnTo>
                  <a:pt x="148" y="11"/>
                </a:lnTo>
                <a:lnTo>
                  <a:pt x="148" y="11"/>
                </a:lnTo>
                <a:lnTo>
                  <a:pt x="149" y="11"/>
                </a:lnTo>
                <a:lnTo>
                  <a:pt x="149" y="11"/>
                </a:lnTo>
                <a:lnTo>
                  <a:pt x="149" y="11"/>
                </a:lnTo>
                <a:lnTo>
                  <a:pt x="149" y="12"/>
                </a:lnTo>
                <a:lnTo>
                  <a:pt x="149" y="12"/>
                </a:lnTo>
                <a:lnTo>
                  <a:pt x="150" y="12"/>
                </a:lnTo>
                <a:lnTo>
                  <a:pt x="149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0" y="12"/>
                </a:lnTo>
                <a:lnTo>
                  <a:pt x="151" y="12"/>
                </a:lnTo>
                <a:lnTo>
                  <a:pt x="151" y="12"/>
                </a:lnTo>
                <a:lnTo>
                  <a:pt x="151" y="12"/>
                </a:lnTo>
                <a:lnTo>
                  <a:pt x="151" y="13"/>
                </a:lnTo>
                <a:lnTo>
                  <a:pt x="151" y="13"/>
                </a:lnTo>
                <a:lnTo>
                  <a:pt x="151" y="13"/>
                </a:lnTo>
                <a:lnTo>
                  <a:pt x="152" y="12"/>
                </a:lnTo>
                <a:lnTo>
                  <a:pt x="152" y="12"/>
                </a:lnTo>
                <a:lnTo>
                  <a:pt x="152" y="13"/>
                </a:lnTo>
                <a:lnTo>
                  <a:pt x="152" y="13"/>
                </a:lnTo>
                <a:lnTo>
                  <a:pt x="152" y="13"/>
                </a:lnTo>
                <a:lnTo>
                  <a:pt x="152" y="13"/>
                </a:lnTo>
                <a:lnTo>
                  <a:pt x="153" y="13"/>
                </a:lnTo>
                <a:lnTo>
                  <a:pt x="153" y="13"/>
                </a:lnTo>
                <a:lnTo>
                  <a:pt x="153" y="13"/>
                </a:lnTo>
                <a:lnTo>
                  <a:pt x="153" y="13"/>
                </a:lnTo>
                <a:lnTo>
                  <a:pt x="153" y="14"/>
                </a:lnTo>
                <a:lnTo>
                  <a:pt x="154" y="14"/>
                </a:lnTo>
                <a:lnTo>
                  <a:pt x="154" y="14"/>
                </a:lnTo>
                <a:lnTo>
                  <a:pt x="154" y="14"/>
                </a:lnTo>
                <a:lnTo>
                  <a:pt x="154" y="15"/>
                </a:lnTo>
                <a:lnTo>
                  <a:pt x="155" y="15"/>
                </a:lnTo>
                <a:lnTo>
                  <a:pt x="155" y="15"/>
                </a:lnTo>
                <a:lnTo>
                  <a:pt x="156" y="15"/>
                </a:lnTo>
                <a:lnTo>
                  <a:pt x="156" y="15"/>
                </a:lnTo>
                <a:lnTo>
                  <a:pt x="156" y="16"/>
                </a:lnTo>
                <a:lnTo>
                  <a:pt x="156" y="15"/>
                </a:lnTo>
                <a:lnTo>
                  <a:pt x="156" y="15"/>
                </a:lnTo>
                <a:lnTo>
                  <a:pt x="157" y="15"/>
                </a:lnTo>
                <a:lnTo>
                  <a:pt x="157" y="16"/>
                </a:lnTo>
                <a:lnTo>
                  <a:pt x="157" y="16"/>
                </a:lnTo>
                <a:lnTo>
                  <a:pt x="157" y="16"/>
                </a:lnTo>
                <a:lnTo>
                  <a:pt x="157" y="16"/>
                </a:lnTo>
                <a:lnTo>
                  <a:pt x="158" y="16"/>
                </a:lnTo>
                <a:lnTo>
                  <a:pt x="158" y="16"/>
                </a:lnTo>
                <a:lnTo>
                  <a:pt x="158" y="16"/>
                </a:lnTo>
                <a:lnTo>
                  <a:pt x="158" y="16"/>
                </a:lnTo>
                <a:lnTo>
                  <a:pt x="159" y="16"/>
                </a:lnTo>
                <a:lnTo>
                  <a:pt x="159" y="16"/>
                </a:lnTo>
                <a:lnTo>
                  <a:pt x="159" y="16"/>
                </a:lnTo>
                <a:lnTo>
                  <a:pt x="159" y="15"/>
                </a:lnTo>
                <a:lnTo>
                  <a:pt x="159" y="15"/>
                </a:lnTo>
                <a:lnTo>
                  <a:pt x="159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7"/>
                </a:lnTo>
                <a:lnTo>
                  <a:pt x="161" y="17"/>
                </a:lnTo>
                <a:lnTo>
                  <a:pt x="161" y="17"/>
                </a:lnTo>
                <a:lnTo>
                  <a:pt x="161" y="17"/>
                </a:lnTo>
                <a:lnTo>
                  <a:pt x="161" y="17"/>
                </a:lnTo>
                <a:lnTo>
                  <a:pt x="161" y="17"/>
                </a:lnTo>
                <a:lnTo>
                  <a:pt x="162" y="17"/>
                </a:lnTo>
                <a:lnTo>
                  <a:pt x="162" y="17"/>
                </a:lnTo>
                <a:lnTo>
                  <a:pt x="162" y="17"/>
                </a:lnTo>
                <a:lnTo>
                  <a:pt x="163" y="17"/>
                </a:lnTo>
                <a:lnTo>
                  <a:pt x="163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7"/>
                </a:lnTo>
                <a:lnTo>
                  <a:pt x="164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6" y="16"/>
                </a:lnTo>
                <a:lnTo>
                  <a:pt x="166" y="16"/>
                </a:lnTo>
                <a:lnTo>
                  <a:pt x="166" y="16"/>
                </a:lnTo>
                <a:lnTo>
                  <a:pt x="170" y="20"/>
                </a:lnTo>
                <a:lnTo>
                  <a:pt x="172" y="21"/>
                </a:lnTo>
                <a:lnTo>
                  <a:pt x="173" y="22"/>
                </a:lnTo>
                <a:lnTo>
                  <a:pt x="174" y="23"/>
                </a:lnTo>
                <a:lnTo>
                  <a:pt x="174" y="23"/>
                </a:lnTo>
                <a:lnTo>
                  <a:pt x="174" y="26"/>
                </a:lnTo>
                <a:lnTo>
                  <a:pt x="174" y="27"/>
                </a:lnTo>
                <a:lnTo>
                  <a:pt x="174" y="27"/>
                </a:lnTo>
                <a:lnTo>
                  <a:pt x="175" y="27"/>
                </a:lnTo>
                <a:lnTo>
                  <a:pt x="175" y="27"/>
                </a:lnTo>
                <a:lnTo>
                  <a:pt x="175" y="27"/>
                </a:lnTo>
                <a:lnTo>
                  <a:pt x="175" y="28"/>
                </a:lnTo>
                <a:lnTo>
                  <a:pt x="176" y="27"/>
                </a:lnTo>
                <a:lnTo>
                  <a:pt x="176" y="27"/>
                </a:lnTo>
                <a:lnTo>
                  <a:pt x="176" y="27"/>
                </a:lnTo>
                <a:lnTo>
                  <a:pt x="177" y="28"/>
                </a:lnTo>
                <a:lnTo>
                  <a:pt x="177" y="28"/>
                </a:lnTo>
                <a:lnTo>
                  <a:pt x="177" y="28"/>
                </a:lnTo>
                <a:lnTo>
                  <a:pt x="177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8" y="27"/>
                </a:lnTo>
                <a:lnTo>
                  <a:pt x="179" y="27"/>
                </a:lnTo>
                <a:lnTo>
                  <a:pt x="179" y="27"/>
                </a:lnTo>
                <a:lnTo>
                  <a:pt x="179" y="27"/>
                </a:lnTo>
                <a:lnTo>
                  <a:pt x="180" y="27"/>
                </a:lnTo>
                <a:lnTo>
                  <a:pt x="180" y="27"/>
                </a:lnTo>
                <a:lnTo>
                  <a:pt x="180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1" y="26"/>
                </a:lnTo>
                <a:lnTo>
                  <a:pt x="182" y="26"/>
                </a:lnTo>
                <a:lnTo>
                  <a:pt x="182" y="26"/>
                </a:lnTo>
                <a:lnTo>
                  <a:pt x="182" y="26"/>
                </a:lnTo>
                <a:lnTo>
                  <a:pt x="182" y="26"/>
                </a:lnTo>
                <a:lnTo>
                  <a:pt x="182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3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6"/>
                </a:lnTo>
                <a:lnTo>
                  <a:pt x="184" y="27"/>
                </a:lnTo>
                <a:lnTo>
                  <a:pt x="184" y="27"/>
                </a:lnTo>
                <a:lnTo>
                  <a:pt x="185" y="27"/>
                </a:lnTo>
                <a:lnTo>
                  <a:pt x="185" y="27"/>
                </a:lnTo>
                <a:lnTo>
                  <a:pt x="185" y="27"/>
                </a:lnTo>
                <a:lnTo>
                  <a:pt x="185" y="26"/>
                </a:lnTo>
                <a:lnTo>
                  <a:pt x="185" y="26"/>
                </a:lnTo>
                <a:lnTo>
                  <a:pt x="185" y="26"/>
                </a:lnTo>
                <a:lnTo>
                  <a:pt x="185" y="26"/>
                </a:lnTo>
                <a:lnTo>
                  <a:pt x="186" y="26"/>
                </a:lnTo>
                <a:lnTo>
                  <a:pt x="186" y="26"/>
                </a:lnTo>
                <a:lnTo>
                  <a:pt x="186" y="26"/>
                </a:lnTo>
                <a:lnTo>
                  <a:pt x="186" y="26"/>
                </a:lnTo>
                <a:lnTo>
                  <a:pt x="186" y="27"/>
                </a:lnTo>
                <a:lnTo>
                  <a:pt x="186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7"/>
                </a:lnTo>
                <a:lnTo>
                  <a:pt x="187" y="28"/>
                </a:lnTo>
                <a:lnTo>
                  <a:pt x="187" y="28"/>
                </a:lnTo>
                <a:lnTo>
                  <a:pt x="188" y="28"/>
                </a:lnTo>
                <a:lnTo>
                  <a:pt x="188" y="28"/>
                </a:lnTo>
                <a:lnTo>
                  <a:pt x="188" y="28"/>
                </a:lnTo>
                <a:lnTo>
                  <a:pt x="188" y="28"/>
                </a:lnTo>
                <a:lnTo>
                  <a:pt x="188" y="29"/>
                </a:lnTo>
                <a:lnTo>
                  <a:pt x="188" y="29"/>
                </a:lnTo>
                <a:lnTo>
                  <a:pt x="188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89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8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1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2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3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29"/>
                </a:lnTo>
                <a:lnTo>
                  <a:pt x="194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0"/>
                </a:lnTo>
                <a:lnTo>
                  <a:pt x="195" y="31"/>
                </a:lnTo>
                <a:lnTo>
                  <a:pt x="195" y="30"/>
                </a:lnTo>
                <a:lnTo>
                  <a:pt x="195" y="31"/>
                </a:lnTo>
                <a:lnTo>
                  <a:pt x="195" y="31"/>
                </a:lnTo>
                <a:lnTo>
                  <a:pt x="195" y="30"/>
                </a:lnTo>
                <a:lnTo>
                  <a:pt x="195" y="30"/>
                </a:lnTo>
                <a:lnTo>
                  <a:pt x="196" y="30"/>
                </a:lnTo>
                <a:lnTo>
                  <a:pt x="196" y="30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6" y="31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7" y="30"/>
                </a:lnTo>
                <a:lnTo>
                  <a:pt x="197" y="30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2"/>
                </a:lnTo>
                <a:lnTo>
                  <a:pt x="197" y="32"/>
                </a:lnTo>
                <a:lnTo>
                  <a:pt x="197" y="32"/>
                </a:lnTo>
                <a:lnTo>
                  <a:pt x="197" y="32"/>
                </a:lnTo>
                <a:lnTo>
                  <a:pt x="198" y="32"/>
                </a:lnTo>
                <a:lnTo>
                  <a:pt x="197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8" y="32"/>
                </a:lnTo>
                <a:lnTo>
                  <a:pt x="199" y="32"/>
                </a:lnTo>
                <a:lnTo>
                  <a:pt x="199" y="32"/>
                </a:lnTo>
                <a:lnTo>
                  <a:pt x="199" y="32"/>
                </a:lnTo>
                <a:lnTo>
                  <a:pt x="199" y="32"/>
                </a:lnTo>
                <a:lnTo>
                  <a:pt x="200" y="32"/>
                </a:lnTo>
                <a:lnTo>
                  <a:pt x="200" y="32"/>
                </a:lnTo>
                <a:lnTo>
                  <a:pt x="200" y="32"/>
                </a:lnTo>
                <a:lnTo>
                  <a:pt x="199" y="33"/>
                </a:lnTo>
                <a:lnTo>
                  <a:pt x="199" y="33"/>
                </a:lnTo>
                <a:lnTo>
                  <a:pt x="200" y="33"/>
                </a:lnTo>
                <a:lnTo>
                  <a:pt x="200" y="33"/>
                </a:lnTo>
                <a:lnTo>
                  <a:pt x="200" y="33"/>
                </a:lnTo>
                <a:lnTo>
                  <a:pt x="200" y="33"/>
                </a:lnTo>
                <a:lnTo>
                  <a:pt x="200" y="34"/>
                </a:lnTo>
                <a:lnTo>
                  <a:pt x="200" y="34"/>
                </a:lnTo>
                <a:lnTo>
                  <a:pt x="201" y="34"/>
                </a:lnTo>
                <a:lnTo>
                  <a:pt x="201" y="34"/>
                </a:lnTo>
                <a:lnTo>
                  <a:pt x="201" y="34"/>
                </a:lnTo>
                <a:lnTo>
                  <a:pt x="201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5"/>
                </a:lnTo>
                <a:lnTo>
                  <a:pt x="200" y="36"/>
                </a:lnTo>
                <a:lnTo>
                  <a:pt x="200" y="36"/>
                </a:lnTo>
                <a:lnTo>
                  <a:pt x="200" y="36"/>
                </a:lnTo>
                <a:lnTo>
                  <a:pt x="200" y="36"/>
                </a:lnTo>
                <a:lnTo>
                  <a:pt x="200" y="36"/>
                </a:lnTo>
                <a:lnTo>
                  <a:pt x="199" y="37"/>
                </a:lnTo>
                <a:lnTo>
                  <a:pt x="199" y="37"/>
                </a:lnTo>
                <a:lnTo>
                  <a:pt x="200" y="37"/>
                </a:lnTo>
                <a:lnTo>
                  <a:pt x="200" y="37"/>
                </a:lnTo>
                <a:lnTo>
                  <a:pt x="199" y="37"/>
                </a:lnTo>
                <a:lnTo>
                  <a:pt x="199" y="38"/>
                </a:lnTo>
                <a:lnTo>
                  <a:pt x="199" y="38"/>
                </a:lnTo>
                <a:lnTo>
                  <a:pt x="199" y="38"/>
                </a:lnTo>
                <a:lnTo>
                  <a:pt x="199" y="38"/>
                </a:lnTo>
                <a:lnTo>
                  <a:pt x="199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8"/>
                </a:lnTo>
                <a:lnTo>
                  <a:pt x="198" y="39"/>
                </a:lnTo>
                <a:lnTo>
                  <a:pt x="198" y="39"/>
                </a:lnTo>
                <a:lnTo>
                  <a:pt x="198" y="39"/>
                </a:lnTo>
                <a:lnTo>
                  <a:pt x="197" y="39"/>
                </a:lnTo>
                <a:lnTo>
                  <a:pt x="197" y="40"/>
                </a:lnTo>
                <a:lnTo>
                  <a:pt x="197" y="40"/>
                </a:lnTo>
                <a:lnTo>
                  <a:pt x="197" y="40"/>
                </a:lnTo>
                <a:lnTo>
                  <a:pt x="197" y="40"/>
                </a:lnTo>
                <a:lnTo>
                  <a:pt x="197" y="40"/>
                </a:lnTo>
                <a:lnTo>
                  <a:pt x="197" y="41"/>
                </a:lnTo>
                <a:lnTo>
                  <a:pt x="197" y="41"/>
                </a:lnTo>
                <a:lnTo>
                  <a:pt x="197" y="40"/>
                </a:lnTo>
                <a:lnTo>
                  <a:pt x="196" y="40"/>
                </a:lnTo>
                <a:lnTo>
                  <a:pt x="197" y="40"/>
                </a:lnTo>
                <a:lnTo>
                  <a:pt x="196" y="40"/>
                </a:lnTo>
                <a:lnTo>
                  <a:pt x="196" y="40"/>
                </a:lnTo>
                <a:lnTo>
                  <a:pt x="196" y="41"/>
                </a:lnTo>
                <a:lnTo>
                  <a:pt x="196" y="41"/>
                </a:lnTo>
                <a:lnTo>
                  <a:pt x="196" y="41"/>
                </a:lnTo>
                <a:lnTo>
                  <a:pt x="196" y="41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2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5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4" y="43"/>
                </a:lnTo>
                <a:lnTo>
                  <a:pt x="193" y="43"/>
                </a:lnTo>
                <a:lnTo>
                  <a:pt x="193" y="43"/>
                </a:lnTo>
                <a:lnTo>
                  <a:pt x="193" y="43"/>
                </a:lnTo>
                <a:lnTo>
                  <a:pt x="193" y="43"/>
                </a:lnTo>
                <a:lnTo>
                  <a:pt x="193" y="44"/>
                </a:lnTo>
                <a:lnTo>
                  <a:pt x="193" y="44"/>
                </a:lnTo>
                <a:lnTo>
                  <a:pt x="193" y="45"/>
                </a:lnTo>
                <a:lnTo>
                  <a:pt x="193" y="45"/>
                </a:lnTo>
                <a:lnTo>
                  <a:pt x="193" y="45"/>
                </a:lnTo>
                <a:lnTo>
                  <a:pt x="193" y="45"/>
                </a:lnTo>
                <a:lnTo>
                  <a:pt x="193" y="45"/>
                </a:lnTo>
                <a:lnTo>
                  <a:pt x="193" y="46"/>
                </a:lnTo>
                <a:lnTo>
                  <a:pt x="192" y="46"/>
                </a:lnTo>
                <a:lnTo>
                  <a:pt x="192" y="47"/>
                </a:lnTo>
                <a:lnTo>
                  <a:pt x="192" y="47"/>
                </a:lnTo>
                <a:lnTo>
                  <a:pt x="192" y="47"/>
                </a:lnTo>
                <a:lnTo>
                  <a:pt x="192" y="47"/>
                </a:lnTo>
                <a:lnTo>
                  <a:pt x="193" y="47"/>
                </a:lnTo>
                <a:lnTo>
                  <a:pt x="193" y="47"/>
                </a:lnTo>
                <a:lnTo>
                  <a:pt x="193" y="47"/>
                </a:lnTo>
                <a:lnTo>
                  <a:pt x="193" y="47"/>
                </a:lnTo>
                <a:lnTo>
                  <a:pt x="193" y="47"/>
                </a:lnTo>
                <a:lnTo>
                  <a:pt x="194" y="47"/>
                </a:lnTo>
                <a:lnTo>
                  <a:pt x="194" y="48"/>
                </a:lnTo>
                <a:lnTo>
                  <a:pt x="194" y="48"/>
                </a:lnTo>
                <a:lnTo>
                  <a:pt x="194" y="48"/>
                </a:lnTo>
                <a:lnTo>
                  <a:pt x="194" y="48"/>
                </a:lnTo>
                <a:lnTo>
                  <a:pt x="193" y="48"/>
                </a:lnTo>
                <a:lnTo>
                  <a:pt x="193" y="48"/>
                </a:lnTo>
                <a:lnTo>
                  <a:pt x="193" y="48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8"/>
                </a:lnTo>
                <a:lnTo>
                  <a:pt x="191" y="48"/>
                </a:lnTo>
                <a:lnTo>
                  <a:pt x="191" y="49"/>
                </a:lnTo>
                <a:lnTo>
                  <a:pt x="191" y="49"/>
                </a:lnTo>
                <a:lnTo>
                  <a:pt x="191" y="49"/>
                </a:lnTo>
                <a:lnTo>
                  <a:pt x="191" y="49"/>
                </a:lnTo>
                <a:lnTo>
                  <a:pt x="190" y="49"/>
                </a:lnTo>
                <a:lnTo>
                  <a:pt x="190" y="49"/>
                </a:lnTo>
                <a:lnTo>
                  <a:pt x="190" y="49"/>
                </a:lnTo>
                <a:lnTo>
                  <a:pt x="190" y="48"/>
                </a:lnTo>
                <a:lnTo>
                  <a:pt x="190" y="48"/>
                </a:lnTo>
                <a:lnTo>
                  <a:pt x="190" y="48"/>
                </a:lnTo>
                <a:lnTo>
                  <a:pt x="189" y="48"/>
                </a:lnTo>
                <a:lnTo>
                  <a:pt x="189" y="49"/>
                </a:lnTo>
                <a:lnTo>
                  <a:pt x="189" y="49"/>
                </a:lnTo>
                <a:lnTo>
                  <a:pt x="189" y="50"/>
                </a:lnTo>
                <a:lnTo>
                  <a:pt x="188" y="50"/>
                </a:lnTo>
                <a:lnTo>
                  <a:pt x="188" y="50"/>
                </a:lnTo>
                <a:lnTo>
                  <a:pt x="188" y="51"/>
                </a:lnTo>
                <a:lnTo>
                  <a:pt x="188" y="51"/>
                </a:lnTo>
                <a:lnTo>
                  <a:pt x="188" y="51"/>
                </a:ln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8" y="53"/>
                </a:lnTo>
                <a:lnTo>
                  <a:pt x="188" y="53"/>
                </a:lnTo>
                <a:lnTo>
                  <a:pt x="188" y="54"/>
                </a:lnTo>
                <a:lnTo>
                  <a:pt x="188" y="54"/>
                </a:lnTo>
                <a:lnTo>
                  <a:pt x="188" y="54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5"/>
                </a:lnTo>
                <a:lnTo>
                  <a:pt x="188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6"/>
                </a:lnTo>
                <a:lnTo>
                  <a:pt x="188" y="57"/>
                </a:lnTo>
                <a:lnTo>
                  <a:pt x="187" y="57"/>
                </a:lnTo>
                <a:lnTo>
                  <a:pt x="187" y="57"/>
                </a:lnTo>
                <a:lnTo>
                  <a:pt x="188" y="57"/>
                </a:lnTo>
                <a:lnTo>
                  <a:pt x="187" y="57"/>
                </a:lnTo>
                <a:lnTo>
                  <a:pt x="187" y="57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59"/>
                </a:lnTo>
                <a:lnTo>
                  <a:pt x="189" y="60"/>
                </a:lnTo>
                <a:lnTo>
                  <a:pt x="189" y="60"/>
                </a:lnTo>
                <a:lnTo>
                  <a:pt x="189" y="60"/>
                </a:lnTo>
                <a:lnTo>
                  <a:pt x="189" y="60"/>
                </a:lnTo>
                <a:lnTo>
                  <a:pt x="189" y="60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91" y="61"/>
                </a:lnTo>
                <a:lnTo>
                  <a:pt x="191" y="61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1" y="62"/>
                </a:lnTo>
                <a:lnTo>
                  <a:pt x="192" y="62"/>
                </a:lnTo>
                <a:lnTo>
                  <a:pt x="192" y="63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3"/>
                </a:lnTo>
                <a:lnTo>
                  <a:pt x="192" y="63"/>
                </a:lnTo>
                <a:lnTo>
                  <a:pt x="193" y="63"/>
                </a:lnTo>
                <a:lnTo>
                  <a:pt x="193" y="63"/>
                </a:lnTo>
                <a:lnTo>
                  <a:pt x="193" y="63"/>
                </a:lnTo>
                <a:lnTo>
                  <a:pt x="193" y="64"/>
                </a:lnTo>
                <a:lnTo>
                  <a:pt x="193" y="64"/>
                </a:lnTo>
                <a:lnTo>
                  <a:pt x="193" y="64"/>
                </a:lnTo>
                <a:lnTo>
                  <a:pt x="193" y="64"/>
                </a:lnTo>
                <a:lnTo>
                  <a:pt x="194" y="64"/>
                </a:lnTo>
                <a:lnTo>
                  <a:pt x="194" y="64"/>
                </a:lnTo>
                <a:lnTo>
                  <a:pt x="194" y="64"/>
                </a:lnTo>
                <a:lnTo>
                  <a:pt x="194" y="64"/>
                </a:lnTo>
                <a:lnTo>
                  <a:pt x="194" y="65"/>
                </a:lnTo>
                <a:lnTo>
                  <a:pt x="194" y="65"/>
                </a:lnTo>
                <a:lnTo>
                  <a:pt x="194" y="65"/>
                </a:lnTo>
                <a:lnTo>
                  <a:pt x="194" y="65"/>
                </a:lnTo>
                <a:lnTo>
                  <a:pt x="194" y="66"/>
                </a:lnTo>
                <a:lnTo>
                  <a:pt x="195" y="66"/>
                </a:lnTo>
                <a:lnTo>
                  <a:pt x="194" y="66"/>
                </a:lnTo>
                <a:lnTo>
                  <a:pt x="195" y="66"/>
                </a:lnTo>
                <a:lnTo>
                  <a:pt x="195" y="66"/>
                </a:lnTo>
                <a:lnTo>
                  <a:pt x="195" y="66"/>
                </a:lnTo>
                <a:lnTo>
                  <a:pt x="195" y="66"/>
                </a:lnTo>
                <a:lnTo>
                  <a:pt x="194" y="67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4" y="68"/>
                </a:lnTo>
                <a:lnTo>
                  <a:pt x="194" y="68"/>
                </a:lnTo>
                <a:lnTo>
                  <a:pt x="194" y="69"/>
                </a:lnTo>
                <a:lnTo>
                  <a:pt x="194" y="69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3" y="68"/>
                </a:lnTo>
                <a:lnTo>
                  <a:pt x="192" y="68"/>
                </a:lnTo>
                <a:lnTo>
                  <a:pt x="192" y="68"/>
                </a:lnTo>
                <a:lnTo>
                  <a:pt x="192" y="68"/>
                </a:lnTo>
                <a:lnTo>
                  <a:pt x="192" y="68"/>
                </a:lnTo>
                <a:lnTo>
                  <a:pt x="192" y="68"/>
                </a:lnTo>
                <a:lnTo>
                  <a:pt x="191" y="68"/>
                </a:lnTo>
                <a:lnTo>
                  <a:pt x="191" y="68"/>
                </a:lnTo>
                <a:lnTo>
                  <a:pt x="191" y="68"/>
                </a:lnTo>
                <a:lnTo>
                  <a:pt x="191" y="68"/>
                </a:lnTo>
                <a:lnTo>
                  <a:pt x="190" y="68"/>
                </a:lnTo>
                <a:lnTo>
                  <a:pt x="190" y="68"/>
                </a:lnTo>
                <a:lnTo>
                  <a:pt x="190" y="68"/>
                </a:lnTo>
                <a:lnTo>
                  <a:pt x="189" y="67"/>
                </a:lnTo>
                <a:lnTo>
                  <a:pt x="189" y="67"/>
                </a:lnTo>
                <a:lnTo>
                  <a:pt x="189" y="67"/>
                </a:lnTo>
                <a:lnTo>
                  <a:pt x="189" y="67"/>
                </a:lnTo>
                <a:lnTo>
                  <a:pt x="188" y="67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69"/>
                </a:lnTo>
                <a:lnTo>
                  <a:pt x="187" y="69"/>
                </a:lnTo>
                <a:lnTo>
                  <a:pt x="187" y="69"/>
                </a:lnTo>
                <a:lnTo>
                  <a:pt x="187" y="69"/>
                </a:lnTo>
                <a:lnTo>
                  <a:pt x="186" y="69"/>
                </a:lnTo>
                <a:lnTo>
                  <a:pt x="186" y="69"/>
                </a:lnTo>
                <a:lnTo>
                  <a:pt x="186" y="69"/>
                </a:lnTo>
                <a:lnTo>
                  <a:pt x="186" y="69"/>
                </a:lnTo>
                <a:lnTo>
                  <a:pt x="186" y="69"/>
                </a:lnTo>
                <a:lnTo>
                  <a:pt x="185" y="70"/>
                </a:lnTo>
                <a:lnTo>
                  <a:pt x="185" y="69"/>
                </a:lnTo>
                <a:lnTo>
                  <a:pt x="185" y="69"/>
                </a:lnTo>
                <a:lnTo>
                  <a:pt x="185" y="69"/>
                </a:lnTo>
                <a:lnTo>
                  <a:pt x="185" y="69"/>
                </a:lnTo>
                <a:lnTo>
                  <a:pt x="185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9"/>
                </a:lnTo>
                <a:lnTo>
                  <a:pt x="184" y="68"/>
                </a:lnTo>
                <a:lnTo>
                  <a:pt x="184" y="68"/>
                </a:lnTo>
                <a:lnTo>
                  <a:pt x="184" y="68"/>
                </a:lnTo>
                <a:lnTo>
                  <a:pt x="184" y="68"/>
                </a:lnTo>
                <a:lnTo>
                  <a:pt x="183" y="68"/>
                </a:lnTo>
                <a:lnTo>
                  <a:pt x="183" y="68"/>
                </a:lnTo>
                <a:lnTo>
                  <a:pt x="183" y="68"/>
                </a:lnTo>
                <a:lnTo>
                  <a:pt x="183" y="69"/>
                </a:lnTo>
                <a:lnTo>
                  <a:pt x="183" y="69"/>
                </a:lnTo>
                <a:lnTo>
                  <a:pt x="183" y="69"/>
                </a:lnTo>
                <a:lnTo>
                  <a:pt x="182" y="69"/>
                </a:lnTo>
                <a:lnTo>
                  <a:pt x="182" y="69"/>
                </a:lnTo>
                <a:lnTo>
                  <a:pt x="182" y="69"/>
                </a:lnTo>
                <a:lnTo>
                  <a:pt x="182" y="69"/>
                </a:lnTo>
                <a:lnTo>
                  <a:pt x="182" y="69"/>
                </a:lnTo>
                <a:lnTo>
                  <a:pt x="184" y="71"/>
                </a:lnTo>
                <a:lnTo>
                  <a:pt x="184" y="72"/>
                </a:lnTo>
                <a:lnTo>
                  <a:pt x="184" y="72"/>
                </a:lnTo>
                <a:lnTo>
                  <a:pt x="184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2"/>
                </a:lnTo>
                <a:lnTo>
                  <a:pt x="183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1" y="72"/>
                </a:lnTo>
                <a:lnTo>
                  <a:pt x="181" y="72"/>
                </a:lnTo>
                <a:lnTo>
                  <a:pt x="181" y="71"/>
                </a:lnTo>
                <a:lnTo>
                  <a:pt x="181" y="71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1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73"/>
                </a:lnTo>
                <a:lnTo>
                  <a:pt x="179" y="73"/>
                </a:lnTo>
                <a:lnTo>
                  <a:pt x="178" y="73"/>
                </a:lnTo>
                <a:lnTo>
                  <a:pt x="178" y="73"/>
                </a:lnTo>
                <a:lnTo>
                  <a:pt x="179" y="73"/>
                </a:lnTo>
                <a:lnTo>
                  <a:pt x="179" y="73"/>
                </a:lnTo>
                <a:lnTo>
                  <a:pt x="178" y="73"/>
                </a:lnTo>
                <a:lnTo>
                  <a:pt x="178" y="74"/>
                </a:lnTo>
                <a:lnTo>
                  <a:pt x="178" y="74"/>
                </a:lnTo>
                <a:lnTo>
                  <a:pt x="179" y="74"/>
                </a:lnTo>
                <a:lnTo>
                  <a:pt x="178" y="74"/>
                </a:lnTo>
                <a:lnTo>
                  <a:pt x="178" y="75"/>
                </a:lnTo>
                <a:lnTo>
                  <a:pt x="177" y="75"/>
                </a:lnTo>
                <a:lnTo>
                  <a:pt x="177" y="75"/>
                </a:lnTo>
                <a:lnTo>
                  <a:pt x="178" y="75"/>
                </a:lnTo>
                <a:lnTo>
                  <a:pt x="178" y="76"/>
                </a:lnTo>
                <a:lnTo>
                  <a:pt x="178" y="76"/>
                </a:lnTo>
                <a:lnTo>
                  <a:pt x="178" y="76"/>
                </a:lnTo>
                <a:lnTo>
                  <a:pt x="177" y="76"/>
                </a:lnTo>
                <a:lnTo>
                  <a:pt x="177" y="76"/>
                </a:lnTo>
                <a:lnTo>
                  <a:pt x="177" y="77"/>
                </a:lnTo>
                <a:lnTo>
                  <a:pt x="178" y="77"/>
                </a:lnTo>
                <a:lnTo>
                  <a:pt x="177" y="77"/>
                </a:lnTo>
                <a:lnTo>
                  <a:pt x="177" y="77"/>
                </a:lnTo>
                <a:lnTo>
                  <a:pt x="177" y="77"/>
                </a:lnTo>
                <a:lnTo>
                  <a:pt x="177" y="77"/>
                </a:lnTo>
                <a:lnTo>
                  <a:pt x="179" y="77"/>
                </a:lnTo>
                <a:lnTo>
                  <a:pt x="179" y="77"/>
                </a:lnTo>
                <a:lnTo>
                  <a:pt x="180" y="78"/>
                </a:lnTo>
                <a:lnTo>
                  <a:pt x="180" y="78"/>
                </a:lnTo>
                <a:lnTo>
                  <a:pt x="180" y="78"/>
                </a:lnTo>
                <a:lnTo>
                  <a:pt x="180" y="78"/>
                </a:lnTo>
                <a:lnTo>
                  <a:pt x="180" y="79"/>
                </a:lnTo>
                <a:lnTo>
                  <a:pt x="180" y="79"/>
                </a:lnTo>
                <a:lnTo>
                  <a:pt x="180" y="79"/>
                </a:lnTo>
                <a:lnTo>
                  <a:pt x="180" y="80"/>
                </a:lnTo>
                <a:lnTo>
                  <a:pt x="180" y="80"/>
                </a:lnTo>
                <a:lnTo>
                  <a:pt x="180" y="80"/>
                </a:lnTo>
                <a:lnTo>
                  <a:pt x="180" y="81"/>
                </a:lnTo>
                <a:lnTo>
                  <a:pt x="179" y="81"/>
                </a:lnTo>
                <a:lnTo>
                  <a:pt x="179" y="81"/>
                </a:lnTo>
                <a:lnTo>
                  <a:pt x="179" y="81"/>
                </a:lnTo>
                <a:lnTo>
                  <a:pt x="180" y="81"/>
                </a:lnTo>
                <a:lnTo>
                  <a:pt x="179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80" y="82"/>
                </a:lnTo>
                <a:lnTo>
                  <a:pt x="181" y="82"/>
                </a:lnTo>
                <a:lnTo>
                  <a:pt x="181" y="82"/>
                </a:lnTo>
                <a:lnTo>
                  <a:pt x="181" y="83"/>
                </a:lnTo>
                <a:lnTo>
                  <a:pt x="181" y="83"/>
                </a:lnTo>
                <a:lnTo>
                  <a:pt x="181" y="83"/>
                </a:lnTo>
                <a:lnTo>
                  <a:pt x="182" y="84"/>
                </a:lnTo>
                <a:lnTo>
                  <a:pt x="181" y="84"/>
                </a:lnTo>
                <a:lnTo>
                  <a:pt x="182" y="84"/>
                </a:lnTo>
                <a:lnTo>
                  <a:pt x="182" y="84"/>
                </a:lnTo>
                <a:lnTo>
                  <a:pt x="182" y="84"/>
                </a:lnTo>
                <a:lnTo>
                  <a:pt x="182" y="84"/>
                </a:lnTo>
                <a:lnTo>
                  <a:pt x="181" y="84"/>
                </a:lnTo>
                <a:lnTo>
                  <a:pt x="181" y="84"/>
                </a:lnTo>
                <a:lnTo>
                  <a:pt x="181" y="84"/>
                </a:lnTo>
                <a:lnTo>
                  <a:pt x="181" y="84"/>
                </a:lnTo>
                <a:lnTo>
                  <a:pt x="181" y="85"/>
                </a:lnTo>
                <a:lnTo>
                  <a:pt x="180" y="85"/>
                </a:lnTo>
                <a:lnTo>
                  <a:pt x="179" y="85"/>
                </a:lnTo>
                <a:lnTo>
                  <a:pt x="179" y="85"/>
                </a:lnTo>
                <a:lnTo>
                  <a:pt x="179" y="85"/>
                </a:lnTo>
                <a:lnTo>
                  <a:pt x="178" y="85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7" y="84"/>
                </a:lnTo>
                <a:lnTo>
                  <a:pt x="177" y="84"/>
                </a:lnTo>
                <a:lnTo>
                  <a:pt x="176" y="84"/>
                </a:lnTo>
                <a:lnTo>
                  <a:pt x="176" y="84"/>
                </a:lnTo>
                <a:lnTo>
                  <a:pt x="176" y="84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7" y="85"/>
                </a:lnTo>
                <a:lnTo>
                  <a:pt x="178" y="85"/>
                </a:lnTo>
                <a:lnTo>
                  <a:pt x="178" y="85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8" y="86"/>
                </a:lnTo>
                <a:lnTo>
                  <a:pt x="179" y="86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79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80" y="87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8"/>
                </a:lnTo>
                <a:lnTo>
                  <a:pt x="179" y="89"/>
                </a:lnTo>
                <a:lnTo>
                  <a:pt x="179" y="89"/>
                </a:lnTo>
                <a:lnTo>
                  <a:pt x="179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0" y="89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0"/>
                </a:lnTo>
                <a:lnTo>
                  <a:pt x="181" y="91"/>
                </a:lnTo>
                <a:lnTo>
                  <a:pt x="181" y="91"/>
                </a:lnTo>
                <a:lnTo>
                  <a:pt x="181" y="91"/>
                </a:lnTo>
                <a:lnTo>
                  <a:pt x="181" y="91"/>
                </a:lnTo>
                <a:lnTo>
                  <a:pt x="181" y="91"/>
                </a:lnTo>
                <a:lnTo>
                  <a:pt x="182" y="91"/>
                </a:lnTo>
                <a:lnTo>
                  <a:pt x="181" y="91"/>
                </a:lnTo>
                <a:lnTo>
                  <a:pt x="182" y="91"/>
                </a:lnTo>
                <a:lnTo>
                  <a:pt x="182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2" y="92"/>
                </a:lnTo>
                <a:lnTo>
                  <a:pt x="182" y="93"/>
                </a:lnTo>
                <a:lnTo>
                  <a:pt x="181" y="93"/>
                </a:lnTo>
                <a:lnTo>
                  <a:pt x="181" y="93"/>
                </a:lnTo>
                <a:lnTo>
                  <a:pt x="181" y="93"/>
                </a:lnTo>
                <a:lnTo>
                  <a:pt x="182" y="93"/>
                </a:lnTo>
                <a:lnTo>
                  <a:pt x="181" y="93"/>
                </a:lnTo>
                <a:lnTo>
                  <a:pt x="181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4"/>
                </a:lnTo>
                <a:lnTo>
                  <a:pt x="181" y="94"/>
                </a:lnTo>
                <a:lnTo>
                  <a:pt x="181" y="94"/>
                </a:lnTo>
                <a:lnTo>
                  <a:pt x="181" y="94"/>
                </a:lnTo>
                <a:lnTo>
                  <a:pt x="182" y="94"/>
                </a:lnTo>
                <a:lnTo>
                  <a:pt x="181" y="94"/>
                </a:lnTo>
                <a:lnTo>
                  <a:pt x="181" y="95"/>
                </a:lnTo>
                <a:lnTo>
                  <a:pt x="181" y="95"/>
                </a:lnTo>
                <a:lnTo>
                  <a:pt x="181" y="95"/>
                </a:lnTo>
                <a:lnTo>
                  <a:pt x="181" y="95"/>
                </a:lnTo>
                <a:lnTo>
                  <a:pt x="181" y="95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6"/>
                </a:lnTo>
                <a:lnTo>
                  <a:pt x="181" y="97"/>
                </a:lnTo>
                <a:lnTo>
                  <a:pt x="181" y="97"/>
                </a:lnTo>
                <a:lnTo>
                  <a:pt x="180" y="97"/>
                </a:lnTo>
                <a:lnTo>
                  <a:pt x="180" y="97"/>
                </a:lnTo>
                <a:lnTo>
                  <a:pt x="179" y="97"/>
                </a:lnTo>
                <a:lnTo>
                  <a:pt x="179" y="97"/>
                </a:lnTo>
                <a:lnTo>
                  <a:pt x="180" y="97"/>
                </a:lnTo>
                <a:lnTo>
                  <a:pt x="179" y="97"/>
                </a:lnTo>
                <a:lnTo>
                  <a:pt x="180" y="98"/>
                </a:lnTo>
                <a:lnTo>
                  <a:pt x="180" y="98"/>
                </a:lnTo>
                <a:lnTo>
                  <a:pt x="180" y="98"/>
                </a:lnTo>
                <a:lnTo>
                  <a:pt x="179" y="98"/>
                </a:lnTo>
                <a:lnTo>
                  <a:pt x="179" y="98"/>
                </a:lnTo>
                <a:lnTo>
                  <a:pt x="179" y="98"/>
                </a:lnTo>
                <a:lnTo>
                  <a:pt x="179" y="99"/>
                </a:lnTo>
                <a:lnTo>
                  <a:pt x="179" y="99"/>
                </a:lnTo>
                <a:lnTo>
                  <a:pt x="179" y="99"/>
                </a:lnTo>
                <a:lnTo>
                  <a:pt x="179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99"/>
                </a:lnTo>
                <a:lnTo>
                  <a:pt x="178" y="100"/>
                </a:lnTo>
                <a:lnTo>
                  <a:pt x="178" y="100"/>
                </a:lnTo>
                <a:lnTo>
                  <a:pt x="177" y="100"/>
                </a:lnTo>
                <a:lnTo>
                  <a:pt x="177" y="100"/>
                </a:lnTo>
                <a:lnTo>
                  <a:pt x="177" y="100"/>
                </a:lnTo>
                <a:lnTo>
                  <a:pt x="177" y="100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1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2"/>
                </a:lnTo>
                <a:lnTo>
                  <a:pt x="177" y="103"/>
                </a:lnTo>
                <a:lnTo>
                  <a:pt x="177" y="103"/>
                </a:lnTo>
                <a:lnTo>
                  <a:pt x="177" y="103"/>
                </a:lnTo>
                <a:lnTo>
                  <a:pt x="177" y="103"/>
                </a:lnTo>
                <a:lnTo>
                  <a:pt x="177" y="103"/>
                </a:lnTo>
                <a:lnTo>
                  <a:pt x="177" y="104"/>
                </a:lnTo>
                <a:lnTo>
                  <a:pt x="177" y="104"/>
                </a:lnTo>
                <a:lnTo>
                  <a:pt x="177" y="104"/>
                </a:lnTo>
                <a:lnTo>
                  <a:pt x="176" y="104"/>
                </a:lnTo>
                <a:lnTo>
                  <a:pt x="176" y="104"/>
                </a:lnTo>
                <a:lnTo>
                  <a:pt x="176" y="105"/>
                </a:lnTo>
                <a:lnTo>
                  <a:pt x="176" y="105"/>
                </a:lnTo>
                <a:lnTo>
                  <a:pt x="176" y="105"/>
                </a:lnTo>
                <a:lnTo>
                  <a:pt x="176" y="105"/>
                </a:lnTo>
                <a:lnTo>
                  <a:pt x="175" y="105"/>
                </a:lnTo>
                <a:lnTo>
                  <a:pt x="175" y="105"/>
                </a:lnTo>
                <a:lnTo>
                  <a:pt x="175" y="105"/>
                </a:lnTo>
                <a:lnTo>
                  <a:pt x="175" y="105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7"/>
                </a:lnTo>
                <a:lnTo>
                  <a:pt x="174" y="107"/>
                </a:lnTo>
                <a:lnTo>
                  <a:pt x="174" y="107"/>
                </a:lnTo>
                <a:lnTo>
                  <a:pt x="174" y="107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4" y="109"/>
                </a:lnTo>
                <a:lnTo>
                  <a:pt x="173" y="110"/>
                </a:lnTo>
                <a:lnTo>
                  <a:pt x="173" y="110"/>
                </a:lnTo>
                <a:lnTo>
                  <a:pt x="173" y="110"/>
                </a:lnTo>
                <a:lnTo>
                  <a:pt x="173" y="110"/>
                </a:lnTo>
                <a:lnTo>
                  <a:pt x="173" y="110"/>
                </a:lnTo>
                <a:lnTo>
                  <a:pt x="172" y="110"/>
                </a:lnTo>
                <a:lnTo>
                  <a:pt x="168" y="110"/>
                </a:lnTo>
                <a:lnTo>
                  <a:pt x="167" y="110"/>
                </a:lnTo>
                <a:lnTo>
                  <a:pt x="167" y="110"/>
                </a:lnTo>
                <a:lnTo>
                  <a:pt x="167" y="110"/>
                </a:lnTo>
                <a:lnTo>
                  <a:pt x="167" y="110"/>
                </a:lnTo>
                <a:lnTo>
                  <a:pt x="167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1"/>
                </a:lnTo>
                <a:lnTo>
                  <a:pt x="166" y="112"/>
                </a:lnTo>
                <a:lnTo>
                  <a:pt x="166" y="112"/>
                </a:lnTo>
                <a:lnTo>
                  <a:pt x="166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3"/>
                </a:lnTo>
                <a:lnTo>
                  <a:pt x="165" y="113"/>
                </a:lnTo>
                <a:lnTo>
                  <a:pt x="165" y="113"/>
                </a:lnTo>
                <a:lnTo>
                  <a:pt x="165" y="113"/>
                </a:lnTo>
                <a:lnTo>
                  <a:pt x="165" y="114"/>
                </a:lnTo>
                <a:lnTo>
                  <a:pt x="166" y="114"/>
                </a:lnTo>
                <a:lnTo>
                  <a:pt x="166" y="114"/>
                </a:lnTo>
                <a:lnTo>
                  <a:pt x="166" y="114"/>
                </a:lnTo>
                <a:lnTo>
                  <a:pt x="166" y="115"/>
                </a:lnTo>
                <a:lnTo>
                  <a:pt x="166" y="115"/>
                </a:lnTo>
                <a:lnTo>
                  <a:pt x="166" y="115"/>
                </a:lnTo>
                <a:lnTo>
                  <a:pt x="166" y="116"/>
                </a:lnTo>
                <a:lnTo>
                  <a:pt x="166" y="116"/>
                </a:lnTo>
                <a:lnTo>
                  <a:pt x="166" y="116"/>
                </a:lnTo>
                <a:lnTo>
                  <a:pt x="166" y="116"/>
                </a:lnTo>
                <a:lnTo>
                  <a:pt x="166" y="116"/>
                </a:lnTo>
                <a:lnTo>
                  <a:pt x="165" y="116"/>
                </a:lnTo>
                <a:lnTo>
                  <a:pt x="165" y="116"/>
                </a:lnTo>
                <a:lnTo>
                  <a:pt x="165" y="117"/>
                </a:lnTo>
                <a:lnTo>
                  <a:pt x="165" y="117"/>
                </a:lnTo>
                <a:lnTo>
                  <a:pt x="165" y="117"/>
                </a:lnTo>
                <a:lnTo>
                  <a:pt x="165" y="117"/>
                </a:lnTo>
                <a:lnTo>
                  <a:pt x="165" y="117"/>
                </a:lnTo>
                <a:lnTo>
                  <a:pt x="165" y="118"/>
                </a:lnTo>
                <a:lnTo>
                  <a:pt x="165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6" y="118"/>
                </a:lnTo>
                <a:lnTo>
                  <a:pt x="165" y="118"/>
                </a:lnTo>
                <a:lnTo>
                  <a:pt x="166" y="118"/>
                </a:lnTo>
                <a:lnTo>
                  <a:pt x="165" y="118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19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5" y="120"/>
                </a:lnTo>
                <a:lnTo>
                  <a:pt x="164" y="120"/>
                </a:lnTo>
                <a:lnTo>
                  <a:pt x="165" y="120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4" y="121"/>
                </a:lnTo>
                <a:lnTo>
                  <a:pt x="163" y="121"/>
                </a:lnTo>
                <a:lnTo>
                  <a:pt x="164" y="122"/>
                </a:lnTo>
                <a:lnTo>
                  <a:pt x="164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3" y="123"/>
                </a:lnTo>
                <a:lnTo>
                  <a:pt x="162" y="123"/>
                </a:lnTo>
                <a:lnTo>
                  <a:pt x="162" y="123"/>
                </a:lnTo>
                <a:lnTo>
                  <a:pt x="162" y="123"/>
                </a:lnTo>
                <a:lnTo>
                  <a:pt x="162" y="123"/>
                </a:lnTo>
                <a:lnTo>
                  <a:pt x="162" y="123"/>
                </a:lnTo>
                <a:lnTo>
                  <a:pt x="161" y="123"/>
                </a:lnTo>
                <a:lnTo>
                  <a:pt x="161" y="123"/>
                </a:lnTo>
                <a:lnTo>
                  <a:pt x="161" y="123"/>
                </a:lnTo>
                <a:lnTo>
                  <a:pt x="160" y="123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4"/>
                </a:lnTo>
                <a:lnTo>
                  <a:pt x="160" y="125"/>
                </a:lnTo>
                <a:lnTo>
                  <a:pt x="160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1" y="125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60" y="126"/>
                </a:lnTo>
                <a:lnTo>
                  <a:pt x="159" y="126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7"/>
                </a:lnTo>
                <a:lnTo>
                  <a:pt x="159" y="128"/>
                </a:lnTo>
                <a:lnTo>
                  <a:pt x="159" y="128"/>
                </a:lnTo>
                <a:lnTo>
                  <a:pt x="159" y="128"/>
                </a:lnTo>
                <a:lnTo>
                  <a:pt x="159" y="128"/>
                </a:lnTo>
                <a:lnTo>
                  <a:pt x="159" y="128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9"/>
                </a:lnTo>
                <a:lnTo>
                  <a:pt x="158" y="129"/>
                </a:lnTo>
                <a:lnTo>
                  <a:pt x="158" y="130"/>
                </a:lnTo>
                <a:lnTo>
                  <a:pt x="158" y="130"/>
                </a:lnTo>
                <a:lnTo>
                  <a:pt x="158" y="130"/>
                </a:lnTo>
                <a:lnTo>
                  <a:pt x="158" y="130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1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7" y="132"/>
                </a:lnTo>
                <a:lnTo>
                  <a:pt x="157" y="132"/>
                </a:lnTo>
                <a:lnTo>
                  <a:pt x="157" y="132"/>
                </a:lnTo>
                <a:lnTo>
                  <a:pt x="157" y="133"/>
                </a:lnTo>
                <a:lnTo>
                  <a:pt x="157" y="133"/>
                </a:lnTo>
                <a:lnTo>
                  <a:pt x="157" y="133"/>
                </a:lnTo>
                <a:lnTo>
                  <a:pt x="158" y="133"/>
                </a:lnTo>
                <a:lnTo>
                  <a:pt x="158" y="133"/>
                </a:lnTo>
                <a:lnTo>
                  <a:pt x="158" y="134"/>
                </a:lnTo>
                <a:lnTo>
                  <a:pt x="158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7" y="135"/>
                </a:lnTo>
                <a:lnTo>
                  <a:pt x="157" y="135"/>
                </a:lnTo>
                <a:lnTo>
                  <a:pt x="156" y="135"/>
                </a:lnTo>
                <a:lnTo>
                  <a:pt x="156" y="135"/>
                </a:lnTo>
                <a:lnTo>
                  <a:pt x="157" y="135"/>
                </a:lnTo>
                <a:lnTo>
                  <a:pt x="156" y="135"/>
                </a:lnTo>
                <a:lnTo>
                  <a:pt x="156" y="135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6"/>
                </a:lnTo>
                <a:lnTo>
                  <a:pt x="156" y="137"/>
                </a:lnTo>
                <a:lnTo>
                  <a:pt x="156" y="137"/>
                </a:lnTo>
                <a:lnTo>
                  <a:pt x="156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37"/>
                </a:lnTo>
                <a:lnTo>
                  <a:pt x="158" y="137"/>
                </a:lnTo>
                <a:lnTo>
                  <a:pt x="158" y="137"/>
                </a:lnTo>
                <a:lnTo>
                  <a:pt x="158" y="137"/>
                </a:lnTo>
                <a:lnTo>
                  <a:pt x="158" y="138"/>
                </a:lnTo>
                <a:lnTo>
                  <a:pt x="158" y="138"/>
                </a:lnTo>
                <a:lnTo>
                  <a:pt x="157" y="138"/>
                </a:lnTo>
                <a:lnTo>
                  <a:pt x="157" y="138"/>
                </a:lnTo>
                <a:lnTo>
                  <a:pt x="156" y="138"/>
                </a:lnTo>
                <a:lnTo>
                  <a:pt x="156" y="138"/>
                </a:lnTo>
                <a:lnTo>
                  <a:pt x="156" y="138"/>
                </a:lnTo>
                <a:lnTo>
                  <a:pt x="155" y="138"/>
                </a:lnTo>
                <a:lnTo>
                  <a:pt x="155" y="139"/>
                </a:lnTo>
                <a:lnTo>
                  <a:pt x="154" y="139"/>
                </a:lnTo>
                <a:lnTo>
                  <a:pt x="154" y="139"/>
                </a:lnTo>
                <a:lnTo>
                  <a:pt x="153" y="140"/>
                </a:lnTo>
                <a:lnTo>
                  <a:pt x="152" y="140"/>
                </a:lnTo>
                <a:lnTo>
                  <a:pt x="152" y="140"/>
                </a:lnTo>
                <a:lnTo>
                  <a:pt x="152" y="140"/>
                </a:lnTo>
                <a:lnTo>
                  <a:pt x="152" y="140"/>
                </a:lnTo>
                <a:lnTo>
                  <a:pt x="151" y="140"/>
                </a:lnTo>
                <a:lnTo>
                  <a:pt x="151" y="140"/>
                </a:lnTo>
                <a:lnTo>
                  <a:pt x="151" y="140"/>
                </a:lnTo>
                <a:lnTo>
                  <a:pt x="150" y="141"/>
                </a:lnTo>
                <a:lnTo>
                  <a:pt x="150" y="141"/>
                </a:lnTo>
                <a:lnTo>
                  <a:pt x="149" y="141"/>
                </a:lnTo>
                <a:lnTo>
                  <a:pt x="149" y="141"/>
                </a:lnTo>
                <a:lnTo>
                  <a:pt x="149" y="141"/>
                </a:lnTo>
                <a:lnTo>
                  <a:pt x="148" y="142"/>
                </a:lnTo>
                <a:lnTo>
                  <a:pt x="147" y="142"/>
                </a:lnTo>
                <a:lnTo>
                  <a:pt x="147" y="142"/>
                </a:lnTo>
                <a:lnTo>
                  <a:pt x="147" y="142"/>
                </a:lnTo>
                <a:lnTo>
                  <a:pt x="146" y="143"/>
                </a:lnTo>
                <a:lnTo>
                  <a:pt x="145" y="143"/>
                </a:lnTo>
                <a:lnTo>
                  <a:pt x="145" y="143"/>
                </a:lnTo>
                <a:lnTo>
                  <a:pt x="145" y="143"/>
                </a:lnTo>
                <a:lnTo>
                  <a:pt x="145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4"/>
                </a:lnTo>
                <a:lnTo>
                  <a:pt x="144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2" y="145"/>
                </a:lnTo>
                <a:lnTo>
                  <a:pt x="142" y="145"/>
                </a:lnTo>
                <a:lnTo>
                  <a:pt x="142" y="145"/>
                </a:lnTo>
                <a:lnTo>
                  <a:pt x="142" y="145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2" y="144"/>
                </a:lnTo>
                <a:lnTo>
                  <a:pt x="141" y="143"/>
                </a:lnTo>
                <a:lnTo>
                  <a:pt x="141" y="143"/>
                </a:lnTo>
                <a:lnTo>
                  <a:pt x="141" y="143"/>
                </a:lnTo>
                <a:lnTo>
                  <a:pt x="141" y="144"/>
                </a:lnTo>
                <a:lnTo>
                  <a:pt x="141" y="144"/>
                </a:lnTo>
                <a:lnTo>
                  <a:pt x="141" y="143"/>
                </a:lnTo>
                <a:lnTo>
                  <a:pt x="141" y="144"/>
                </a:lnTo>
                <a:lnTo>
                  <a:pt x="140" y="144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40" y="143"/>
                </a:lnTo>
                <a:lnTo>
                  <a:pt x="139" y="143"/>
                </a:lnTo>
                <a:lnTo>
                  <a:pt x="139" y="143"/>
                </a:lnTo>
                <a:lnTo>
                  <a:pt x="139" y="143"/>
                </a:lnTo>
                <a:lnTo>
                  <a:pt x="139" y="143"/>
                </a:lnTo>
                <a:lnTo>
                  <a:pt x="139" y="143"/>
                </a:lnTo>
                <a:lnTo>
                  <a:pt x="138" y="143"/>
                </a:lnTo>
                <a:lnTo>
                  <a:pt x="138" y="143"/>
                </a:lnTo>
                <a:lnTo>
                  <a:pt x="138" y="143"/>
                </a:lnTo>
                <a:lnTo>
                  <a:pt x="138" y="143"/>
                </a:lnTo>
                <a:lnTo>
                  <a:pt x="138" y="143"/>
                </a:lnTo>
                <a:lnTo>
                  <a:pt x="137" y="144"/>
                </a:lnTo>
                <a:lnTo>
                  <a:pt x="137" y="144"/>
                </a:lnTo>
                <a:lnTo>
                  <a:pt x="137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5" y="144"/>
                </a:lnTo>
                <a:lnTo>
                  <a:pt x="135" y="144"/>
                </a:lnTo>
                <a:lnTo>
                  <a:pt x="135" y="144"/>
                </a:lnTo>
                <a:lnTo>
                  <a:pt x="135" y="144"/>
                </a:lnTo>
                <a:lnTo>
                  <a:pt x="135" y="144"/>
                </a:lnTo>
                <a:lnTo>
                  <a:pt x="134" y="144"/>
                </a:lnTo>
                <a:lnTo>
                  <a:pt x="134" y="145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5"/>
                </a:lnTo>
                <a:lnTo>
                  <a:pt x="133" y="145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3" y="144"/>
                </a:lnTo>
                <a:lnTo>
                  <a:pt x="132" y="144"/>
                </a:lnTo>
                <a:lnTo>
                  <a:pt x="132" y="145"/>
                </a:lnTo>
                <a:lnTo>
                  <a:pt x="132" y="145"/>
                </a:lnTo>
                <a:lnTo>
                  <a:pt x="132" y="145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1" y="145"/>
                </a:lnTo>
                <a:lnTo>
                  <a:pt x="131" y="145"/>
                </a:lnTo>
                <a:lnTo>
                  <a:pt x="131" y="145"/>
                </a:lnTo>
                <a:lnTo>
                  <a:pt x="131" y="145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1" y="144"/>
                </a:lnTo>
                <a:lnTo>
                  <a:pt x="130" y="145"/>
                </a:lnTo>
                <a:lnTo>
                  <a:pt x="130" y="145"/>
                </a:lnTo>
                <a:lnTo>
                  <a:pt x="130" y="145"/>
                </a:lnTo>
                <a:lnTo>
                  <a:pt x="130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9" y="145"/>
                </a:lnTo>
                <a:lnTo>
                  <a:pt x="128" y="145"/>
                </a:lnTo>
                <a:lnTo>
                  <a:pt x="128" y="145"/>
                </a:lnTo>
                <a:lnTo>
                  <a:pt x="128" y="145"/>
                </a:lnTo>
                <a:lnTo>
                  <a:pt x="127" y="145"/>
                </a:lnTo>
                <a:lnTo>
                  <a:pt x="127" y="145"/>
                </a:lnTo>
                <a:lnTo>
                  <a:pt x="127" y="146"/>
                </a:lnTo>
                <a:lnTo>
                  <a:pt x="127" y="146"/>
                </a:lnTo>
                <a:lnTo>
                  <a:pt x="127" y="146"/>
                </a:lnTo>
                <a:lnTo>
                  <a:pt x="127" y="146"/>
                </a:lnTo>
                <a:lnTo>
                  <a:pt x="127" y="146"/>
                </a:lnTo>
                <a:lnTo>
                  <a:pt x="126" y="146"/>
                </a:lnTo>
                <a:lnTo>
                  <a:pt x="126" y="146"/>
                </a:lnTo>
                <a:lnTo>
                  <a:pt x="126" y="146"/>
                </a:lnTo>
                <a:lnTo>
                  <a:pt x="126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5" y="146"/>
                </a:lnTo>
                <a:lnTo>
                  <a:pt x="124" y="146"/>
                </a:lnTo>
                <a:lnTo>
                  <a:pt x="124" y="146"/>
                </a:lnTo>
                <a:lnTo>
                  <a:pt x="124" y="146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4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8"/>
                </a:lnTo>
                <a:lnTo>
                  <a:pt x="123" y="148"/>
                </a:lnTo>
                <a:lnTo>
                  <a:pt x="123" y="147"/>
                </a:lnTo>
                <a:lnTo>
                  <a:pt x="123" y="148"/>
                </a:lnTo>
                <a:lnTo>
                  <a:pt x="123" y="148"/>
                </a:lnTo>
                <a:lnTo>
                  <a:pt x="122" y="148"/>
                </a:lnTo>
                <a:lnTo>
                  <a:pt x="122" y="148"/>
                </a:lnTo>
                <a:lnTo>
                  <a:pt x="122" y="148"/>
                </a:lnTo>
                <a:lnTo>
                  <a:pt x="122" y="148"/>
                </a:lnTo>
                <a:lnTo>
                  <a:pt x="122" y="147"/>
                </a:lnTo>
                <a:lnTo>
                  <a:pt x="122" y="148"/>
                </a:lnTo>
                <a:lnTo>
                  <a:pt x="122" y="147"/>
                </a:lnTo>
                <a:lnTo>
                  <a:pt x="122" y="147"/>
                </a:lnTo>
                <a:lnTo>
                  <a:pt x="121" y="147"/>
                </a:lnTo>
                <a:lnTo>
                  <a:pt x="121" y="148"/>
                </a:lnTo>
                <a:lnTo>
                  <a:pt x="121" y="147"/>
                </a:lnTo>
                <a:lnTo>
                  <a:pt x="121" y="148"/>
                </a:lnTo>
                <a:lnTo>
                  <a:pt x="121" y="148"/>
                </a:lnTo>
                <a:lnTo>
                  <a:pt x="121" y="148"/>
                </a:lnTo>
                <a:lnTo>
                  <a:pt x="121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20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9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7" y="149"/>
                </a:lnTo>
                <a:lnTo>
                  <a:pt x="116" y="149"/>
                </a:lnTo>
                <a:lnTo>
                  <a:pt x="116" y="149"/>
                </a:lnTo>
                <a:lnTo>
                  <a:pt x="116" y="149"/>
                </a:lnTo>
                <a:lnTo>
                  <a:pt x="116" y="149"/>
                </a:lnTo>
                <a:lnTo>
                  <a:pt x="116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50"/>
                </a:lnTo>
                <a:lnTo>
                  <a:pt x="115" y="150"/>
                </a:lnTo>
                <a:lnTo>
                  <a:pt x="115" y="150"/>
                </a:lnTo>
                <a:lnTo>
                  <a:pt x="115" y="150"/>
                </a:lnTo>
                <a:lnTo>
                  <a:pt x="114" y="150"/>
                </a:lnTo>
                <a:lnTo>
                  <a:pt x="114" y="150"/>
                </a:lnTo>
                <a:lnTo>
                  <a:pt x="114" y="150"/>
                </a:lnTo>
                <a:lnTo>
                  <a:pt x="114" y="150"/>
                </a:lnTo>
                <a:lnTo>
                  <a:pt x="113" y="150"/>
                </a:lnTo>
                <a:lnTo>
                  <a:pt x="113" y="150"/>
                </a:lnTo>
                <a:lnTo>
                  <a:pt x="113" y="150"/>
                </a:lnTo>
                <a:lnTo>
                  <a:pt x="113" y="150"/>
                </a:lnTo>
                <a:lnTo>
                  <a:pt x="113" y="150"/>
                </a:lnTo>
                <a:lnTo>
                  <a:pt x="112" y="150"/>
                </a:lnTo>
                <a:lnTo>
                  <a:pt x="112" y="150"/>
                </a:lnTo>
                <a:lnTo>
                  <a:pt x="112" y="150"/>
                </a:lnTo>
                <a:lnTo>
                  <a:pt x="112" y="150"/>
                </a:lnTo>
                <a:lnTo>
                  <a:pt x="112" y="151"/>
                </a:lnTo>
                <a:lnTo>
                  <a:pt x="112" y="151"/>
                </a:lnTo>
                <a:lnTo>
                  <a:pt x="112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0" y="151"/>
                </a:lnTo>
                <a:lnTo>
                  <a:pt x="110" y="151"/>
                </a:lnTo>
                <a:lnTo>
                  <a:pt x="110" y="151"/>
                </a:lnTo>
                <a:lnTo>
                  <a:pt x="109" y="152"/>
                </a:lnTo>
                <a:lnTo>
                  <a:pt x="109" y="152"/>
                </a:lnTo>
                <a:lnTo>
                  <a:pt x="109" y="152"/>
                </a:lnTo>
                <a:lnTo>
                  <a:pt x="109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51"/>
                </a:lnTo>
                <a:lnTo>
                  <a:pt x="108" y="152"/>
                </a:lnTo>
                <a:lnTo>
                  <a:pt x="108" y="152"/>
                </a:lnTo>
                <a:lnTo>
                  <a:pt x="107" y="152"/>
                </a:lnTo>
                <a:lnTo>
                  <a:pt x="107" y="152"/>
                </a:lnTo>
                <a:lnTo>
                  <a:pt x="107" y="152"/>
                </a:lnTo>
                <a:lnTo>
                  <a:pt x="107" y="152"/>
                </a:lnTo>
                <a:lnTo>
                  <a:pt x="106" y="152"/>
                </a:lnTo>
                <a:lnTo>
                  <a:pt x="106" y="152"/>
                </a:lnTo>
                <a:lnTo>
                  <a:pt x="106" y="152"/>
                </a:lnTo>
                <a:lnTo>
                  <a:pt x="106" y="152"/>
                </a:lnTo>
                <a:lnTo>
                  <a:pt x="106" y="153"/>
                </a:lnTo>
                <a:lnTo>
                  <a:pt x="106" y="153"/>
                </a:lnTo>
                <a:lnTo>
                  <a:pt x="106" y="153"/>
                </a:lnTo>
                <a:lnTo>
                  <a:pt x="106" y="153"/>
                </a:lnTo>
                <a:lnTo>
                  <a:pt x="105" y="153"/>
                </a:lnTo>
                <a:lnTo>
                  <a:pt x="105" y="153"/>
                </a:lnTo>
                <a:lnTo>
                  <a:pt x="105" y="153"/>
                </a:lnTo>
                <a:lnTo>
                  <a:pt x="105" y="153"/>
                </a:lnTo>
                <a:lnTo>
                  <a:pt x="105" y="153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lnTo>
                  <a:pt x="103" y="154"/>
                </a:lnTo>
                <a:lnTo>
                  <a:pt x="103" y="154"/>
                </a:lnTo>
                <a:lnTo>
                  <a:pt x="103" y="154"/>
                </a:lnTo>
                <a:lnTo>
                  <a:pt x="102" y="154"/>
                </a:lnTo>
                <a:lnTo>
                  <a:pt x="102" y="155"/>
                </a:lnTo>
                <a:lnTo>
                  <a:pt x="102" y="155"/>
                </a:lnTo>
                <a:lnTo>
                  <a:pt x="102" y="155"/>
                </a:lnTo>
                <a:lnTo>
                  <a:pt x="101" y="155"/>
                </a:lnTo>
                <a:lnTo>
                  <a:pt x="101" y="155"/>
                </a:lnTo>
                <a:lnTo>
                  <a:pt x="101" y="155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1" y="154"/>
                </a:lnTo>
                <a:lnTo>
                  <a:pt x="100" y="154"/>
                </a:lnTo>
                <a:lnTo>
                  <a:pt x="100" y="154"/>
                </a:lnTo>
                <a:lnTo>
                  <a:pt x="100" y="154"/>
                </a:lnTo>
                <a:lnTo>
                  <a:pt x="100" y="155"/>
                </a:lnTo>
                <a:lnTo>
                  <a:pt x="100" y="154"/>
                </a:lnTo>
                <a:lnTo>
                  <a:pt x="99" y="155"/>
                </a:lnTo>
                <a:lnTo>
                  <a:pt x="99" y="155"/>
                </a:lnTo>
                <a:lnTo>
                  <a:pt x="99" y="155"/>
                </a:lnTo>
                <a:lnTo>
                  <a:pt x="99" y="155"/>
                </a:lnTo>
                <a:lnTo>
                  <a:pt x="98" y="155"/>
                </a:lnTo>
                <a:lnTo>
                  <a:pt x="98" y="155"/>
                </a:lnTo>
                <a:lnTo>
                  <a:pt x="98" y="155"/>
                </a:lnTo>
                <a:lnTo>
                  <a:pt x="98" y="155"/>
                </a:lnTo>
                <a:lnTo>
                  <a:pt x="99" y="154"/>
                </a:lnTo>
                <a:lnTo>
                  <a:pt x="99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4"/>
                </a:lnTo>
                <a:lnTo>
                  <a:pt x="98" y="155"/>
                </a:lnTo>
                <a:lnTo>
                  <a:pt x="97" y="155"/>
                </a:lnTo>
                <a:lnTo>
                  <a:pt x="97" y="155"/>
                </a:lnTo>
                <a:lnTo>
                  <a:pt x="97" y="155"/>
                </a:lnTo>
                <a:lnTo>
                  <a:pt x="96" y="155"/>
                </a:lnTo>
                <a:lnTo>
                  <a:pt x="97" y="155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4"/>
                </a:lnTo>
                <a:lnTo>
                  <a:pt x="97" y="153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5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5" y="156"/>
                </a:lnTo>
                <a:lnTo>
                  <a:pt x="95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7"/>
                </a:lnTo>
                <a:lnTo>
                  <a:pt x="94" y="157"/>
                </a:lnTo>
                <a:lnTo>
                  <a:pt x="95" y="156"/>
                </a:lnTo>
                <a:lnTo>
                  <a:pt x="95" y="156"/>
                </a:lnTo>
                <a:lnTo>
                  <a:pt x="95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7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8"/>
                </a:lnTo>
                <a:lnTo>
                  <a:pt x="95" y="159"/>
                </a:lnTo>
                <a:lnTo>
                  <a:pt x="95" y="159"/>
                </a:lnTo>
                <a:lnTo>
                  <a:pt x="94" y="159"/>
                </a:lnTo>
                <a:lnTo>
                  <a:pt x="94" y="159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3" y="158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58"/>
                </a:lnTo>
                <a:lnTo>
                  <a:pt x="93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1" y="159"/>
                </a:lnTo>
                <a:lnTo>
                  <a:pt x="90" y="159"/>
                </a:lnTo>
                <a:lnTo>
                  <a:pt x="90" y="159"/>
                </a:lnTo>
                <a:lnTo>
                  <a:pt x="89" y="159"/>
                </a:lnTo>
                <a:lnTo>
                  <a:pt x="89" y="159"/>
                </a:lnTo>
                <a:lnTo>
                  <a:pt x="89" y="160"/>
                </a:lnTo>
                <a:lnTo>
                  <a:pt x="88" y="160"/>
                </a:lnTo>
                <a:lnTo>
                  <a:pt x="88" y="160"/>
                </a:lnTo>
                <a:lnTo>
                  <a:pt x="88" y="160"/>
                </a:lnTo>
                <a:lnTo>
                  <a:pt x="88" y="160"/>
                </a:lnTo>
                <a:lnTo>
                  <a:pt x="88" y="159"/>
                </a:lnTo>
                <a:lnTo>
                  <a:pt x="88" y="159"/>
                </a:lnTo>
                <a:lnTo>
                  <a:pt x="88" y="159"/>
                </a:lnTo>
                <a:lnTo>
                  <a:pt x="88" y="159"/>
                </a:lnTo>
                <a:lnTo>
                  <a:pt x="88" y="159"/>
                </a:lnTo>
                <a:lnTo>
                  <a:pt x="87" y="159"/>
                </a:lnTo>
                <a:lnTo>
                  <a:pt x="87" y="159"/>
                </a:lnTo>
                <a:lnTo>
                  <a:pt x="87" y="159"/>
                </a:lnTo>
                <a:lnTo>
                  <a:pt x="87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6" y="159"/>
                </a:lnTo>
                <a:lnTo>
                  <a:pt x="85" y="159"/>
                </a:lnTo>
                <a:lnTo>
                  <a:pt x="85" y="159"/>
                </a:lnTo>
                <a:lnTo>
                  <a:pt x="85" y="159"/>
                </a:lnTo>
                <a:lnTo>
                  <a:pt x="85" y="160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7"/>
                </a:lnTo>
                <a:lnTo>
                  <a:pt x="84" y="157"/>
                </a:lnTo>
                <a:lnTo>
                  <a:pt x="85" y="157"/>
                </a:lnTo>
                <a:lnTo>
                  <a:pt x="85" y="157"/>
                </a:lnTo>
                <a:lnTo>
                  <a:pt x="85" y="157"/>
                </a:lnTo>
                <a:lnTo>
                  <a:pt x="85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4" y="157"/>
                </a:lnTo>
                <a:lnTo>
                  <a:pt x="83" y="156"/>
                </a:lnTo>
                <a:lnTo>
                  <a:pt x="83" y="157"/>
                </a:lnTo>
                <a:lnTo>
                  <a:pt x="83" y="156"/>
                </a:lnTo>
                <a:lnTo>
                  <a:pt x="83" y="156"/>
                </a:lnTo>
                <a:lnTo>
                  <a:pt x="83" y="156"/>
                </a:lnTo>
                <a:lnTo>
                  <a:pt x="83" y="156"/>
                </a:lnTo>
                <a:lnTo>
                  <a:pt x="82" y="156"/>
                </a:lnTo>
                <a:lnTo>
                  <a:pt x="82" y="156"/>
                </a:lnTo>
                <a:lnTo>
                  <a:pt x="82" y="156"/>
                </a:lnTo>
                <a:lnTo>
                  <a:pt x="82" y="156"/>
                </a:lnTo>
                <a:lnTo>
                  <a:pt x="82" y="155"/>
                </a:lnTo>
                <a:lnTo>
                  <a:pt x="82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5"/>
                </a:lnTo>
                <a:lnTo>
                  <a:pt x="84" y="155"/>
                </a:lnTo>
                <a:lnTo>
                  <a:pt x="83" y="155"/>
                </a:lnTo>
                <a:lnTo>
                  <a:pt x="84" y="155"/>
                </a:lnTo>
                <a:lnTo>
                  <a:pt x="84" y="155"/>
                </a:lnTo>
                <a:lnTo>
                  <a:pt x="84" y="155"/>
                </a:lnTo>
                <a:lnTo>
                  <a:pt x="84" y="155"/>
                </a:lnTo>
                <a:lnTo>
                  <a:pt x="84" y="155"/>
                </a:lnTo>
                <a:lnTo>
                  <a:pt x="83" y="155"/>
                </a:lnTo>
                <a:lnTo>
                  <a:pt x="83" y="155"/>
                </a:lnTo>
                <a:lnTo>
                  <a:pt x="83" y="154"/>
                </a:lnTo>
                <a:lnTo>
                  <a:pt x="84" y="154"/>
                </a:lnTo>
                <a:lnTo>
                  <a:pt x="83" y="154"/>
                </a:lnTo>
                <a:lnTo>
                  <a:pt x="83" y="154"/>
                </a:lnTo>
                <a:lnTo>
                  <a:pt x="83" y="154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3" y="153"/>
                </a:lnTo>
                <a:lnTo>
                  <a:pt x="82" y="153"/>
                </a:lnTo>
                <a:lnTo>
                  <a:pt x="82" y="153"/>
                </a:lnTo>
                <a:lnTo>
                  <a:pt x="82" y="152"/>
                </a:lnTo>
                <a:lnTo>
                  <a:pt x="82" y="153"/>
                </a:lnTo>
                <a:lnTo>
                  <a:pt x="82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2"/>
                </a:lnTo>
                <a:lnTo>
                  <a:pt x="81" y="151"/>
                </a:lnTo>
                <a:lnTo>
                  <a:pt x="81" y="151"/>
                </a:lnTo>
                <a:lnTo>
                  <a:pt x="81" y="151"/>
                </a:lnTo>
                <a:lnTo>
                  <a:pt x="81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0"/>
                </a:lnTo>
                <a:lnTo>
                  <a:pt x="79" y="150"/>
                </a:lnTo>
                <a:lnTo>
                  <a:pt x="79" y="150"/>
                </a:lnTo>
                <a:lnTo>
                  <a:pt x="79" y="150"/>
                </a:lnTo>
                <a:lnTo>
                  <a:pt x="79" y="150"/>
                </a:lnTo>
                <a:lnTo>
                  <a:pt x="79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9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7"/>
                </a:lnTo>
                <a:lnTo>
                  <a:pt x="78" y="148"/>
                </a:lnTo>
                <a:lnTo>
                  <a:pt x="78" y="147"/>
                </a:lnTo>
                <a:lnTo>
                  <a:pt x="79" y="147"/>
                </a:lnTo>
                <a:lnTo>
                  <a:pt x="79" y="147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79" y="146"/>
                </a:lnTo>
                <a:lnTo>
                  <a:pt x="80" y="146"/>
                </a:lnTo>
                <a:lnTo>
                  <a:pt x="80" y="145"/>
                </a:lnTo>
                <a:lnTo>
                  <a:pt x="80" y="145"/>
                </a:lnTo>
                <a:lnTo>
                  <a:pt x="80" y="145"/>
                </a:lnTo>
                <a:lnTo>
                  <a:pt x="80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5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9" y="144"/>
                </a:lnTo>
                <a:lnTo>
                  <a:pt x="79" y="144"/>
                </a:lnTo>
                <a:lnTo>
                  <a:pt x="79" y="144"/>
                </a:lnTo>
                <a:lnTo>
                  <a:pt x="79" y="144"/>
                </a:lnTo>
                <a:lnTo>
                  <a:pt x="78" y="144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79" y="143"/>
                </a:lnTo>
                <a:lnTo>
                  <a:pt x="79" y="143"/>
                </a:lnTo>
                <a:lnTo>
                  <a:pt x="79" y="142"/>
                </a:lnTo>
                <a:lnTo>
                  <a:pt x="79" y="142"/>
                </a:lnTo>
                <a:lnTo>
                  <a:pt x="79" y="142"/>
                </a:lnTo>
                <a:lnTo>
                  <a:pt x="79" y="142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1"/>
                </a:lnTo>
                <a:lnTo>
                  <a:pt x="79" y="140"/>
                </a:lnTo>
                <a:lnTo>
                  <a:pt x="79" y="140"/>
                </a:lnTo>
                <a:lnTo>
                  <a:pt x="79" y="140"/>
                </a:lnTo>
                <a:lnTo>
                  <a:pt x="79" y="140"/>
                </a:lnTo>
                <a:lnTo>
                  <a:pt x="78" y="140"/>
                </a:lnTo>
                <a:lnTo>
                  <a:pt x="79" y="140"/>
                </a:lnTo>
                <a:lnTo>
                  <a:pt x="79" y="140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9"/>
                </a:lnTo>
                <a:lnTo>
                  <a:pt x="79" y="138"/>
                </a:lnTo>
                <a:lnTo>
                  <a:pt x="79" y="138"/>
                </a:lnTo>
                <a:lnTo>
                  <a:pt x="79" y="138"/>
                </a:lnTo>
                <a:lnTo>
                  <a:pt x="80" y="138"/>
                </a:lnTo>
                <a:lnTo>
                  <a:pt x="79" y="137"/>
                </a:lnTo>
                <a:lnTo>
                  <a:pt x="79" y="137"/>
                </a:lnTo>
                <a:lnTo>
                  <a:pt x="80" y="137"/>
                </a:lnTo>
                <a:lnTo>
                  <a:pt x="80" y="137"/>
                </a:lnTo>
                <a:lnTo>
                  <a:pt x="80" y="137"/>
                </a:lnTo>
                <a:lnTo>
                  <a:pt x="81" y="137"/>
                </a:lnTo>
                <a:lnTo>
                  <a:pt x="81" y="137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6"/>
                </a:lnTo>
                <a:lnTo>
                  <a:pt x="81" y="135"/>
                </a:lnTo>
                <a:lnTo>
                  <a:pt x="81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5"/>
                </a:lnTo>
                <a:lnTo>
                  <a:pt x="82" y="134"/>
                </a:lnTo>
                <a:lnTo>
                  <a:pt x="81" y="134"/>
                </a:lnTo>
                <a:lnTo>
                  <a:pt x="81" y="134"/>
                </a:lnTo>
                <a:lnTo>
                  <a:pt x="81" y="134"/>
                </a:lnTo>
                <a:lnTo>
                  <a:pt x="81" y="134"/>
                </a:lnTo>
                <a:lnTo>
                  <a:pt x="82" y="133"/>
                </a:lnTo>
                <a:lnTo>
                  <a:pt x="82" y="133"/>
                </a:lnTo>
                <a:lnTo>
                  <a:pt x="82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1" y="133"/>
                </a:lnTo>
                <a:lnTo>
                  <a:pt x="80" y="132"/>
                </a:lnTo>
                <a:lnTo>
                  <a:pt x="80" y="132"/>
                </a:lnTo>
                <a:lnTo>
                  <a:pt x="80" y="133"/>
                </a:lnTo>
                <a:lnTo>
                  <a:pt x="80" y="133"/>
                </a:lnTo>
                <a:lnTo>
                  <a:pt x="80" y="133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2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9" y="131"/>
                </a:lnTo>
                <a:lnTo>
                  <a:pt x="78" y="131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2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7" y="131"/>
                </a:lnTo>
                <a:lnTo>
                  <a:pt x="76" y="131"/>
                </a:lnTo>
                <a:lnTo>
                  <a:pt x="76" y="131"/>
                </a:lnTo>
                <a:lnTo>
                  <a:pt x="76" y="131"/>
                </a:lnTo>
                <a:lnTo>
                  <a:pt x="76" y="131"/>
                </a:lnTo>
                <a:lnTo>
                  <a:pt x="76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5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4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2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3" y="131"/>
                </a:lnTo>
                <a:lnTo>
                  <a:pt x="72" y="131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30"/>
                </a:lnTo>
                <a:lnTo>
                  <a:pt x="72" y="129"/>
                </a:lnTo>
                <a:lnTo>
                  <a:pt x="72" y="129"/>
                </a:lnTo>
                <a:lnTo>
                  <a:pt x="72" y="129"/>
                </a:lnTo>
                <a:lnTo>
                  <a:pt x="72" y="129"/>
                </a:lnTo>
                <a:lnTo>
                  <a:pt x="72" y="129"/>
                </a:lnTo>
                <a:lnTo>
                  <a:pt x="71" y="129"/>
                </a:lnTo>
                <a:lnTo>
                  <a:pt x="71" y="129"/>
                </a:lnTo>
                <a:lnTo>
                  <a:pt x="72" y="129"/>
                </a:lnTo>
                <a:lnTo>
                  <a:pt x="72" y="128"/>
                </a:lnTo>
                <a:lnTo>
                  <a:pt x="72" y="128"/>
                </a:lnTo>
                <a:lnTo>
                  <a:pt x="72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8"/>
                </a:lnTo>
                <a:lnTo>
                  <a:pt x="71" y="127"/>
                </a:lnTo>
                <a:lnTo>
                  <a:pt x="70" y="127"/>
                </a:lnTo>
                <a:lnTo>
                  <a:pt x="71" y="127"/>
                </a:lnTo>
                <a:lnTo>
                  <a:pt x="71" y="127"/>
                </a:lnTo>
                <a:lnTo>
                  <a:pt x="71" y="127"/>
                </a:lnTo>
                <a:lnTo>
                  <a:pt x="71" y="127"/>
                </a:lnTo>
                <a:lnTo>
                  <a:pt x="71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6"/>
                </a:lnTo>
                <a:lnTo>
                  <a:pt x="70" y="125"/>
                </a:lnTo>
                <a:lnTo>
                  <a:pt x="70" y="125"/>
                </a:lnTo>
                <a:lnTo>
                  <a:pt x="70" y="125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70" y="124"/>
                </a:lnTo>
                <a:lnTo>
                  <a:pt x="69" y="123"/>
                </a:lnTo>
                <a:lnTo>
                  <a:pt x="69" y="123"/>
                </a:lnTo>
                <a:lnTo>
                  <a:pt x="69" y="123"/>
                </a:lnTo>
                <a:lnTo>
                  <a:pt x="69" y="123"/>
                </a:lnTo>
                <a:lnTo>
                  <a:pt x="69" y="122"/>
                </a:lnTo>
                <a:lnTo>
                  <a:pt x="69" y="122"/>
                </a:lnTo>
                <a:lnTo>
                  <a:pt x="69" y="121"/>
                </a:lnTo>
                <a:lnTo>
                  <a:pt x="69" y="121"/>
                </a:lnTo>
                <a:lnTo>
                  <a:pt x="69" y="121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0"/>
                </a:lnTo>
                <a:lnTo>
                  <a:pt x="70" y="120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1" y="117"/>
                </a:lnTo>
                <a:lnTo>
                  <a:pt x="70" y="117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6"/>
                </a:lnTo>
                <a:lnTo>
                  <a:pt x="70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8" y="115"/>
                </a:lnTo>
                <a:lnTo>
                  <a:pt x="68" y="115"/>
                </a:lnTo>
                <a:lnTo>
                  <a:pt x="68" y="115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3"/>
                </a:lnTo>
                <a:lnTo>
                  <a:pt x="67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9" y="110"/>
                </a:lnTo>
                <a:lnTo>
                  <a:pt x="69" y="110"/>
                </a:lnTo>
                <a:lnTo>
                  <a:pt x="68" y="110"/>
                </a:lnTo>
                <a:lnTo>
                  <a:pt x="68" y="110"/>
                </a:lnTo>
                <a:lnTo>
                  <a:pt x="68" y="110"/>
                </a:lnTo>
                <a:lnTo>
                  <a:pt x="68" y="109"/>
                </a:lnTo>
                <a:lnTo>
                  <a:pt x="68" y="109"/>
                </a:lnTo>
                <a:lnTo>
                  <a:pt x="68" y="109"/>
                </a:lnTo>
                <a:lnTo>
                  <a:pt x="68" y="109"/>
                </a:lnTo>
                <a:lnTo>
                  <a:pt x="67" y="108"/>
                </a:lnTo>
                <a:lnTo>
                  <a:pt x="67" y="108"/>
                </a:lnTo>
                <a:lnTo>
                  <a:pt x="67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5" y="107"/>
                </a:lnTo>
                <a:lnTo>
                  <a:pt x="65" y="107"/>
                </a:lnTo>
                <a:lnTo>
                  <a:pt x="65" y="107"/>
                </a:lnTo>
                <a:lnTo>
                  <a:pt x="65" y="107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4" y="105"/>
                </a:lnTo>
                <a:lnTo>
                  <a:pt x="64" y="105"/>
                </a:lnTo>
                <a:lnTo>
                  <a:pt x="64" y="105"/>
                </a:lnTo>
                <a:lnTo>
                  <a:pt x="64" y="105"/>
                </a:lnTo>
                <a:lnTo>
                  <a:pt x="64" y="105"/>
                </a:lnTo>
                <a:lnTo>
                  <a:pt x="64" y="106"/>
                </a:lnTo>
                <a:lnTo>
                  <a:pt x="63" y="106"/>
                </a:lnTo>
                <a:lnTo>
                  <a:pt x="63" y="106"/>
                </a:lnTo>
                <a:lnTo>
                  <a:pt x="63" y="106"/>
                </a:lnTo>
                <a:lnTo>
                  <a:pt x="62" y="106"/>
                </a:lnTo>
                <a:lnTo>
                  <a:pt x="62" y="106"/>
                </a:lnTo>
                <a:lnTo>
                  <a:pt x="62" y="106"/>
                </a:lnTo>
                <a:lnTo>
                  <a:pt x="62" y="107"/>
                </a:lnTo>
                <a:lnTo>
                  <a:pt x="62" y="107"/>
                </a:lnTo>
                <a:lnTo>
                  <a:pt x="61" y="107"/>
                </a:lnTo>
                <a:lnTo>
                  <a:pt x="61" y="107"/>
                </a:lnTo>
                <a:lnTo>
                  <a:pt x="61" y="107"/>
                </a:lnTo>
                <a:lnTo>
                  <a:pt x="61" y="106"/>
                </a:lnTo>
                <a:lnTo>
                  <a:pt x="61" y="106"/>
                </a:lnTo>
                <a:lnTo>
                  <a:pt x="61" y="106"/>
                </a:lnTo>
                <a:lnTo>
                  <a:pt x="60" y="106"/>
                </a:lnTo>
                <a:lnTo>
                  <a:pt x="60" y="106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58" y="106"/>
                </a:lnTo>
                <a:lnTo>
                  <a:pt x="58" y="106"/>
                </a:lnTo>
                <a:lnTo>
                  <a:pt x="58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7"/>
                </a:lnTo>
                <a:lnTo>
                  <a:pt x="57" y="108"/>
                </a:lnTo>
                <a:lnTo>
                  <a:pt x="57" y="108"/>
                </a:lnTo>
                <a:lnTo>
                  <a:pt x="57" y="108"/>
                </a:lnTo>
                <a:lnTo>
                  <a:pt x="57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07"/>
                </a:lnTo>
                <a:lnTo>
                  <a:pt x="55" y="107"/>
                </a:lnTo>
                <a:lnTo>
                  <a:pt x="55" y="107"/>
                </a:lnTo>
                <a:lnTo>
                  <a:pt x="55" y="107"/>
                </a:lnTo>
                <a:lnTo>
                  <a:pt x="55" y="107"/>
                </a:lnTo>
                <a:lnTo>
                  <a:pt x="55" y="108"/>
                </a:lnTo>
                <a:lnTo>
                  <a:pt x="55" y="108"/>
                </a:lnTo>
                <a:lnTo>
                  <a:pt x="55" y="108"/>
                </a:lnTo>
                <a:lnTo>
                  <a:pt x="54" y="108"/>
                </a:lnTo>
                <a:lnTo>
                  <a:pt x="54" y="109"/>
                </a:lnTo>
                <a:lnTo>
                  <a:pt x="54" y="109"/>
                </a:lnTo>
                <a:lnTo>
                  <a:pt x="53" y="109"/>
                </a:lnTo>
                <a:lnTo>
                  <a:pt x="53" y="109"/>
                </a:lnTo>
                <a:lnTo>
                  <a:pt x="53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7"/>
                </a:lnTo>
                <a:lnTo>
                  <a:pt x="51" y="107"/>
                </a:lnTo>
                <a:lnTo>
                  <a:pt x="51" y="107"/>
                </a:lnTo>
                <a:lnTo>
                  <a:pt x="51" y="107"/>
                </a:lnTo>
                <a:lnTo>
                  <a:pt x="51" y="107"/>
                </a:lnTo>
                <a:lnTo>
                  <a:pt x="50" y="107"/>
                </a:lnTo>
                <a:lnTo>
                  <a:pt x="51" y="107"/>
                </a:lnTo>
                <a:lnTo>
                  <a:pt x="50" y="107"/>
                </a:lnTo>
                <a:lnTo>
                  <a:pt x="50" y="108"/>
                </a:lnTo>
                <a:lnTo>
                  <a:pt x="51" y="108"/>
                </a:lnTo>
                <a:lnTo>
                  <a:pt x="51" y="108"/>
                </a:lnTo>
                <a:lnTo>
                  <a:pt x="51" y="109"/>
                </a:lnTo>
                <a:lnTo>
                  <a:pt x="51" y="109"/>
                </a:lnTo>
                <a:lnTo>
                  <a:pt x="51" y="109"/>
                </a:lnTo>
                <a:lnTo>
                  <a:pt x="50" y="109"/>
                </a:lnTo>
                <a:lnTo>
                  <a:pt x="50" y="109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49" y="108"/>
                </a:lnTo>
                <a:lnTo>
                  <a:pt x="49" y="108"/>
                </a:lnTo>
                <a:lnTo>
                  <a:pt x="49" y="108"/>
                </a:lnTo>
                <a:lnTo>
                  <a:pt x="49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7" y="108"/>
                </a:lnTo>
                <a:lnTo>
                  <a:pt x="47" y="108"/>
                </a:lnTo>
                <a:lnTo>
                  <a:pt x="46" y="109"/>
                </a:lnTo>
                <a:lnTo>
                  <a:pt x="46" y="109"/>
                </a:lnTo>
                <a:lnTo>
                  <a:pt x="45" y="109"/>
                </a:lnTo>
                <a:lnTo>
                  <a:pt x="45" y="108"/>
                </a:lnTo>
                <a:lnTo>
                  <a:pt x="44" y="108"/>
                </a:lnTo>
                <a:lnTo>
                  <a:pt x="44" y="109"/>
                </a:lnTo>
                <a:lnTo>
                  <a:pt x="44" y="109"/>
                </a:lnTo>
                <a:lnTo>
                  <a:pt x="43" y="109"/>
                </a:lnTo>
                <a:lnTo>
                  <a:pt x="43" y="109"/>
                </a:lnTo>
                <a:lnTo>
                  <a:pt x="43" y="109"/>
                </a:lnTo>
                <a:lnTo>
                  <a:pt x="43" y="109"/>
                </a:lnTo>
                <a:lnTo>
                  <a:pt x="42" y="109"/>
                </a:lnTo>
                <a:lnTo>
                  <a:pt x="42" y="109"/>
                </a:lnTo>
                <a:lnTo>
                  <a:pt x="41" y="109"/>
                </a:lnTo>
                <a:lnTo>
                  <a:pt x="41" y="109"/>
                </a:lnTo>
                <a:lnTo>
                  <a:pt x="40" y="109"/>
                </a:lnTo>
                <a:lnTo>
                  <a:pt x="40" y="109"/>
                </a:lnTo>
                <a:lnTo>
                  <a:pt x="40" y="109"/>
                </a:lnTo>
                <a:lnTo>
                  <a:pt x="40" y="109"/>
                </a:lnTo>
                <a:lnTo>
                  <a:pt x="40" y="110"/>
                </a:lnTo>
                <a:lnTo>
                  <a:pt x="40" y="110"/>
                </a:lnTo>
                <a:lnTo>
                  <a:pt x="40" y="110"/>
                </a:lnTo>
                <a:lnTo>
                  <a:pt x="40" y="110"/>
                </a:lnTo>
                <a:lnTo>
                  <a:pt x="39" y="110"/>
                </a:lnTo>
                <a:lnTo>
                  <a:pt x="39" y="111"/>
                </a:lnTo>
                <a:lnTo>
                  <a:pt x="39" y="111"/>
                </a:lnTo>
                <a:lnTo>
                  <a:pt x="39" y="111"/>
                </a:lnTo>
                <a:lnTo>
                  <a:pt x="39" y="112"/>
                </a:lnTo>
                <a:lnTo>
                  <a:pt x="39" y="112"/>
                </a:lnTo>
                <a:lnTo>
                  <a:pt x="39" y="113"/>
                </a:lnTo>
                <a:lnTo>
                  <a:pt x="39" y="113"/>
                </a:lnTo>
                <a:lnTo>
                  <a:pt x="39" y="113"/>
                </a:lnTo>
                <a:lnTo>
                  <a:pt x="39" y="114"/>
                </a:lnTo>
                <a:lnTo>
                  <a:pt x="39" y="114"/>
                </a:lnTo>
                <a:lnTo>
                  <a:pt x="39" y="114"/>
                </a:lnTo>
                <a:lnTo>
                  <a:pt x="39" y="114"/>
                </a:lnTo>
                <a:lnTo>
                  <a:pt x="38" y="113"/>
                </a:lnTo>
                <a:lnTo>
                  <a:pt x="38" y="113"/>
                </a:lnTo>
                <a:lnTo>
                  <a:pt x="38" y="111"/>
                </a:lnTo>
                <a:lnTo>
                  <a:pt x="38" y="111"/>
                </a:lnTo>
                <a:lnTo>
                  <a:pt x="38" y="110"/>
                </a:lnTo>
                <a:lnTo>
                  <a:pt x="37" y="109"/>
                </a:lnTo>
                <a:lnTo>
                  <a:pt x="37" y="109"/>
                </a:lnTo>
                <a:lnTo>
                  <a:pt x="37" y="109"/>
                </a:lnTo>
                <a:lnTo>
                  <a:pt x="36" y="109"/>
                </a:lnTo>
                <a:lnTo>
                  <a:pt x="36" y="109"/>
                </a:lnTo>
                <a:lnTo>
                  <a:pt x="36" y="109"/>
                </a:lnTo>
                <a:lnTo>
                  <a:pt x="35" y="110"/>
                </a:lnTo>
                <a:lnTo>
                  <a:pt x="35" y="111"/>
                </a:lnTo>
                <a:lnTo>
                  <a:pt x="35" y="111"/>
                </a:lnTo>
                <a:lnTo>
                  <a:pt x="34" y="112"/>
                </a:lnTo>
                <a:lnTo>
                  <a:pt x="34" y="112"/>
                </a:lnTo>
                <a:lnTo>
                  <a:pt x="34" y="112"/>
                </a:lnTo>
                <a:lnTo>
                  <a:pt x="34" y="112"/>
                </a:lnTo>
                <a:lnTo>
                  <a:pt x="33" y="112"/>
                </a:lnTo>
                <a:lnTo>
                  <a:pt x="33" y="112"/>
                </a:lnTo>
                <a:lnTo>
                  <a:pt x="32" y="111"/>
                </a:lnTo>
                <a:lnTo>
                  <a:pt x="32" y="111"/>
                </a:lnTo>
                <a:lnTo>
                  <a:pt x="32" y="110"/>
                </a:lnTo>
                <a:lnTo>
                  <a:pt x="32" y="109"/>
                </a:lnTo>
                <a:lnTo>
                  <a:pt x="32" y="108"/>
                </a:lnTo>
                <a:lnTo>
                  <a:pt x="31" y="108"/>
                </a:lnTo>
                <a:lnTo>
                  <a:pt x="31" y="108"/>
                </a:lnTo>
                <a:lnTo>
                  <a:pt x="31" y="107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3" y="106"/>
                </a:lnTo>
                <a:lnTo>
                  <a:pt x="33" y="106"/>
                </a:lnTo>
                <a:lnTo>
                  <a:pt x="33" y="105"/>
                </a:lnTo>
                <a:lnTo>
                  <a:pt x="32" y="105"/>
                </a:lnTo>
                <a:lnTo>
                  <a:pt x="32" y="105"/>
                </a:lnTo>
                <a:lnTo>
                  <a:pt x="32" y="105"/>
                </a:lnTo>
                <a:lnTo>
                  <a:pt x="31" y="105"/>
                </a:lnTo>
                <a:lnTo>
                  <a:pt x="31" y="106"/>
                </a:lnTo>
                <a:lnTo>
                  <a:pt x="31" y="106"/>
                </a:lnTo>
                <a:lnTo>
                  <a:pt x="29" y="106"/>
                </a:lnTo>
                <a:lnTo>
                  <a:pt x="29" y="106"/>
                </a:lnTo>
                <a:lnTo>
                  <a:pt x="28" y="105"/>
                </a:lnTo>
                <a:lnTo>
                  <a:pt x="28" y="105"/>
                </a:lnTo>
                <a:lnTo>
                  <a:pt x="28" y="105"/>
                </a:lnTo>
                <a:lnTo>
                  <a:pt x="28" y="104"/>
                </a:lnTo>
                <a:lnTo>
                  <a:pt x="27" y="104"/>
                </a:lnTo>
                <a:lnTo>
                  <a:pt x="27" y="104"/>
                </a:lnTo>
                <a:lnTo>
                  <a:pt x="27" y="104"/>
                </a:lnTo>
                <a:lnTo>
                  <a:pt x="26" y="105"/>
                </a:lnTo>
                <a:lnTo>
                  <a:pt x="26" y="105"/>
                </a:lnTo>
                <a:lnTo>
                  <a:pt x="26" y="105"/>
                </a:lnTo>
                <a:lnTo>
                  <a:pt x="26" y="105"/>
                </a:lnTo>
                <a:lnTo>
                  <a:pt x="24" y="105"/>
                </a:lnTo>
                <a:lnTo>
                  <a:pt x="24" y="105"/>
                </a:lnTo>
                <a:lnTo>
                  <a:pt x="24" y="105"/>
                </a:lnTo>
                <a:lnTo>
                  <a:pt x="23" y="105"/>
                </a:lnTo>
                <a:lnTo>
                  <a:pt x="23" y="105"/>
                </a:lnTo>
                <a:lnTo>
                  <a:pt x="22" y="105"/>
                </a:lnTo>
                <a:lnTo>
                  <a:pt x="22" y="105"/>
                </a:lnTo>
                <a:lnTo>
                  <a:pt x="21" y="105"/>
                </a:lnTo>
                <a:lnTo>
                  <a:pt x="21" y="105"/>
                </a:lnTo>
                <a:lnTo>
                  <a:pt x="21" y="105"/>
                </a:lnTo>
                <a:lnTo>
                  <a:pt x="20" y="105"/>
                </a:lnTo>
                <a:lnTo>
                  <a:pt x="19" y="105"/>
                </a:lnTo>
                <a:lnTo>
                  <a:pt x="19" y="105"/>
                </a:lnTo>
                <a:lnTo>
                  <a:pt x="18" y="105"/>
                </a:lnTo>
                <a:lnTo>
                  <a:pt x="18" y="104"/>
                </a:lnTo>
                <a:lnTo>
                  <a:pt x="18" y="104"/>
                </a:lnTo>
                <a:lnTo>
                  <a:pt x="18" y="104"/>
                </a:lnTo>
                <a:lnTo>
                  <a:pt x="17" y="104"/>
                </a:lnTo>
                <a:lnTo>
                  <a:pt x="17" y="104"/>
                </a:lnTo>
                <a:lnTo>
                  <a:pt x="17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5" y="104"/>
                </a:lnTo>
                <a:lnTo>
                  <a:pt x="15" y="104"/>
                </a:lnTo>
                <a:lnTo>
                  <a:pt x="14" y="104"/>
                </a:lnTo>
                <a:lnTo>
                  <a:pt x="14" y="104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3" y="103"/>
                </a:lnTo>
                <a:lnTo>
                  <a:pt x="12" y="103"/>
                </a:lnTo>
                <a:lnTo>
                  <a:pt x="12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0" y="102"/>
                </a:lnTo>
                <a:lnTo>
                  <a:pt x="10" y="102"/>
                </a:lnTo>
                <a:lnTo>
                  <a:pt x="10" y="102"/>
                </a:lnTo>
                <a:lnTo>
                  <a:pt x="10" y="102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3"/>
                </a:lnTo>
                <a:lnTo>
                  <a:pt x="8" y="103"/>
                </a:lnTo>
                <a:lnTo>
                  <a:pt x="8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6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4" y="105"/>
                </a:lnTo>
                <a:lnTo>
                  <a:pt x="4" y="105"/>
                </a:lnTo>
                <a:lnTo>
                  <a:pt x="4" y="106"/>
                </a:lnTo>
                <a:lnTo>
                  <a:pt x="3" y="106"/>
                </a:lnTo>
                <a:lnTo>
                  <a:pt x="3" y="106"/>
                </a:lnTo>
                <a:lnTo>
                  <a:pt x="3" y="106"/>
                </a:lnTo>
                <a:lnTo>
                  <a:pt x="3" y="106"/>
                </a:lnTo>
                <a:lnTo>
                  <a:pt x="2" y="106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1" y="108"/>
                </a:lnTo>
                <a:lnTo>
                  <a:pt x="1" y="107"/>
                </a:lnTo>
                <a:lnTo>
                  <a:pt x="1" y="107"/>
                </a:lnTo>
                <a:lnTo>
                  <a:pt x="1" y="107"/>
                </a:lnTo>
                <a:lnTo>
                  <a:pt x="1" y="106"/>
                </a:lnTo>
                <a:lnTo>
                  <a:pt x="1" y="106"/>
                </a:lnTo>
                <a:lnTo>
                  <a:pt x="1" y="105"/>
                </a:lnTo>
                <a:lnTo>
                  <a:pt x="1" y="105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1" y="103"/>
                </a:lnTo>
                <a:lnTo>
                  <a:pt x="1" y="102"/>
                </a:lnTo>
                <a:lnTo>
                  <a:pt x="1" y="102"/>
                </a:lnTo>
                <a:lnTo>
                  <a:pt x="1" y="10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xmlns="" id="{4ABEC1C3-CB5C-492F-BB51-37A70ECA53BC}"/>
              </a:ext>
            </a:extLst>
          </p:cNvPr>
          <p:cNvSpPr>
            <a:spLocks/>
          </p:cNvSpPr>
          <p:nvPr/>
        </p:nvSpPr>
        <p:spPr bwMode="auto">
          <a:xfrm>
            <a:off x="4975079" y="3379139"/>
            <a:ext cx="1239838" cy="1241427"/>
          </a:xfrm>
          <a:custGeom>
            <a:avLst/>
            <a:gdLst>
              <a:gd name="T0" fmla="*/ 1 w 131"/>
              <a:gd name="T1" fmla="*/ 90 h 131"/>
              <a:gd name="T2" fmla="*/ 3 w 131"/>
              <a:gd name="T3" fmla="*/ 85 h 131"/>
              <a:gd name="T4" fmla="*/ 6 w 131"/>
              <a:gd name="T5" fmla="*/ 82 h 131"/>
              <a:gd name="T6" fmla="*/ 9 w 131"/>
              <a:gd name="T7" fmla="*/ 77 h 131"/>
              <a:gd name="T8" fmla="*/ 10 w 131"/>
              <a:gd name="T9" fmla="*/ 73 h 131"/>
              <a:gd name="T10" fmla="*/ 17 w 131"/>
              <a:gd name="T11" fmla="*/ 67 h 131"/>
              <a:gd name="T12" fmla="*/ 27 w 131"/>
              <a:gd name="T13" fmla="*/ 58 h 131"/>
              <a:gd name="T14" fmla="*/ 35 w 131"/>
              <a:gd name="T15" fmla="*/ 48 h 131"/>
              <a:gd name="T16" fmla="*/ 41 w 131"/>
              <a:gd name="T17" fmla="*/ 34 h 131"/>
              <a:gd name="T18" fmla="*/ 46 w 131"/>
              <a:gd name="T19" fmla="*/ 18 h 131"/>
              <a:gd name="T20" fmla="*/ 49 w 131"/>
              <a:gd name="T21" fmla="*/ 6 h 131"/>
              <a:gd name="T22" fmla="*/ 52 w 131"/>
              <a:gd name="T23" fmla="*/ 2 h 131"/>
              <a:gd name="T24" fmla="*/ 54 w 131"/>
              <a:gd name="T25" fmla="*/ 3 h 131"/>
              <a:gd name="T26" fmla="*/ 53 w 131"/>
              <a:gd name="T27" fmla="*/ 8 h 131"/>
              <a:gd name="T28" fmla="*/ 70 w 131"/>
              <a:gd name="T29" fmla="*/ 14 h 131"/>
              <a:gd name="T30" fmla="*/ 75 w 131"/>
              <a:gd name="T31" fmla="*/ 9 h 131"/>
              <a:gd name="T32" fmla="*/ 81 w 131"/>
              <a:gd name="T33" fmla="*/ 11 h 131"/>
              <a:gd name="T34" fmla="*/ 83 w 131"/>
              <a:gd name="T35" fmla="*/ 16 h 131"/>
              <a:gd name="T36" fmla="*/ 86 w 131"/>
              <a:gd name="T37" fmla="*/ 16 h 131"/>
              <a:gd name="T38" fmla="*/ 90 w 131"/>
              <a:gd name="T39" fmla="*/ 14 h 131"/>
              <a:gd name="T40" fmla="*/ 93 w 131"/>
              <a:gd name="T41" fmla="*/ 15 h 131"/>
              <a:gd name="T42" fmla="*/ 100 w 131"/>
              <a:gd name="T43" fmla="*/ 18 h 131"/>
              <a:gd name="T44" fmla="*/ 103 w 131"/>
              <a:gd name="T45" fmla="*/ 14 h 131"/>
              <a:gd name="T46" fmla="*/ 109 w 131"/>
              <a:gd name="T47" fmla="*/ 15 h 131"/>
              <a:gd name="T48" fmla="*/ 114 w 131"/>
              <a:gd name="T49" fmla="*/ 12 h 131"/>
              <a:gd name="T50" fmla="*/ 125 w 131"/>
              <a:gd name="T51" fmla="*/ 10 h 131"/>
              <a:gd name="T52" fmla="*/ 124 w 131"/>
              <a:gd name="T53" fmla="*/ 14 h 131"/>
              <a:gd name="T54" fmla="*/ 126 w 131"/>
              <a:gd name="T55" fmla="*/ 20 h 131"/>
              <a:gd name="T56" fmla="*/ 126 w 131"/>
              <a:gd name="T57" fmla="*/ 29 h 131"/>
              <a:gd name="T58" fmla="*/ 131 w 131"/>
              <a:gd name="T59" fmla="*/ 36 h 131"/>
              <a:gd name="T60" fmla="*/ 130 w 131"/>
              <a:gd name="T61" fmla="*/ 41 h 131"/>
              <a:gd name="T62" fmla="*/ 126 w 131"/>
              <a:gd name="T63" fmla="*/ 47 h 131"/>
              <a:gd name="T64" fmla="*/ 120 w 131"/>
              <a:gd name="T65" fmla="*/ 45 h 131"/>
              <a:gd name="T66" fmla="*/ 114 w 131"/>
              <a:gd name="T67" fmla="*/ 50 h 131"/>
              <a:gd name="T68" fmla="*/ 115 w 131"/>
              <a:gd name="T69" fmla="*/ 64 h 131"/>
              <a:gd name="T70" fmla="*/ 107 w 131"/>
              <a:gd name="T71" fmla="*/ 67 h 131"/>
              <a:gd name="T72" fmla="*/ 105 w 131"/>
              <a:gd name="T73" fmla="*/ 64 h 131"/>
              <a:gd name="T74" fmla="*/ 104 w 131"/>
              <a:gd name="T75" fmla="*/ 57 h 131"/>
              <a:gd name="T76" fmla="*/ 89 w 131"/>
              <a:gd name="T77" fmla="*/ 67 h 131"/>
              <a:gd name="T78" fmla="*/ 106 w 131"/>
              <a:gd name="T79" fmla="*/ 71 h 131"/>
              <a:gd name="T80" fmla="*/ 105 w 131"/>
              <a:gd name="T81" fmla="*/ 77 h 131"/>
              <a:gd name="T82" fmla="*/ 108 w 131"/>
              <a:gd name="T83" fmla="*/ 80 h 131"/>
              <a:gd name="T84" fmla="*/ 109 w 131"/>
              <a:gd name="T85" fmla="*/ 85 h 131"/>
              <a:gd name="T86" fmla="*/ 107 w 131"/>
              <a:gd name="T87" fmla="*/ 86 h 131"/>
              <a:gd name="T88" fmla="*/ 104 w 131"/>
              <a:gd name="T89" fmla="*/ 90 h 131"/>
              <a:gd name="T90" fmla="*/ 102 w 131"/>
              <a:gd name="T91" fmla="*/ 93 h 131"/>
              <a:gd name="T92" fmla="*/ 106 w 131"/>
              <a:gd name="T93" fmla="*/ 99 h 131"/>
              <a:gd name="T94" fmla="*/ 107 w 131"/>
              <a:gd name="T95" fmla="*/ 104 h 131"/>
              <a:gd name="T96" fmla="*/ 102 w 131"/>
              <a:gd name="T97" fmla="*/ 107 h 131"/>
              <a:gd name="T98" fmla="*/ 98 w 131"/>
              <a:gd name="T99" fmla="*/ 111 h 131"/>
              <a:gd name="T100" fmla="*/ 93 w 131"/>
              <a:gd name="T101" fmla="*/ 111 h 131"/>
              <a:gd name="T102" fmla="*/ 84 w 131"/>
              <a:gd name="T103" fmla="*/ 110 h 131"/>
              <a:gd name="T104" fmla="*/ 74 w 131"/>
              <a:gd name="T105" fmla="*/ 111 h 131"/>
              <a:gd name="T106" fmla="*/ 66 w 131"/>
              <a:gd name="T107" fmla="*/ 113 h 131"/>
              <a:gd name="T108" fmla="*/ 53 w 131"/>
              <a:gd name="T109" fmla="*/ 116 h 131"/>
              <a:gd name="T110" fmla="*/ 43 w 131"/>
              <a:gd name="T111" fmla="*/ 129 h 131"/>
              <a:gd name="T112" fmla="*/ 36 w 131"/>
              <a:gd name="T113" fmla="*/ 126 h 131"/>
              <a:gd name="T114" fmla="*/ 29 w 131"/>
              <a:gd name="T115" fmla="*/ 124 h 131"/>
              <a:gd name="T116" fmla="*/ 23 w 131"/>
              <a:gd name="T117" fmla="*/ 121 h 131"/>
              <a:gd name="T118" fmla="*/ 19 w 131"/>
              <a:gd name="T119" fmla="*/ 119 h 131"/>
              <a:gd name="T120" fmla="*/ 11 w 131"/>
              <a:gd name="T121" fmla="*/ 116 h 131"/>
              <a:gd name="T122" fmla="*/ 5 w 131"/>
              <a:gd name="T123" fmla="*/ 109 h 131"/>
              <a:gd name="T124" fmla="*/ 0 w 131"/>
              <a:gd name="T125" fmla="*/ 9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" h="131">
                <a:moveTo>
                  <a:pt x="0" y="94"/>
                </a:moveTo>
                <a:lnTo>
                  <a:pt x="0" y="94"/>
                </a:lnTo>
                <a:lnTo>
                  <a:pt x="0" y="94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2"/>
                </a:lnTo>
                <a:lnTo>
                  <a:pt x="0" y="92"/>
                </a:lnTo>
                <a:lnTo>
                  <a:pt x="0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0" y="91"/>
                </a:lnTo>
                <a:lnTo>
                  <a:pt x="1" y="91"/>
                </a:lnTo>
                <a:lnTo>
                  <a:pt x="1" y="91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4" y="85"/>
                </a:lnTo>
                <a:lnTo>
                  <a:pt x="3" y="84"/>
                </a:lnTo>
                <a:lnTo>
                  <a:pt x="3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6" y="81"/>
                </a:lnTo>
                <a:lnTo>
                  <a:pt x="5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7" y="81"/>
                </a:lnTo>
                <a:lnTo>
                  <a:pt x="7" y="81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79"/>
                </a:lnTo>
                <a:lnTo>
                  <a:pt x="8" y="79"/>
                </a:lnTo>
                <a:lnTo>
                  <a:pt x="9" y="79"/>
                </a:lnTo>
                <a:lnTo>
                  <a:pt x="9" y="79"/>
                </a:lnTo>
                <a:lnTo>
                  <a:pt x="9" y="79"/>
                </a:lnTo>
                <a:lnTo>
                  <a:pt x="9" y="79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6"/>
                </a:lnTo>
                <a:lnTo>
                  <a:pt x="10" y="76"/>
                </a:lnTo>
                <a:lnTo>
                  <a:pt x="11" y="77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2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0" y="74"/>
                </a:lnTo>
                <a:lnTo>
                  <a:pt x="10" y="74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3" y="71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13" y="70"/>
                </a:lnTo>
                <a:lnTo>
                  <a:pt x="13" y="70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8"/>
                </a:lnTo>
                <a:lnTo>
                  <a:pt x="15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7"/>
                </a:lnTo>
                <a:lnTo>
                  <a:pt x="17" y="67"/>
                </a:lnTo>
                <a:lnTo>
                  <a:pt x="17" y="67"/>
                </a:lnTo>
                <a:lnTo>
                  <a:pt x="17" y="67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8" y="65"/>
                </a:lnTo>
                <a:lnTo>
                  <a:pt x="18" y="65"/>
                </a:lnTo>
                <a:lnTo>
                  <a:pt x="18" y="65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9" y="64"/>
                </a:lnTo>
                <a:lnTo>
                  <a:pt x="19" y="64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1" y="64"/>
                </a:lnTo>
                <a:lnTo>
                  <a:pt x="21" y="64"/>
                </a:lnTo>
                <a:lnTo>
                  <a:pt x="21" y="64"/>
                </a:lnTo>
                <a:lnTo>
                  <a:pt x="22" y="64"/>
                </a:lnTo>
                <a:lnTo>
                  <a:pt x="22" y="64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2"/>
                </a:lnTo>
                <a:lnTo>
                  <a:pt x="25" y="62"/>
                </a:lnTo>
                <a:lnTo>
                  <a:pt x="25" y="61"/>
                </a:lnTo>
                <a:lnTo>
                  <a:pt x="26" y="61"/>
                </a:lnTo>
                <a:lnTo>
                  <a:pt x="26" y="61"/>
                </a:lnTo>
                <a:lnTo>
                  <a:pt x="27" y="60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4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9" y="53"/>
                </a:lnTo>
                <a:lnTo>
                  <a:pt x="29" y="53"/>
                </a:lnTo>
                <a:lnTo>
                  <a:pt x="28" y="52"/>
                </a:lnTo>
                <a:lnTo>
                  <a:pt x="28" y="52"/>
                </a:lnTo>
                <a:lnTo>
                  <a:pt x="28" y="52"/>
                </a:lnTo>
                <a:lnTo>
                  <a:pt x="29" y="52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30" y="51"/>
                </a:lnTo>
                <a:lnTo>
                  <a:pt x="30" y="50"/>
                </a:lnTo>
                <a:lnTo>
                  <a:pt x="30" y="50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2" y="49"/>
                </a:lnTo>
                <a:lnTo>
                  <a:pt x="32" y="49"/>
                </a:lnTo>
                <a:lnTo>
                  <a:pt x="32" y="48"/>
                </a:lnTo>
                <a:lnTo>
                  <a:pt x="32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4" y="48"/>
                </a:lnTo>
                <a:lnTo>
                  <a:pt x="34" y="48"/>
                </a:lnTo>
                <a:lnTo>
                  <a:pt x="34" y="47"/>
                </a:lnTo>
                <a:lnTo>
                  <a:pt x="34" y="47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6" y="48"/>
                </a:lnTo>
                <a:lnTo>
                  <a:pt x="37" y="48"/>
                </a:lnTo>
                <a:lnTo>
                  <a:pt x="38" y="47"/>
                </a:lnTo>
                <a:lnTo>
                  <a:pt x="38" y="47"/>
                </a:lnTo>
                <a:lnTo>
                  <a:pt x="38" y="47"/>
                </a:lnTo>
                <a:lnTo>
                  <a:pt x="38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9" y="45"/>
                </a:lnTo>
                <a:lnTo>
                  <a:pt x="39" y="45"/>
                </a:lnTo>
                <a:lnTo>
                  <a:pt x="39" y="45"/>
                </a:lnTo>
                <a:lnTo>
                  <a:pt x="39" y="44"/>
                </a:lnTo>
                <a:lnTo>
                  <a:pt x="39" y="44"/>
                </a:lnTo>
                <a:lnTo>
                  <a:pt x="40" y="44"/>
                </a:lnTo>
                <a:lnTo>
                  <a:pt x="39" y="43"/>
                </a:lnTo>
                <a:lnTo>
                  <a:pt x="39" y="43"/>
                </a:lnTo>
                <a:lnTo>
                  <a:pt x="39" y="43"/>
                </a:lnTo>
                <a:lnTo>
                  <a:pt x="40" y="43"/>
                </a:lnTo>
                <a:lnTo>
                  <a:pt x="40" y="43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1"/>
                </a:lnTo>
                <a:lnTo>
                  <a:pt x="40" y="40"/>
                </a:lnTo>
                <a:lnTo>
                  <a:pt x="41" y="39"/>
                </a:lnTo>
                <a:lnTo>
                  <a:pt x="41" y="39"/>
                </a:lnTo>
                <a:lnTo>
                  <a:pt x="41" y="38"/>
                </a:lnTo>
                <a:lnTo>
                  <a:pt x="41" y="38"/>
                </a:lnTo>
                <a:lnTo>
                  <a:pt x="40" y="38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6"/>
                </a:lnTo>
                <a:lnTo>
                  <a:pt x="40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1" y="34"/>
                </a:lnTo>
                <a:lnTo>
                  <a:pt x="41" y="33"/>
                </a:lnTo>
                <a:lnTo>
                  <a:pt x="42" y="33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2"/>
                </a:lnTo>
                <a:lnTo>
                  <a:pt x="43" y="32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29"/>
                </a:lnTo>
                <a:lnTo>
                  <a:pt x="43" y="29"/>
                </a:lnTo>
                <a:lnTo>
                  <a:pt x="43" y="29"/>
                </a:lnTo>
                <a:lnTo>
                  <a:pt x="43" y="28"/>
                </a:lnTo>
                <a:lnTo>
                  <a:pt x="43" y="28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3" y="25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4" y="24"/>
                </a:lnTo>
                <a:lnTo>
                  <a:pt x="44" y="23"/>
                </a:lnTo>
                <a:lnTo>
                  <a:pt x="44" y="22"/>
                </a:lnTo>
                <a:lnTo>
                  <a:pt x="44" y="22"/>
                </a:lnTo>
                <a:lnTo>
                  <a:pt x="44" y="21"/>
                </a:lnTo>
                <a:lnTo>
                  <a:pt x="45" y="20"/>
                </a:lnTo>
                <a:lnTo>
                  <a:pt x="45" y="20"/>
                </a:lnTo>
                <a:lnTo>
                  <a:pt x="46" y="20"/>
                </a:lnTo>
                <a:lnTo>
                  <a:pt x="46" y="19"/>
                </a:lnTo>
                <a:lnTo>
                  <a:pt x="46" y="19"/>
                </a:lnTo>
                <a:lnTo>
                  <a:pt x="46" y="19"/>
                </a:lnTo>
                <a:lnTo>
                  <a:pt x="46" y="18"/>
                </a:lnTo>
                <a:lnTo>
                  <a:pt x="46" y="18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6"/>
                </a:lnTo>
                <a:lnTo>
                  <a:pt x="47" y="16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8" y="14"/>
                </a:lnTo>
                <a:lnTo>
                  <a:pt x="47" y="13"/>
                </a:lnTo>
                <a:lnTo>
                  <a:pt x="48" y="13"/>
                </a:lnTo>
                <a:lnTo>
                  <a:pt x="48" y="13"/>
                </a:lnTo>
                <a:lnTo>
                  <a:pt x="47" y="13"/>
                </a:lnTo>
                <a:lnTo>
                  <a:pt x="47" y="12"/>
                </a:lnTo>
                <a:lnTo>
                  <a:pt x="47" y="12"/>
                </a:lnTo>
                <a:lnTo>
                  <a:pt x="48" y="12"/>
                </a:lnTo>
                <a:lnTo>
                  <a:pt x="48" y="12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9" y="10"/>
                </a:lnTo>
                <a:lnTo>
                  <a:pt x="49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50" y="7"/>
                </a:lnTo>
                <a:lnTo>
                  <a:pt x="50" y="6"/>
                </a:lnTo>
                <a:lnTo>
                  <a:pt x="50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3"/>
                </a:lnTo>
                <a:lnTo>
                  <a:pt x="51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8"/>
                </a:lnTo>
                <a:lnTo>
                  <a:pt x="54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6" y="9"/>
                </a:lnTo>
                <a:lnTo>
                  <a:pt x="56" y="9"/>
                </a:lnTo>
                <a:lnTo>
                  <a:pt x="56" y="9"/>
                </a:lnTo>
                <a:lnTo>
                  <a:pt x="57" y="9"/>
                </a:lnTo>
                <a:lnTo>
                  <a:pt x="57" y="9"/>
                </a:lnTo>
                <a:lnTo>
                  <a:pt x="57" y="9"/>
                </a:lnTo>
                <a:lnTo>
                  <a:pt x="57" y="10"/>
                </a:lnTo>
                <a:lnTo>
                  <a:pt x="57" y="10"/>
                </a:lnTo>
                <a:lnTo>
                  <a:pt x="58" y="9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5" y="13"/>
                </a:lnTo>
                <a:lnTo>
                  <a:pt x="68" y="15"/>
                </a:lnTo>
                <a:lnTo>
                  <a:pt x="69" y="16"/>
                </a:lnTo>
                <a:lnTo>
                  <a:pt x="70" y="16"/>
                </a:lnTo>
                <a:lnTo>
                  <a:pt x="70" y="15"/>
                </a:lnTo>
                <a:lnTo>
                  <a:pt x="70" y="15"/>
                </a:lnTo>
                <a:lnTo>
                  <a:pt x="70" y="15"/>
                </a:lnTo>
                <a:lnTo>
                  <a:pt x="70" y="15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2"/>
                </a:lnTo>
                <a:lnTo>
                  <a:pt x="70" y="12"/>
                </a:lnTo>
                <a:lnTo>
                  <a:pt x="71" y="11"/>
                </a:lnTo>
                <a:lnTo>
                  <a:pt x="71" y="11"/>
                </a:lnTo>
                <a:lnTo>
                  <a:pt x="71" y="11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8"/>
                </a:lnTo>
                <a:lnTo>
                  <a:pt x="72" y="9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7"/>
                </a:lnTo>
                <a:lnTo>
                  <a:pt x="74" y="7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4" y="9"/>
                </a:lnTo>
                <a:lnTo>
                  <a:pt x="75" y="9"/>
                </a:lnTo>
                <a:lnTo>
                  <a:pt x="74" y="9"/>
                </a:lnTo>
                <a:lnTo>
                  <a:pt x="74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6" y="9"/>
                </a:lnTo>
                <a:lnTo>
                  <a:pt x="76" y="9"/>
                </a:lnTo>
                <a:lnTo>
                  <a:pt x="76" y="9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8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79" y="7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0" y="8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1" y="9"/>
                </a:lnTo>
                <a:lnTo>
                  <a:pt x="81" y="9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3" y="11"/>
                </a:lnTo>
                <a:lnTo>
                  <a:pt x="83" y="11"/>
                </a:lnTo>
                <a:lnTo>
                  <a:pt x="83" y="11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4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3" y="14"/>
                </a:lnTo>
                <a:lnTo>
                  <a:pt x="84" y="14"/>
                </a:lnTo>
                <a:lnTo>
                  <a:pt x="83" y="14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4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6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5"/>
                </a:lnTo>
                <a:lnTo>
                  <a:pt x="87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6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3" y="16"/>
                </a:lnTo>
                <a:lnTo>
                  <a:pt x="92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7"/>
                </a:lnTo>
                <a:lnTo>
                  <a:pt x="95" y="17"/>
                </a:lnTo>
                <a:lnTo>
                  <a:pt x="95" y="17"/>
                </a:lnTo>
                <a:lnTo>
                  <a:pt x="95" y="17"/>
                </a:lnTo>
                <a:lnTo>
                  <a:pt x="95" y="17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6" y="16"/>
                </a:lnTo>
                <a:lnTo>
                  <a:pt x="96" y="16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7" y="17"/>
                </a:lnTo>
                <a:lnTo>
                  <a:pt x="97" y="17"/>
                </a:lnTo>
                <a:lnTo>
                  <a:pt x="97" y="17"/>
                </a:lnTo>
                <a:lnTo>
                  <a:pt x="97" y="17"/>
                </a:lnTo>
                <a:lnTo>
                  <a:pt x="100" y="19"/>
                </a:lnTo>
                <a:lnTo>
                  <a:pt x="100" y="19"/>
                </a:lnTo>
                <a:lnTo>
                  <a:pt x="100" y="19"/>
                </a:lnTo>
                <a:lnTo>
                  <a:pt x="100" y="19"/>
                </a:lnTo>
                <a:lnTo>
                  <a:pt x="100" y="18"/>
                </a:lnTo>
                <a:lnTo>
                  <a:pt x="100" y="18"/>
                </a:lnTo>
                <a:lnTo>
                  <a:pt x="100" y="18"/>
                </a:lnTo>
                <a:lnTo>
                  <a:pt x="101" y="18"/>
                </a:lnTo>
                <a:lnTo>
                  <a:pt x="101" y="18"/>
                </a:lnTo>
                <a:lnTo>
                  <a:pt x="101" y="18"/>
                </a:lnTo>
                <a:lnTo>
                  <a:pt x="100" y="18"/>
                </a:lnTo>
                <a:lnTo>
                  <a:pt x="100" y="17"/>
                </a:lnTo>
                <a:lnTo>
                  <a:pt x="100" y="17"/>
                </a:lnTo>
                <a:lnTo>
                  <a:pt x="100" y="17"/>
                </a:lnTo>
                <a:lnTo>
                  <a:pt x="100" y="17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2" y="13"/>
                </a:lnTo>
                <a:lnTo>
                  <a:pt x="102" y="13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5"/>
                </a:lnTo>
                <a:lnTo>
                  <a:pt x="103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5" y="16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6" y="15"/>
                </a:lnTo>
                <a:lnTo>
                  <a:pt x="106" y="16"/>
                </a:lnTo>
                <a:lnTo>
                  <a:pt x="106" y="15"/>
                </a:lnTo>
                <a:lnTo>
                  <a:pt x="107" y="15"/>
                </a:lnTo>
                <a:lnTo>
                  <a:pt x="107" y="16"/>
                </a:lnTo>
                <a:lnTo>
                  <a:pt x="107" y="16"/>
                </a:lnTo>
                <a:lnTo>
                  <a:pt x="107" y="16"/>
                </a:lnTo>
                <a:lnTo>
                  <a:pt x="107" y="16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8" y="15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9" y="14"/>
                </a:lnTo>
                <a:lnTo>
                  <a:pt x="109" y="14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4"/>
                </a:lnTo>
                <a:lnTo>
                  <a:pt x="109" y="14"/>
                </a:lnTo>
                <a:lnTo>
                  <a:pt x="109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3" y="13"/>
                </a:lnTo>
                <a:lnTo>
                  <a:pt x="113" y="13"/>
                </a:lnTo>
                <a:lnTo>
                  <a:pt x="113" y="13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6" y="10"/>
                </a:lnTo>
                <a:lnTo>
                  <a:pt x="118" y="10"/>
                </a:lnTo>
                <a:lnTo>
                  <a:pt x="121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4" y="10"/>
                </a:lnTo>
                <a:lnTo>
                  <a:pt x="124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6" y="10"/>
                </a:lnTo>
                <a:lnTo>
                  <a:pt x="126" y="10"/>
                </a:lnTo>
                <a:lnTo>
                  <a:pt x="126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8" y="9"/>
                </a:lnTo>
                <a:lnTo>
                  <a:pt x="128" y="9"/>
                </a:lnTo>
                <a:lnTo>
                  <a:pt x="128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4" y="12"/>
                </a:lnTo>
                <a:lnTo>
                  <a:pt x="124" y="12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6" y="17"/>
                </a:lnTo>
                <a:lnTo>
                  <a:pt x="126" y="17"/>
                </a:lnTo>
                <a:lnTo>
                  <a:pt x="127" y="17"/>
                </a:lnTo>
                <a:lnTo>
                  <a:pt x="127" y="16"/>
                </a:lnTo>
                <a:lnTo>
                  <a:pt x="127" y="16"/>
                </a:lnTo>
                <a:lnTo>
                  <a:pt x="128" y="16"/>
                </a:lnTo>
                <a:lnTo>
                  <a:pt x="128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7"/>
                </a:lnTo>
                <a:lnTo>
                  <a:pt x="128" y="17"/>
                </a:lnTo>
                <a:lnTo>
                  <a:pt x="128" y="17"/>
                </a:lnTo>
                <a:lnTo>
                  <a:pt x="128" y="17"/>
                </a:lnTo>
                <a:lnTo>
                  <a:pt x="127" y="18"/>
                </a:lnTo>
                <a:lnTo>
                  <a:pt x="127" y="18"/>
                </a:lnTo>
                <a:lnTo>
                  <a:pt x="127" y="18"/>
                </a:lnTo>
                <a:lnTo>
                  <a:pt x="127" y="18"/>
                </a:lnTo>
                <a:lnTo>
                  <a:pt x="126" y="18"/>
                </a:lnTo>
                <a:lnTo>
                  <a:pt x="126" y="18"/>
                </a:lnTo>
                <a:lnTo>
                  <a:pt x="126" y="18"/>
                </a:lnTo>
                <a:lnTo>
                  <a:pt x="125" y="19"/>
                </a:lnTo>
                <a:lnTo>
                  <a:pt x="125" y="19"/>
                </a:lnTo>
                <a:lnTo>
                  <a:pt x="125" y="19"/>
                </a:lnTo>
                <a:lnTo>
                  <a:pt x="126" y="19"/>
                </a:lnTo>
                <a:lnTo>
                  <a:pt x="126" y="19"/>
                </a:lnTo>
                <a:lnTo>
                  <a:pt x="126" y="19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5" y="21"/>
                </a:lnTo>
                <a:lnTo>
                  <a:pt x="126" y="21"/>
                </a:lnTo>
                <a:lnTo>
                  <a:pt x="125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7" y="22"/>
                </a:lnTo>
                <a:lnTo>
                  <a:pt x="127" y="22"/>
                </a:lnTo>
                <a:lnTo>
                  <a:pt x="126" y="22"/>
                </a:lnTo>
                <a:lnTo>
                  <a:pt x="126" y="22"/>
                </a:lnTo>
                <a:lnTo>
                  <a:pt x="126" y="23"/>
                </a:lnTo>
                <a:lnTo>
                  <a:pt x="126" y="23"/>
                </a:lnTo>
                <a:lnTo>
                  <a:pt x="125" y="23"/>
                </a:lnTo>
                <a:lnTo>
                  <a:pt x="125" y="23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6" y="24"/>
                </a:lnTo>
                <a:lnTo>
                  <a:pt x="126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6" y="25"/>
                </a:lnTo>
                <a:lnTo>
                  <a:pt x="126" y="25"/>
                </a:lnTo>
                <a:lnTo>
                  <a:pt x="125" y="25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6" y="26"/>
                </a:lnTo>
                <a:lnTo>
                  <a:pt x="126" y="26"/>
                </a:lnTo>
                <a:lnTo>
                  <a:pt x="126" y="27"/>
                </a:lnTo>
                <a:lnTo>
                  <a:pt x="125" y="27"/>
                </a:lnTo>
                <a:lnTo>
                  <a:pt x="125" y="28"/>
                </a:lnTo>
                <a:lnTo>
                  <a:pt x="125" y="28"/>
                </a:lnTo>
                <a:lnTo>
                  <a:pt x="126" y="29"/>
                </a:lnTo>
                <a:lnTo>
                  <a:pt x="126" y="29"/>
                </a:lnTo>
                <a:lnTo>
                  <a:pt x="126" y="29"/>
                </a:lnTo>
                <a:lnTo>
                  <a:pt x="126" y="29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5" y="30"/>
                </a:lnTo>
                <a:lnTo>
                  <a:pt x="125" y="30"/>
                </a:lnTo>
                <a:lnTo>
                  <a:pt x="126" y="30"/>
                </a:lnTo>
                <a:lnTo>
                  <a:pt x="126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2"/>
                </a:lnTo>
                <a:lnTo>
                  <a:pt x="126" y="32"/>
                </a:lnTo>
                <a:lnTo>
                  <a:pt x="126" y="32"/>
                </a:lnTo>
                <a:lnTo>
                  <a:pt x="127" y="32"/>
                </a:lnTo>
                <a:lnTo>
                  <a:pt x="127" y="32"/>
                </a:lnTo>
                <a:lnTo>
                  <a:pt x="128" y="32"/>
                </a:lnTo>
                <a:lnTo>
                  <a:pt x="128" y="32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9" y="33"/>
                </a:lnTo>
                <a:lnTo>
                  <a:pt x="129" y="33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1" y="35"/>
                </a:lnTo>
                <a:lnTo>
                  <a:pt x="131" y="35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7"/>
                </a:lnTo>
                <a:lnTo>
                  <a:pt x="131" y="37"/>
                </a:lnTo>
                <a:lnTo>
                  <a:pt x="131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29" y="37"/>
                </a:lnTo>
                <a:lnTo>
                  <a:pt x="129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8"/>
                </a:lnTo>
                <a:lnTo>
                  <a:pt x="130" y="38"/>
                </a:lnTo>
                <a:lnTo>
                  <a:pt x="129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2"/>
                </a:lnTo>
                <a:lnTo>
                  <a:pt x="130" y="42"/>
                </a:lnTo>
                <a:lnTo>
                  <a:pt x="130" y="41"/>
                </a:lnTo>
                <a:lnTo>
                  <a:pt x="130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6"/>
                </a:lnTo>
                <a:lnTo>
                  <a:pt x="129" y="46"/>
                </a:lnTo>
                <a:lnTo>
                  <a:pt x="128" y="46"/>
                </a:lnTo>
                <a:lnTo>
                  <a:pt x="128" y="46"/>
                </a:lnTo>
                <a:lnTo>
                  <a:pt x="128" y="47"/>
                </a:lnTo>
                <a:lnTo>
                  <a:pt x="128" y="47"/>
                </a:lnTo>
                <a:lnTo>
                  <a:pt x="128" y="47"/>
                </a:lnTo>
                <a:lnTo>
                  <a:pt x="128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6"/>
                </a:lnTo>
                <a:lnTo>
                  <a:pt x="125" y="46"/>
                </a:lnTo>
                <a:lnTo>
                  <a:pt x="125" y="46"/>
                </a:lnTo>
                <a:lnTo>
                  <a:pt x="125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4"/>
                </a:lnTo>
                <a:lnTo>
                  <a:pt x="124" y="44"/>
                </a:lnTo>
                <a:lnTo>
                  <a:pt x="124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3"/>
                </a:lnTo>
                <a:lnTo>
                  <a:pt x="122" y="43"/>
                </a:lnTo>
                <a:lnTo>
                  <a:pt x="122" y="43"/>
                </a:lnTo>
                <a:lnTo>
                  <a:pt x="121" y="43"/>
                </a:lnTo>
                <a:lnTo>
                  <a:pt x="121" y="42"/>
                </a:lnTo>
                <a:lnTo>
                  <a:pt x="121" y="42"/>
                </a:lnTo>
                <a:lnTo>
                  <a:pt x="121" y="42"/>
                </a:lnTo>
                <a:lnTo>
                  <a:pt x="121" y="42"/>
                </a:lnTo>
                <a:lnTo>
                  <a:pt x="121" y="43"/>
                </a:lnTo>
                <a:lnTo>
                  <a:pt x="121" y="43"/>
                </a:lnTo>
                <a:lnTo>
                  <a:pt x="121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5"/>
                </a:lnTo>
                <a:lnTo>
                  <a:pt x="120" y="45"/>
                </a:lnTo>
                <a:lnTo>
                  <a:pt x="120" y="45"/>
                </a:lnTo>
                <a:lnTo>
                  <a:pt x="120" y="46"/>
                </a:lnTo>
                <a:lnTo>
                  <a:pt x="120" y="46"/>
                </a:lnTo>
                <a:lnTo>
                  <a:pt x="120" y="46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8"/>
                </a:lnTo>
                <a:lnTo>
                  <a:pt x="120" y="48"/>
                </a:lnTo>
                <a:lnTo>
                  <a:pt x="120" y="48"/>
                </a:lnTo>
                <a:lnTo>
                  <a:pt x="120" y="48"/>
                </a:lnTo>
                <a:lnTo>
                  <a:pt x="121" y="48"/>
                </a:lnTo>
                <a:lnTo>
                  <a:pt x="121" y="49"/>
                </a:lnTo>
                <a:lnTo>
                  <a:pt x="121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19" y="49"/>
                </a:lnTo>
                <a:lnTo>
                  <a:pt x="119" y="49"/>
                </a:lnTo>
                <a:lnTo>
                  <a:pt x="119" y="49"/>
                </a:lnTo>
                <a:lnTo>
                  <a:pt x="119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7" y="49"/>
                </a:lnTo>
                <a:lnTo>
                  <a:pt x="117" y="48"/>
                </a:lnTo>
                <a:lnTo>
                  <a:pt x="116" y="48"/>
                </a:lnTo>
                <a:lnTo>
                  <a:pt x="116" y="48"/>
                </a:lnTo>
                <a:lnTo>
                  <a:pt x="115" y="48"/>
                </a:lnTo>
                <a:lnTo>
                  <a:pt x="114" y="48"/>
                </a:lnTo>
                <a:lnTo>
                  <a:pt x="114" y="48"/>
                </a:lnTo>
                <a:lnTo>
                  <a:pt x="113" y="49"/>
                </a:lnTo>
                <a:lnTo>
                  <a:pt x="113" y="49"/>
                </a:lnTo>
                <a:lnTo>
                  <a:pt x="113" y="49"/>
                </a:lnTo>
                <a:lnTo>
                  <a:pt x="113" y="49"/>
                </a:lnTo>
                <a:lnTo>
                  <a:pt x="114" y="49"/>
                </a:lnTo>
                <a:lnTo>
                  <a:pt x="114" y="50"/>
                </a:lnTo>
                <a:lnTo>
                  <a:pt x="114" y="50"/>
                </a:lnTo>
                <a:lnTo>
                  <a:pt x="114" y="50"/>
                </a:lnTo>
                <a:lnTo>
                  <a:pt x="114" y="50"/>
                </a:lnTo>
                <a:lnTo>
                  <a:pt x="113" y="51"/>
                </a:lnTo>
                <a:lnTo>
                  <a:pt x="113" y="51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4" y="52"/>
                </a:lnTo>
                <a:lnTo>
                  <a:pt x="114" y="52"/>
                </a:lnTo>
                <a:lnTo>
                  <a:pt x="114" y="52"/>
                </a:lnTo>
                <a:lnTo>
                  <a:pt x="114" y="53"/>
                </a:lnTo>
                <a:lnTo>
                  <a:pt x="114" y="53"/>
                </a:lnTo>
                <a:lnTo>
                  <a:pt x="115" y="54"/>
                </a:lnTo>
                <a:lnTo>
                  <a:pt x="115" y="54"/>
                </a:lnTo>
                <a:lnTo>
                  <a:pt x="114" y="54"/>
                </a:lnTo>
                <a:lnTo>
                  <a:pt x="114" y="54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3" y="55"/>
                </a:lnTo>
                <a:lnTo>
                  <a:pt x="113" y="56"/>
                </a:lnTo>
                <a:lnTo>
                  <a:pt x="113" y="57"/>
                </a:lnTo>
                <a:lnTo>
                  <a:pt x="113" y="57"/>
                </a:lnTo>
                <a:lnTo>
                  <a:pt x="113" y="58"/>
                </a:lnTo>
                <a:lnTo>
                  <a:pt x="113" y="58"/>
                </a:lnTo>
                <a:lnTo>
                  <a:pt x="113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60"/>
                </a:lnTo>
                <a:lnTo>
                  <a:pt x="114" y="60"/>
                </a:lnTo>
                <a:lnTo>
                  <a:pt x="114" y="60"/>
                </a:lnTo>
                <a:lnTo>
                  <a:pt x="115" y="61"/>
                </a:lnTo>
                <a:lnTo>
                  <a:pt x="115" y="61"/>
                </a:lnTo>
                <a:lnTo>
                  <a:pt x="115" y="62"/>
                </a:lnTo>
                <a:lnTo>
                  <a:pt x="115" y="62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3" y="65"/>
                </a:lnTo>
                <a:lnTo>
                  <a:pt x="111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7" y="67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6" y="66"/>
                </a:lnTo>
                <a:lnTo>
                  <a:pt x="106" y="67"/>
                </a:lnTo>
                <a:lnTo>
                  <a:pt x="106" y="66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6"/>
                </a:lnTo>
                <a:lnTo>
                  <a:pt x="106" y="67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6" y="63"/>
                </a:lnTo>
                <a:lnTo>
                  <a:pt x="106" y="63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4" y="58"/>
                </a:lnTo>
                <a:lnTo>
                  <a:pt x="104" y="57"/>
                </a:lnTo>
                <a:lnTo>
                  <a:pt x="103" y="57"/>
                </a:lnTo>
                <a:lnTo>
                  <a:pt x="102" y="57"/>
                </a:lnTo>
                <a:lnTo>
                  <a:pt x="100" y="57"/>
                </a:lnTo>
                <a:lnTo>
                  <a:pt x="98" y="57"/>
                </a:lnTo>
                <a:lnTo>
                  <a:pt x="93" y="57"/>
                </a:lnTo>
                <a:lnTo>
                  <a:pt x="93" y="57"/>
                </a:lnTo>
                <a:lnTo>
                  <a:pt x="90" y="57"/>
                </a:lnTo>
                <a:lnTo>
                  <a:pt x="90" y="57"/>
                </a:lnTo>
                <a:lnTo>
                  <a:pt x="90" y="59"/>
                </a:lnTo>
                <a:lnTo>
                  <a:pt x="90" y="59"/>
                </a:lnTo>
                <a:lnTo>
                  <a:pt x="90" y="60"/>
                </a:lnTo>
                <a:lnTo>
                  <a:pt x="90" y="60"/>
                </a:lnTo>
                <a:lnTo>
                  <a:pt x="90" y="60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2"/>
                </a:lnTo>
                <a:lnTo>
                  <a:pt x="90" y="62"/>
                </a:lnTo>
                <a:lnTo>
                  <a:pt x="90" y="62"/>
                </a:lnTo>
                <a:lnTo>
                  <a:pt x="90" y="62"/>
                </a:lnTo>
                <a:lnTo>
                  <a:pt x="89" y="63"/>
                </a:lnTo>
                <a:lnTo>
                  <a:pt x="89" y="63"/>
                </a:lnTo>
                <a:lnTo>
                  <a:pt x="89" y="63"/>
                </a:lnTo>
                <a:lnTo>
                  <a:pt x="89" y="63"/>
                </a:lnTo>
                <a:lnTo>
                  <a:pt x="89" y="64"/>
                </a:lnTo>
                <a:lnTo>
                  <a:pt x="89" y="64"/>
                </a:lnTo>
                <a:lnTo>
                  <a:pt x="89" y="64"/>
                </a:lnTo>
                <a:lnTo>
                  <a:pt x="89" y="64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6"/>
                </a:lnTo>
                <a:lnTo>
                  <a:pt x="89" y="66"/>
                </a:lnTo>
                <a:lnTo>
                  <a:pt x="89" y="66"/>
                </a:lnTo>
                <a:lnTo>
                  <a:pt x="89" y="66"/>
                </a:lnTo>
                <a:lnTo>
                  <a:pt x="89" y="67"/>
                </a:lnTo>
                <a:lnTo>
                  <a:pt x="89" y="67"/>
                </a:lnTo>
                <a:lnTo>
                  <a:pt x="89" y="67"/>
                </a:lnTo>
                <a:lnTo>
                  <a:pt x="92" y="67"/>
                </a:lnTo>
                <a:lnTo>
                  <a:pt x="93" y="67"/>
                </a:lnTo>
                <a:lnTo>
                  <a:pt x="94" y="67"/>
                </a:lnTo>
                <a:lnTo>
                  <a:pt x="95" y="67"/>
                </a:lnTo>
                <a:lnTo>
                  <a:pt x="97" y="67"/>
                </a:lnTo>
                <a:lnTo>
                  <a:pt x="100" y="67"/>
                </a:lnTo>
                <a:lnTo>
                  <a:pt x="101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9"/>
                </a:lnTo>
                <a:lnTo>
                  <a:pt x="105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5" y="71"/>
                </a:lnTo>
                <a:lnTo>
                  <a:pt x="106" y="71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3"/>
                </a:lnTo>
                <a:lnTo>
                  <a:pt x="105" y="73"/>
                </a:lnTo>
                <a:lnTo>
                  <a:pt x="104" y="73"/>
                </a:lnTo>
                <a:lnTo>
                  <a:pt x="104" y="73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5"/>
                </a:lnTo>
                <a:lnTo>
                  <a:pt x="104" y="75"/>
                </a:lnTo>
                <a:lnTo>
                  <a:pt x="104" y="75"/>
                </a:lnTo>
                <a:lnTo>
                  <a:pt x="104" y="75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5" y="76"/>
                </a:lnTo>
                <a:lnTo>
                  <a:pt x="104" y="77"/>
                </a:lnTo>
                <a:lnTo>
                  <a:pt x="105" y="77"/>
                </a:lnTo>
                <a:lnTo>
                  <a:pt x="104" y="77"/>
                </a:lnTo>
                <a:lnTo>
                  <a:pt x="105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8"/>
                </a:lnTo>
                <a:lnTo>
                  <a:pt x="106" y="78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8" y="79"/>
                </a:lnTo>
                <a:lnTo>
                  <a:pt x="108" y="79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2"/>
                </a:lnTo>
                <a:lnTo>
                  <a:pt x="108" y="81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4"/>
                </a:lnTo>
                <a:lnTo>
                  <a:pt x="109" y="83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10" y="84"/>
                </a:lnTo>
                <a:lnTo>
                  <a:pt x="109" y="84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6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7" y="86"/>
                </a:lnTo>
                <a:lnTo>
                  <a:pt x="107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6"/>
                </a:lnTo>
                <a:lnTo>
                  <a:pt x="107" y="87"/>
                </a:lnTo>
                <a:lnTo>
                  <a:pt x="107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6" y="88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4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2" y="91"/>
                </a:lnTo>
                <a:lnTo>
                  <a:pt x="103" y="91"/>
                </a:lnTo>
                <a:lnTo>
                  <a:pt x="103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3" y="93"/>
                </a:lnTo>
                <a:lnTo>
                  <a:pt x="103" y="93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5"/>
                </a:lnTo>
                <a:lnTo>
                  <a:pt x="104" y="95"/>
                </a:lnTo>
                <a:lnTo>
                  <a:pt x="104" y="95"/>
                </a:lnTo>
                <a:lnTo>
                  <a:pt x="104" y="94"/>
                </a:lnTo>
                <a:lnTo>
                  <a:pt x="104" y="94"/>
                </a:lnTo>
                <a:lnTo>
                  <a:pt x="105" y="94"/>
                </a:lnTo>
                <a:lnTo>
                  <a:pt x="105" y="94"/>
                </a:lnTo>
                <a:lnTo>
                  <a:pt x="105" y="94"/>
                </a:lnTo>
                <a:lnTo>
                  <a:pt x="105" y="94"/>
                </a:lnTo>
                <a:lnTo>
                  <a:pt x="106" y="94"/>
                </a:lnTo>
                <a:lnTo>
                  <a:pt x="106" y="94"/>
                </a:lnTo>
                <a:lnTo>
                  <a:pt x="106" y="95"/>
                </a:lnTo>
                <a:lnTo>
                  <a:pt x="106" y="95"/>
                </a:lnTo>
                <a:lnTo>
                  <a:pt x="107" y="95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5" y="99"/>
                </a:lnTo>
                <a:lnTo>
                  <a:pt x="105" y="99"/>
                </a:lnTo>
                <a:lnTo>
                  <a:pt x="106" y="99"/>
                </a:lnTo>
                <a:lnTo>
                  <a:pt x="105" y="100"/>
                </a:lnTo>
                <a:lnTo>
                  <a:pt x="105" y="100"/>
                </a:lnTo>
                <a:lnTo>
                  <a:pt x="106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7" y="103"/>
                </a:lnTo>
                <a:lnTo>
                  <a:pt x="106" y="104"/>
                </a:lnTo>
                <a:lnTo>
                  <a:pt x="107" y="104"/>
                </a:lnTo>
                <a:lnTo>
                  <a:pt x="106" y="104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5"/>
                </a:lnTo>
                <a:lnTo>
                  <a:pt x="106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0" y="108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10"/>
                </a:lnTo>
                <a:lnTo>
                  <a:pt x="100" y="110"/>
                </a:lnTo>
                <a:lnTo>
                  <a:pt x="100" y="110"/>
                </a:lnTo>
                <a:lnTo>
                  <a:pt x="100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8" y="110"/>
                </a:lnTo>
                <a:lnTo>
                  <a:pt x="98" y="110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7" y="111"/>
                </a:lnTo>
                <a:lnTo>
                  <a:pt x="98" y="111"/>
                </a:lnTo>
                <a:lnTo>
                  <a:pt x="97" y="111"/>
                </a:lnTo>
                <a:lnTo>
                  <a:pt x="97" y="110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1"/>
                </a:lnTo>
                <a:lnTo>
                  <a:pt x="94" y="111"/>
                </a:lnTo>
                <a:lnTo>
                  <a:pt x="94" y="112"/>
                </a:lnTo>
                <a:lnTo>
                  <a:pt x="94" y="112"/>
                </a:lnTo>
                <a:lnTo>
                  <a:pt x="94" y="111"/>
                </a:lnTo>
                <a:lnTo>
                  <a:pt x="94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1" y="111"/>
                </a:ln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0" y="110"/>
                </a:lnTo>
                <a:lnTo>
                  <a:pt x="90" y="110"/>
                </a:lnTo>
                <a:lnTo>
                  <a:pt x="90" y="110"/>
                </a:lnTo>
                <a:lnTo>
                  <a:pt x="90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6" y="110"/>
                </a:lnTo>
                <a:lnTo>
                  <a:pt x="86" y="110"/>
                </a:lnTo>
                <a:lnTo>
                  <a:pt x="86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4" y="110"/>
                </a:lnTo>
                <a:lnTo>
                  <a:pt x="84" y="110"/>
                </a:lnTo>
                <a:lnTo>
                  <a:pt x="84" y="109"/>
                </a:lnTo>
                <a:lnTo>
                  <a:pt x="84" y="109"/>
                </a:lnTo>
                <a:lnTo>
                  <a:pt x="84" y="109"/>
                </a:lnTo>
                <a:lnTo>
                  <a:pt x="83" y="109"/>
                </a:lnTo>
                <a:lnTo>
                  <a:pt x="83" y="109"/>
                </a:lnTo>
                <a:lnTo>
                  <a:pt x="83" y="109"/>
                </a:lnTo>
                <a:lnTo>
                  <a:pt x="83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1" y="110"/>
                </a:lnTo>
                <a:lnTo>
                  <a:pt x="81" y="109"/>
                </a:lnTo>
                <a:lnTo>
                  <a:pt x="81" y="110"/>
                </a:lnTo>
                <a:lnTo>
                  <a:pt x="80" y="109"/>
                </a:lnTo>
                <a:lnTo>
                  <a:pt x="80" y="110"/>
                </a:lnTo>
                <a:lnTo>
                  <a:pt x="80" y="110"/>
                </a:lnTo>
                <a:lnTo>
                  <a:pt x="80" y="110"/>
                </a:lnTo>
                <a:lnTo>
                  <a:pt x="79" y="110"/>
                </a:lnTo>
                <a:lnTo>
                  <a:pt x="79" y="110"/>
                </a:lnTo>
                <a:lnTo>
                  <a:pt x="79" y="109"/>
                </a:lnTo>
                <a:lnTo>
                  <a:pt x="79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09"/>
                </a:lnTo>
                <a:lnTo>
                  <a:pt x="77" y="109"/>
                </a:lnTo>
                <a:lnTo>
                  <a:pt x="77" y="109"/>
                </a:lnTo>
                <a:lnTo>
                  <a:pt x="77" y="109"/>
                </a:lnTo>
                <a:lnTo>
                  <a:pt x="76" y="109"/>
                </a:lnTo>
                <a:lnTo>
                  <a:pt x="76" y="109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5" y="110"/>
                </a:lnTo>
                <a:lnTo>
                  <a:pt x="75" y="110"/>
                </a:lnTo>
                <a:lnTo>
                  <a:pt x="75" y="111"/>
                </a:lnTo>
                <a:lnTo>
                  <a:pt x="75" y="111"/>
                </a:lnTo>
                <a:lnTo>
                  <a:pt x="75" y="111"/>
                </a:lnTo>
                <a:lnTo>
                  <a:pt x="74" y="111"/>
                </a:lnTo>
                <a:lnTo>
                  <a:pt x="74" y="111"/>
                </a:lnTo>
                <a:lnTo>
                  <a:pt x="74" y="111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3" y="111"/>
                </a:lnTo>
                <a:lnTo>
                  <a:pt x="73" y="111"/>
                </a:lnTo>
                <a:lnTo>
                  <a:pt x="73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3" y="111"/>
                </a:lnTo>
                <a:lnTo>
                  <a:pt x="73" y="111"/>
                </a:lnTo>
                <a:lnTo>
                  <a:pt x="73" y="111"/>
                </a:lnTo>
                <a:lnTo>
                  <a:pt x="72" y="112"/>
                </a:lnTo>
                <a:lnTo>
                  <a:pt x="72" y="112"/>
                </a:lnTo>
                <a:lnTo>
                  <a:pt x="72" y="112"/>
                </a:lnTo>
                <a:lnTo>
                  <a:pt x="72" y="112"/>
                </a:lnTo>
                <a:lnTo>
                  <a:pt x="72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4"/>
                </a:lnTo>
                <a:lnTo>
                  <a:pt x="70" y="113"/>
                </a:lnTo>
                <a:lnTo>
                  <a:pt x="70" y="113"/>
                </a:lnTo>
                <a:lnTo>
                  <a:pt x="70" y="114"/>
                </a:lnTo>
                <a:lnTo>
                  <a:pt x="70" y="114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8" y="114"/>
                </a:lnTo>
                <a:lnTo>
                  <a:pt x="67" y="113"/>
                </a:lnTo>
                <a:lnTo>
                  <a:pt x="67" y="113"/>
                </a:lnTo>
                <a:lnTo>
                  <a:pt x="67" y="113"/>
                </a:lnTo>
                <a:lnTo>
                  <a:pt x="67" y="113"/>
                </a:lnTo>
                <a:lnTo>
                  <a:pt x="67" y="112"/>
                </a:lnTo>
                <a:lnTo>
                  <a:pt x="67" y="112"/>
                </a:lnTo>
                <a:lnTo>
                  <a:pt x="67" y="112"/>
                </a:lnTo>
                <a:lnTo>
                  <a:pt x="67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5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4"/>
                </a:lnTo>
                <a:lnTo>
                  <a:pt x="65" y="114"/>
                </a:lnTo>
                <a:lnTo>
                  <a:pt x="65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5"/>
                </a:lnTo>
                <a:lnTo>
                  <a:pt x="62" y="115"/>
                </a:lnTo>
                <a:lnTo>
                  <a:pt x="62" y="115"/>
                </a:lnTo>
                <a:lnTo>
                  <a:pt x="62" y="115"/>
                </a:lnTo>
                <a:lnTo>
                  <a:pt x="61" y="115"/>
                </a:lnTo>
                <a:lnTo>
                  <a:pt x="61" y="115"/>
                </a:lnTo>
                <a:lnTo>
                  <a:pt x="61" y="115"/>
                </a:lnTo>
                <a:lnTo>
                  <a:pt x="61" y="115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60" y="115"/>
                </a:lnTo>
                <a:lnTo>
                  <a:pt x="59" y="115"/>
                </a:lnTo>
                <a:lnTo>
                  <a:pt x="59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7" y="114"/>
                </a:lnTo>
                <a:lnTo>
                  <a:pt x="57" y="115"/>
                </a:lnTo>
                <a:lnTo>
                  <a:pt x="57" y="115"/>
                </a:lnTo>
                <a:lnTo>
                  <a:pt x="57" y="116"/>
                </a:lnTo>
                <a:lnTo>
                  <a:pt x="55" y="115"/>
                </a:lnTo>
                <a:lnTo>
                  <a:pt x="55" y="116"/>
                </a:lnTo>
                <a:lnTo>
                  <a:pt x="54" y="116"/>
                </a:lnTo>
                <a:lnTo>
                  <a:pt x="54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6"/>
                </a:lnTo>
                <a:lnTo>
                  <a:pt x="52" y="116"/>
                </a:lnTo>
                <a:lnTo>
                  <a:pt x="52" y="117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9"/>
                </a:lnTo>
                <a:lnTo>
                  <a:pt x="50" y="120"/>
                </a:lnTo>
                <a:lnTo>
                  <a:pt x="50" y="120"/>
                </a:lnTo>
                <a:lnTo>
                  <a:pt x="50" y="120"/>
                </a:lnTo>
                <a:lnTo>
                  <a:pt x="49" y="120"/>
                </a:lnTo>
                <a:lnTo>
                  <a:pt x="49" y="120"/>
                </a:lnTo>
                <a:lnTo>
                  <a:pt x="49" y="121"/>
                </a:lnTo>
                <a:lnTo>
                  <a:pt x="49" y="121"/>
                </a:ln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lnTo>
                  <a:pt x="49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4"/>
                </a:lnTo>
                <a:lnTo>
                  <a:pt x="48" y="124"/>
                </a:lnTo>
                <a:lnTo>
                  <a:pt x="48" y="124"/>
                </a:lnTo>
                <a:lnTo>
                  <a:pt x="47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5"/>
                </a:lnTo>
                <a:lnTo>
                  <a:pt x="46" y="125"/>
                </a:lnTo>
                <a:lnTo>
                  <a:pt x="45" y="125"/>
                </a:lnTo>
                <a:lnTo>
                  <a:pt x="45" y="125"/>
                </a:lnTo>
                <a:lnTo>
                  <a:pt x="45" y="126"/>
                </a:lnTo>
                <a:lnTo>
                  <a:pt x="45" y="126"/>
                </a:lnTo>
                <a:lnTo>
                  <a:pt x="45" y="126"/>
                </a:lnTo>
                <a:lnTo>
                  <a:pt x="44" y="126"/>
                </a:lnTo>
                <a:lnTo>
                  <a:pt x="44" y="126"/>
                </a:lnTo>
                <a:lnTo>
                  <a:pt x="44" y="127"/>
                </a:lnTo>
                <a:lnTo>
                  <a:pt x="43" y="127"/>
                </a:lnTo>
                <a:lnTo>
                  <a:pt x="43" y="127"/>
                </a:lnTo>
                <a:lnTo>
                  <a:pt x="43" y="128"/>
                </a:lnTo>
                <a:lnTo>
                  <a:pt x="43" y="128"/>
                </a:lnTo>
                <a:lnTo>
                  <a:pt x="43" y="128"/>
                </a:lnTo>
                <a:lnTo>
                  <a:pt x="43" y="129"/>
                </a:lnTo>
                <a:lnTo>
                  <a:pt x="43" y="129"/>
                </a:lnTo>
                <a:lnTo>
                  <a:pt x="43" y="129"/>
                </a:lnTo>
                <a:lnTo>
                  <a:pt x="42" y="129"/>
                </a:lnTo>
                <a:lnTo>
                  <a:pt x="43" y="130"/>
                </a:lnTo>
                <a:lnTo>
                  <a:pt x="43" y="130"/>
                </a:lnTo>
                <a:lnTo>
                  <a:pt x="43" y="130"/>
                </a:lnTo>
                <a:lnTo>
                  <a:pt x="43" y="131"/>
                </a:lnTo>
                <a:lnTo>
                  <a:pt x="43" y="131"/>
                </a:lnTo>
                <a:lnTo>
                  <a:pt x="43" y="131"/>
                </a:lnTo>
                <a:lnTo>
                  <a:pt x="42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0" y="130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7"/>
                </a:lnTo>
                <a:lnTo>
                  <a:pt x="39" y="127"/>
                </a:lnTo>
                <a:lnTo>
                  <a:pt x="39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6"/>
                </a:lnTo>
                <a:lnTo>
                  <a:pt x="37" y="126"/>
                </a:lnTo>
                <a:lnTo>
                  <a:pt x="37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7"/>
                </a:lnTo>
                <a:lnTo>
                  <a:pt x="36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5"/>
                </a:lnTo>
                <a:lnTo>
                  <a:pt x="34" y="125"/>
                </a:lnTo>
                <a:lnTo>
                  <a:pt x="34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4"/>
                </a:lnTo>
                <a:lnTo>
                  <a:pt x="32" y="125"/>
                </a:lnTo>
                <a:lnTo>
                  <a:pt x="31" y="125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8" y="124"/>
                </a:lnTo>
                <a:lnTo>
                  <a:pt x="28" y="124"/>
                </a:lnTo>
                <a:lnTo>
                  <a:pt x="28" y="124"/>
                </a:lnTo>
                <a:lnTo>
                  <a:pt x="27" y="124"/>
                </a:lnTo>
                <a:lnTo>
                  <a:pt x="28" y="124"/>
                </a:lnTo>
                <a:lnTo>
                  <a:pt x="27" y="123"/>
                </a:lnTo>
                <a:lnTo>
                  <a:pt x="27" y="124"/>
                </a:lnTo>
                <a:lnTo>
                  <a:pt x="27" y="124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1"/>
                </a:lnTo>
                <a:lnTo>
                  <a:pt x="24" y="121"/>
                </a:lnTo>
                <a:lnTo>
                  <a:pt x="24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0" y="120"/>
                </a:lnTo>
                <a:lnTo>
                  <a:pt x="21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8"/>
                </a:lnTo>
                <a:lnTo>
                  <a:pt x="18" y="118"/>
                </a:lnTo>
                <a:lnTo>
                  <a:pt x="17" y="118"/>
                </a:lnTo>
                <a:lnTo>
                  <a:pt x="17" y="118"/>
                </a:lnTo>
                <a:lnTo>
                  <a:pt x="17" y="119"/>
                </a:lnTo>
                <a:lnTo>
                  <a:pt x="17" y="119"/>
                </a:lnTo>
                <a:lnTo>
                  <a:pt x="17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4" y="116"/>
                </a:lnTo>
                <a:lnTo>
                  <a:pt x="14" y="116"/>
                </a:lnTo>
                <a:lnTo>
                  <a:pt x="13" y="116"/>
                </a:lnTo>
                <a:lnTo>
                  <a:pt x="13" y="115"/>
                </a:lnTo>
                <a:lnTo>
                  <a:pt x="13" y="115"/>
                </a:lnTo>
                <a:lnTo>
                  <a:pt x="13" y="115"/>
                </a:lnTo>
                <a:lnTo>
                  <a:pt x="12" y="115"/>
                </a:lnTo>
                <a:lnTo>
                  <a:pt x="12" y="115"/>
                </a:lnTo>
                <a:lnTo>
                  <a:pt x="12" y="115"/>
                </a:lnTo>
                <a:lnTo>
                  <a:pt x="12" y="116"/>
                </a:lnTo>
                <a:lnTo>
                  <a:pt x="12" y="116"/>
                </a:lnTo>
                <a:lnTo>
                  <a:pt x="11" y="116"/>
                </a:lnTo>
                <a:lnTo>
                  <a:pt x="11" y="116"/>
                </a:lnTo>
                <a:lnTo>
                  <a:pt x="11" y="116"/>
                </a:lnTo>
                <a:lnTo>
                  <a:pt x="10" y="116"/>
                </a:lnTo>
                <a:lnTo>
                  <a:pt x="10" y="116"/>
                </a:lnTo>
                <a:lnTo>
                  <a:pt x="9" y="116"/>
                </a:lnTo>
                <a:lnTo>
                  <a:pt x="9" y="116"/>
                </a:lnTo>
                <a:lnTo>
                  <a:pt x="9" y="116"/>
                </a:lnTo>
                <a:lnTo>
                  <a:pt x="9" y="116"/>
                </a:lnTo>
                <a:lnTo>
                  <a:pt x="8" y="116"/>
                </a:lnTo>
                <a:lnTo>
                  <a:pt x="8" y="115"/>
                </a:lnTo>
                <a:lnTo>
                  <a:pt x="8" y="116"/>
                </a:lnTo>
                <a:lnTo>
                  <a:pt x="7" y="115"/>
                </a:lnTo>
                <a:lnTo>
                  <a:pt x="7" y="115"/>
                </a:lnTo>
                <a:lnTo>
                  <a:pt x="7" y="115"/>
                </a:lnTo>
                <a:lnTo>
                  <a:pt x="7" y="115"/>
                </a:lnTo>
                <a:lnTo>
                  <a:pt x="6" y="115"/>
                </a:lnTo>
                <a:lnTo>
                  <a:pt x="6" y="115"/>
                </a:lnTo>
                <a:lnTo>
                  <a:pt x="6" y="114"/>
                </a:lnTo>
                <a:lnTo>
                  <a:pt x="5" y="114"/>
                </a:lnTo>
                <a:lnTo>
                  <a:pt x="6" y="114"/>
                </a:lnTo>
                <a:lnTo>
                  <a:pt x="5" y="114"/>
                </a:lnTo>
                <a:lnTo>
                  <a:pt x="5" y="114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6" y="113"/>
                </a:lnTo>
                <a:lnTo>
                  <a:pt x="6" y="112"/>
                </a:lnTo>
                <a:lnTo>
                  <a:pt x="6" y="112"/>
                </a:lnTo>
                <a:lnTo>
                  <a:pt x="7" y="112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8" y="111"/>
                </a:lnTo>
                <a:lnTo>
                  <a:pt x="8" y="110"/>
                </a:lnTo>
                <a:lnTo>
                  <a:pt x="9" y="110"/>
                </a:lnTo>
                <a:lnTo>
                  <a:pt x="9" y="110"/>
                </a:lnTo>
                <a:lnTo>
                  <a:pt x="9" y="109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7" y="109"/>
                </a:lnTo>
                <a:lnTo>
                  <a:pt x="6" y="109"/>
                </a:lnTo>
                <a:lnTo>
                  <a:pt x="5" y="109"/>
                </a:lnTo>
                <a:lnTo>
                  <a:pt x="5" y="109"/>
                </a:lnTo>
                <a:lnTo>
                  <a:pt x="4" y="109"/>
                </a:lnTo>
                <a:lnTo>
                  <a:pt x="4" y="110"/>
                </a:lnTo>
                <a:lnTo>
                  <a:pt x="4" y="110"/>
                </a:lnTo>
                <a:lnTo>
                  <a:pt x="4" y="109"/>
                </a:lnTo>
                <a:lnTo>
                  <a:pt x="3" y="109"/>
                </a:lnTo>
                <a:lnTo>
                  <a:pt x="3" y="109"/>
                </a:lnTo>
                <a:lnTo>
                  <a:pt x="3" y="108"/>
                </a:lnTo>
                <a:lnTo>
                  <a:pt x="2" y="108"/>
                </a:lnTo>
                <a:lnTo>
                  <a:pt x="2" y="107"/>
                </a:lnTo>
                <a:lnTo>
                  <a:pt x="2" y="106"/>
                </a:lnTo>
                <a:lnTo>
                  <a:pt x="2" y="106"/>
                </a:lnTo>
                <a:lnTo>
                  <a:pt x="2" y="105"/>
                </a:lnTo>
                <a:lnTo>
                  <a:pt x="2" y="105"/>
                </a:lnTo>
                <a:lnTo>
                  <a:pt x="2" y="104"/>
                </a:lnTo>
                <a:lnTo>
                  <a:pt x="2" y="104"/>
                </a:lnTo>
                <a:lnTo>
                  <a:pt x="2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3"/>
                </a:lnTo>
                <a:lnTo>
                  <a:pt x="3" y="102"/>
                </a:lnTo>
                <a:lnTo>
                  <a:pt x="3" y="102"/>
                </a:lnTo>
                <a:lnTo>
                  <a:pt x="2" y="102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0"/>
                </a:lnTo>
                <a:lnTo>
                  <a:pt x="2" y="100"/>
                </a:lnTo>
                <a:lnTo>
                  <a:pt x="2" y="100"/>
                </a:lnTo>
                <a:lnTo>
                  <a:pt x="2" y="100"/>
                </a:lnTo>
                <a:lnTo>
                  <a:pt x="1" y="99"/>
                </a:lnTo>
                <a:lnTo>
                  <a:pt x="2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8"/>
                </a:lnTo>
                <a:lnTo>
                  <a:pt x="1" y="98"/>
                </a:lnTo>
                <a:lnTo>
                  <a:pt x="1" y="98"/>
                </a:lnTo>
                <a:lnTo>
                  <a:pt x="1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xmlns="" id="{25C0A38D-6121-4DA2-BE4C-936615AA59F0}"/>
              </a:ext>
            </a:extLst>
          </p:cNvPr>
          <p:cNvSpPr>
            <a:spLocks/>
          </p:cNvSpPr>
          <p:nvPr/>
        </p:nvSpPr>
        <p:spPr bwMode="auto">
          <a:xfrm>
            <a:off x="3554267" y="2499664"/>
            <a:ext cx="1931989" cy="1863727"/>
          </a:xfrm>
          <a:custGeom>
            <a:avLst/>
            <a:gdLst>
              <a:gd name="T0" fmla="*/ 14 w 204"/>
              <a:gd name="T1" fmla="*/ 26 h 197"/>
              <a:gd name="T2" fmla="*/ 59 w 204"/>
              <a:gd name="T3" fmla="*/ 18 h 197"/>
              <a:gd name="T4" fmla="*/ 62 w 204"/>
              <a:gd name="T5" fmla="*/ 0 h 197"/>
              <a:gd name="T6" fmla="*/ 71 w 204"/>
              <a:gd name="T7" fmla="*/ 20 h 197"/>
              <a:gd name="T8" fmla="*/ 81 w 204"/>
              <a:gd name="T9" fmla="*/ 30 h 197"/>
              <a:gd name="T10" fmla="*/ 119 w 204"/>
              <a:gd name="T11" fmla="*/ 39 h 197"/>
              <a:gd name="T12" fmla="*/ 199 w 204"/>
              <a:gd name="T13" fmla="*/ 57 h 197"/>
              <a:gd name="T14" fmla="*/ 197 w 204"/>
              <a:gd name="T15" fmla="*/ 69 h 197"/>
              <a:gd name="T16" fmla="*/ 195 w 204"/>
              <a:gd name="T17" fmla="*/ 81 h 197"/>
              <a:gd name="T18" fmla="*/ 197 w 204"/>
              <a:gd name="T19" fmla="*/ 94 h 197"/>
              <a:gd name="T20" fmla="*/ 199 w 204"/>
              <a:gd name="T21" fmla="*/ 102 h 197"/>
              <a:gd name="T22" fmla="*/ 194 w 204"/>
              <a:gd name="T23" fmla="*/ 115 h 197"/>
              <a:gd name="T24" fmla="*/ 190 w 204"/>
              <a:gd name="T25" fmla="*/ 129 h 197"/>
              <a:gd name="T26" fmla="*/ 184 w 204"/>
              <a:gd name="T27" fmla="*/ 140 h 197"/>
              <a:gd name="T28" fmla="*/ 177 w 204"/>
              <a:gd name="T29" fmla="*/ 150 h 197"/>
              <a:gd name="T30" fmla="*/ 168 w 204"/>
              <a:gd name="T31" fmla="*/ 158 h 197"/>
              <a:gd name="T32" fmla="*/ 161 w 204"/>
              <a:gd name="T33" fmla="*/ 164 h 197"/>
              <a:gd name="T34" fmla="*/ 160 w 204"/>
              <a:gd name="T35" fmla="*/ 169 h 197"/>
              <a:gd name="T36" fmla="*/ 157 w 204"/>
              <a:gd name="T37" fmla="*/ 173 h 197"/>
              <a:gd name="T38" fmla="*/ 154 w 204"/>
              <a:gd name="T39" fmla="*/ 176 h 197"/>
              <a:gd name="T40" fmla="*/ 153 w 204"/>
              <a:gd name="T41" fmla="*/ 179 h 197"/>
              <a:gd name="T42" fmla="*/ 151 w 204"/>
              <a:gd name="T43" fmla="*/ 184 h 197"/>
              <a:gd name="T44" fmla="*/ 150 w 204"/>
              <a:gd name="T45" fmla="*/ 188 h 197"/>
              <a:gd name="T46" fmla="*/ 152 w 204"/>
              <a:gd name="T47" fmla="*/ 195 h 197"/>
              <a:gd name="T48" fmla="*/ 145 w 204"/>
              <a:gd name="T49" fmla="*/ 197 h 197"/>
              <a:gd name="T50" fmla="*/ 140 w 204"/>
              <a:gd name="T51" fmla="*/ 195 h 197"/>
              <a:gd name="T52" fmla="*/ 139 w 204"/>
              <a:gd name="T53" fmla="*/ 191 h 197"/>
              <a:gd name="T54" fmla="*/ 137 w 204"/>
              <a:gd name="T55" fmla="*/ 186 h 197"/>
              <a:gd name="T56" fmla="*/ 131 w 204"/>
              <a:gd name="T57" fmla="*/ 190 h 197"/>
              <a:gd name="T58" fmla="*/ 127 w 204"/>
              <a:gd name="T59" fmla="*/ 187 h 197"/>
              <a:gd name="T60" fmla="*/ 119 w 204"/>
              <a:gd name="T61" fmla="*/ 189 h 197"/>
              <a:gd name="T62" fmla="*/ 115 w 204"/>
              <a:gd name="T63" fmla="*/ 189 h 197"/>
              <a:gd name="T64" fmla="*/ 112 w 204"/>
              <a:gd name="T65" fmla="*/ 187 h 197"/>
              <a:gd name="T66" fmla="*/ 108 w 204"/>
              <a:gd name="T67" fmla="*/ 185 h 197"/>
              <a:gd name="T68" fmla="*/ 104 w 204"/>
              <a:gd name="T69" fmla="*/ 183 h 197"/>
              <a:gd name="T70" fmla="*/ 100 w 204"/>
              <a:gd name="T71" fmla="*/ 181 h 197"/>
              <a:gd name="T72" fmla="*/ 95 w 204"/>
              <a:gd name="T73" fmla="*/ 183 h 197"/>
              <a:gd name="T74" fmla="*/ 90 w 204"/>
              <a:gd name="T75" fmla="*/ 184 h 197"/>
              <a:gd name="T76" fmla="*/ 86 w 204"/>
              <a:gd name="T77" fmla="*/ 186 h 197"/>
              <a:gd name="T78" fmla="*/ 81 w 204"/>
              <a:gd name="T79" fmla="*/ 192 h 197"/>
              <a:gd name="T80" fmla="*/ 75 w 204"/>
              <a:gd name="T81" fmla="*/ 194 h 197"/>
              <a:gd name="T82" fmla="*/ 70 w 204"/>
              <a:gd name="T83" fmla="*/ 189 h 197"/>
              <a:gd name="T84" fmla="*/ 60 w 204"/>
              <a:gd name="T85" fmla="*/ 184 h 197"/>
              <a:gd name="T86" fmla="*/ 57 w 204"/>
              <a:gd name="T87" fmla="*/ 177 h 197"/>
              <a:gd name="T88" fmla="*/ 59 w 204"/>
              <a:gd name="T89" fmla="*/ 167 h 197"/>
              <a:gd name="T90" fmla="*/ 23 w 204"/>
              <a:gd name="T91" fmla="*/ 131 h 197"/>
              <a:gd name="T92" fmla="*/ 21 w 204"/>
              <a:gd name="T93" fmla="*/ 127 h 197"/>
              <a:gd name="T94" fmla="*/ 22 w 204"/>
              <a:gd name="T95" fmla="*/ 121 h 197"/>
              <a:gd name="T96" fmla="*/ 20 w 204"/>
              <a:gd name="T97" fmla="*/ 118 h 197"/>
              <a:gd name="T98" fmla="*/ 17 w 204"/>
              <a:gd name="T99" fmla="*/ 116 h 197"/>
              <a:gd name="T100" fmla="*/ 22 w 204"/>
              <a:gd name="T101" fmla="*/ 111 h 197"/>
              <a:gd name="T102" fmla="*/ 25 w 204"/>
              <a:gd name="T103" fmla="*/ 104 h 197"/>
              <a:gd name="T104" fmla="*/ 31 w 204"/>
              <a:gd name="T105" fmla="*/ 94 h 197"/>
              <a:gd name="T106" fmla="*/ 30 w 204"/>
              <a:gd name="T107" fmla="*/ 86 h 197"/>
              <a:gd name="T108" fmla="*/ 27 w 204"/>
              <a:gd name="T109" fmla="*/ 82 h 197"/>
              <a:gd name="T110" fmla="*/ 28 w 204"/>
              <a:gd name="T111" fmla="*/ 77 h 197"/>
              <a:gd name="T112" fmla="*/ 29 w 204"/>
              <a:gd name="T113" fmla="*/ 70 h 197"/>
              <a:gd name="T114" fmla="*/ 24 w 204"/>
              <a:gd name="T115" fmla="*/ 68 h 197"/>
              <a:gd name="T116" fmla="*/ 2 w 204"/>
              <a:gd name="T117" fmla="*/ 65 h 197"/>
              <a:gd name="T118" fmla="*/ 3 w 204"/>
              <a:gd name="T119" fmla="*/ 57 h 197"/>
              <a:gd name="T120" fmla="*/ 2 w 204"/>
              <a:gd name="T121" fmla="*/ 48 h 197"/>
              <a:gd name="T122" fmla="*/ 2 w 204"/>
              <a:gd name="T123" fmla="*/ 4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" h="197">
                <a:moveTo>
                  <a:pt x="0" y="35"/>
                </a:moveTo>
                <a:lnTo>
                  <a:pt x="0" y="35"/>
                </a:lnTo>
                <a:lnTo>
                  <a:pt x="0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2" y="31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2" y="29"/>
                </a:lnTo>
                <a:lnTo>
                  <a:pt x="2" y="29"/>
                </a:lnTo>
                <a:lnTo>
                  <a:pt x="3" y="28"/>
                </a:lnTo>
                <a:lnTo>
                  <a:pt x="3" y="28"/>
                </a:lnTo>
                <a:lnTo>
                  <a:pt x="2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4" y="26"/>
                </a:lnTo>
                <a:lnTo>
                  <a:pt x="14" y="26"/>
                </a:lnTo>
                <a:lnTo>
                  <a:pt x="16" y="26"/>
                </a:lnTo>
                <a:lnTo>
                  <a:pt x="22" y="26"/>
                </a:lnTo>
                <a:lnTo>
                  <a:pt x="32" y="26"/>
                </a:lnTo>
                <a:lnTo>
                  <a:pt x="45" y="26"/>
                </a:lnTo>
                <a:lnTo>
                  <a:pt x="45" y="26"/>
                </a:lnTo>
                <a:lnTo>
                  <a:pt x="56" y="26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8" y="26"/>
                </a:lnTo>
                <a:lnTo>
                  <a:pt x="58" y="26"/>
                </a:lnTo>
                <a:lnTo>
                  <a:pt x="58" y="26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4"/>
                </a:lnTo>
                <a:lnTo>
                  <a:pt x="58" y="25"/>
                </a:lnTo>
                <a:lnTo>
                  <a:pt x="58" y="25"/>
                </a:lnTo>
                <a:lnTo>
                  <a:pt x="58" y="25"/>
                </a:lnTo>
                <a:lnTo>
                  <a:pt x="57" y="25"/>
                </a:lnTo>
                <a:lnTo>
                  <a:pt x="57" y="25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8" y="21"/>
                </a:lnTo>
                <a:lnTo>
                  <a:pt x="57" y="21"/>
                </a:lnTo>
                <a:lnTo>
                  <a:pt x="58" y="20"/>
                </a:lnTo>
                <a:lnTo>
                  <a:pt x="58" y="20"/>
                </a:lnTo>
                <a:lnTo>
                  <a:pt x="58" y="20"/>
                </a:lnTo>
                <a:lnTo>
                  <a:pt x="58" y="19"/>
                </a:lnTo>
                <a:lnTo>
                  <a:pt x="59" y="19"/>
                </a:lnTo>
                <a:lnTo>
                  <a:pt x="59" y="19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6"/>
                </a:lnTo>
                <a:lnTo>
                  <a:pt x="59" y="15"/>
                </a:lnTo>
                <a:lnTo>
                  <a:pt x="59" y="15"/>
                </a:lnTo>
                <a:lnTo>
                  <a:pt x="59" y="14"/>
                </a:lnTo>
                <a:lnTo>
                  <a:pt x="60" y="14"/>
                </a:lnTo>
                <a:lnTo>
                  <a:pt x="60" y="14"/>
                </a:lnTo>
                <a:lnTo>
                  <a:pt x="60" y="14"/>
                </a:lnTo>
                <a:lnTo>
                  <a:pt x="60" y="13"/>
                </a:lnTo>
                <a:lnTo>
                  <a:pt x="60" y="13"/>
                </a:lnTo>
                <a:lnTo>
                  <a:pt x="59" y="12"/>
                </a:lnTo>
                <a:lnTo>
                  <a:pt x="59" y="12"/>
                </a:lnTo>
                <a:lnTo>
                  <a:pt x="59" y="11"/>
                </a:lnTo>
                <a:lnTo>
                  <a:pt x="59" y="11"/>
                </a:lnTo>
                <a:lnTo>
                  <a:pt x="59" y="10"/>
                </a:lnTo>
                <a:lnTo>
                  <a:pt x="58" y="10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8"/>
                </a:lnTo>
                <a:lnTo>
                  <a:pt x="59" y="8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4"/>
                </a:lnTo>
                <a:lnTo>
                  <a:pt x="61" y="3"/>
                </a:lnTo>
                <a:lnTo>
                  <a:pt x="61" y="3"/>
                </a:lnTo>
                <a:lnTo>
                  <a:pt x="61" y="2"/>
                </a:lnTo>
                <a:lnTo>
                  <a:pt x="61" y="2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1"/>
                </a:lnTo>
                <a:lnTo>
                  <a:pt x="64" y="1"/>
                </a:lnTo>
                <a:lnTo>
                  <a:pt x="65" y="2"/>
                </a:lnTo>
                <a:lnTo>
                  <a:pt x="65" y="3"/>
                </a:lnTo>
                <a:lnTo>
                  <a:pt x="66" y="4"/>
                </a:lnTo>
                <a:lnTo>
                  <a:pt x="66" y="4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7" y="5"/>
                </a:lnTo>
                <a:lnTo>
                  <a:pt x="67" y="6"/>
                </a:lnTo>
                <a:lnTo>
                  <a:pt x="67" y="7"/>
                </a:lnTo>
                <a:lnTo>
                  <a:pt x="67" y="8"/>
                </a:lnTo>
                <a:lnTo>
                  <a:pt x="68" y="9"/>
                </a:lnTo>
                <a:lnTo>
                  <a:pt x="68" y="9"/>
                </a:lnTo>
                <a:lnTo>
                  <a:pt x="68" y="11"/>
                </a:lnTo>
                <a:lnTo>
                  <a:pt x="68" y="11"/>
                </a:lnTo>
                <a:lnTo>
                  <a:pt x="68" y="12"/>
                </a:lnTo>
                <a:lnTo>
                  <a:pt x="69" y="13"/>
                </a:lnTo>
                <a:lnTo>
                  <a:pt x="70" y="13"/>
                </a:lnTo>
                <a:lnTo>
                  <a:pt x="70" y="14"/>
                </a:lnTo>
                <a:lnTo>
                  <a:pt x="70" y="14"/>
                </a:lnTo>
                <a:lnTo>
                  <a:pt x="70" y="15"/>
                </a:lnTo>
                <a:lnTo>
                  <a:pt x="71" y="15"/>
                </a:lnTo>
                <a:lnTo>
                  <a:pt x="71" y="15"/>
                </a:lnTo>
                <a:lnTo>
                  <a:pt x="71" y="15"/>
                </a:lnTo>
                <a:lnTo>
                  <a:pt x="71" y="16"/>
                </a:lnTo>
                <a:lnTo>
                  <a:pt x="71" y="16"/>
                </a:lnTo>
                <a:lnTo>
                  <a:pt x="71" y="16"/>
                </a:lnTo>
                <a:lnTo>
                  <a:pt x="71" y="17"/>
                </a:lnTo>
                <a:lnTo>
                  <a:pt x="71" y="17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2" y="21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5"/>
                </a:lnTo>
                <a:lnTo>
                  <a:pt x="72" y="25"/>
                </a:lnTo>
                <a:lnTo>
                  <a:pt x="72" y="26"/>
                </a:lnTo>
                <a:lnTo>
                  <a:pt x="73" y="26"/>
                </a:lnTo>
                <a:lnTo>
                  <a:pt x="73" y="25"/>
                </a:lnTo>
                <a:lnTo>
                  <a:pt x="74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7" y="28"/>
                </a:lnTo>
                <a:lnTo>
                  <a:pt x="77" y="28"/>
                </a:lnTo>
                <a:lnTo>
                  <a:pt x="77" y="28"/>
                </a:lnTo>
                <a:lnTo>
                  <a:pt x="78" y="28"/>
                </a:lnTo>
                <a:lnTo>
                  <a:pt x="78" y="28"/>
                </a:lnTo>
                <a:lnTo>
                  <a:pt x="78" y="28"/>
                </a:lnTo>
                <a:lnTo>
                  <a:pt x="79" y="28"/>
                </a:lnTo>
                <a:lnTo>
                  <a:pt x="79" y="28"/>
                </a:lnTo>
                <a:lnTo>
                  <a:pt x="79" y="29"/>
                </a:lnTo>
                <a:lnTo>
                  <a:pt x="79" y="29"/>
                </a:lnTo>
                <a:lnTo>
                  <a:pt x="80" y="30"/>
                </a:lnTo>
                <a:lnTo>
                  <a:pt x="81" y="30"/>
                </a:lnTo>
                <a:lnTo>
                  <a:pt x="81" y="31"/>
                </a:lnTo>
                <a:lnTo>
                  <a:pt x="81" y="31"/>
                </a:lnTo>
                <a:lnTo>
                  <a:pt x="82" y="31"/>
                </a:lnTo>
                <a:lnTo>
                  <a:pt x="82" y="32"/>
                </a:lnTo>
                <a:lnTo>
                  <a:pt x="82" y="32"/>
                </a:lnTo>
                <a:lnTo>
                  <a:pt x="82" y="32"/>
                </a:lnTo>
                <a:lnTo>
                  <a:pt x="82" y="32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lnTo>
                  <a:pt x="83" y="34"/>
                </a:lnTo>
                <a:lnTo>
                  <a:pt x="83" y="34"/>
                </a:lnTo>
                <a:lnTo>
                  <a:pt x="84" y="34"/>
                </a:lnTo>
                <a:lnTo>
                  <a:pt x="84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6" y="34"/>
                </a:lnTo>
                <a:lnTo>
                  <a:pt x="86" y="35"/>
                </a:lnTo>
                <a:lnTo>
                  <a:pt x="86" y="35"/>
                </a:lnTo>
                <a:lnTo>
                  <a:pt x="87" y="36"/>
                </a:lnTo>
                <a:lnTo>
                  <a:pt x="87" y="36"/>
                </a:lnTo>
                <a:lnTo>
                  <a:pt x="87" y="36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9" y="37"/>
                </a:lnTo>
                <a:lnTo>
                  <a:pt x="96" y="37"/>
                </a:lnTo>
                <a:lnTo>
                  <a:pt x="98" y="38"/>
                </a:lnTo>
                <a:lnTo>
                  <a:pt x="104" y="38"/>
                </a:lnTo>
                <a:lnTo>
                  <a:pt x="119" y="39"/>
                </a:lnTo>
                <a:lnTo>
                  <a:pt x="123" y="40"/>
                </a:lnTo>
                <a:lnTo>
                  <a:pt x="126" y="40"/>
                </a:lnTo>
                <a:lnTo>
                  <a:pt x="135" y="41"/>
                </a:lnTo>
                <a:lnTo>
                  <a:pt x="144" y="41"/>
                </a:lnTo>
                <a:lnTo>
                  <a:pt x="152" y="42"/>
                </a:lnTo>
                <a:lnTo>
                  <a:pt x="160" y="43"/>
                </a:lnTo>
                <a:lnTo>
                  <a:pt x="161" y="43"/>
                </a:lnTo>
                <a:lnTo>
                  <a:pt x="168" y="43"/>
                </a:lnTo>
                <a:lnTo>
                  <a:pt x="182" y="44"/>
                </a:lnTo>
                <a:lnTo>
                  <a:pt x="185" y="44"/>
                </a:lnTo>
                <a:lnTo>
                  <a:pt x="189" y="45"/>
                </a:lnTo>
                <a:lnTo>
                  <a:pt x="193" y="45"/>
                </a:lnTo>
                <a:lnTo>
                  <a:pt x="204" y="45"/>
                </a:lnTo>
                <a:lnTo>
                  <a:pt x="204" y="46"/>
                </a:lnTo>
                <a:lnTo>
                  <a:pt x="204" y="46"/>
                </a:lnTo>
                <a:lnTo>
                  <a:pt x="204" y="46"/>
                </a:lnTo>
                <a:lnTo>
                  <a:pt x="203" y="47"/>
                </a:lnTo>
                <a:lnTo>
                  <a:pt x="203" y="47"/>
                </a:lnTo>
                <a:lnTo>
                  <a:pt x="203" y="48"/>
                </a:lnTo>
                <a:lnTo>
                  <a:pt x="203" y="48"/>
                </a:lnTo>
                <a:lnTo>
                  <a:pt x="203" y="48"/>
                </a:lnTo>
                <a:lnTo>
                  <a:pt x="203" y="49"/>
                </a:lnTo>
                <a:lnTo>
                  <a:pt x="203" y="49"/>
                </a:lnTo>
                <a:lnTo>
                  <a:pt x="203" y="49"/>
                </a:lnTo>
                <a:lnTo>
                  <a:pt x="202" y="50"/>
                </a:lnTo>
                <a:lnTo>
                  <a:pt x="202" y="50"/>
                </a:lnTo>
                <a:lnTo>
                  <a:pt x="202" y="50"/>
                </a:lnTo>
                <a:lnTo>
                  <a:pt x="201" y="50"/>
                </a:lnTo>
                <a:lnTo>
                  <a:pt x="201" y="51"/>
                </a:lnTo>
                <a:lnTo>
                  <a:pt x="201" y="52"/>
                </a:lnTo>
                <a:lnTo>
                  <a:pt x="201" y="52"/>
                </a:lnTo>
                <a:lnTo>
                  <a:pt x="201" y="52"/>
                </a:lnTo>
                <a:lnTo>
                  <a:pt x="201" y="53"/>
                </a:lnTo>
                <a:lnTo>
                  <a:pt x="201" y="53"/>
                </a:lnTo>
                <a:lnTo>
                  <a:pt x="201" y="54"/>
                </a:lnTo>
                <a:lnTo>
                  <a:pt x="201" y="55"/>
                </a:lnTo>
                <a:lnTo>
                  <a:pt x="201" y="55"/>
                </a:lnTo>
                <a:lnTo>
                  <a:pt x="201" y="55"/>
                </a:lnTo>
                <a:lnTo>
                  <a:pt x="201" y="55"/>
                </a:lnTo>
                <a:lnTo>
                  <a:pt x="200" y="55"/>
                </a:lnTo>
                <a:lnTo>
                  <a:pt x="200" y="56"/>
                </a:lnTo>
                <a:lnTo>
                  <a:pt x="200" y="56"/>
                </a:lnTo>
                <a:lnTo>
                  <a:pt x="199" y="57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9"/>
                </a:lnTo>
                <a:lnTo>
                  <a:pt x="199" y="59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7" y="61"/>
                </a:lnTo>
                <a:lnTo>
                  <a:pt x="197" y="61"/>
                </a:lnTo>
                <a:lnTo>
                  <a:pt x="198" y="61"/>
                </a:lnTo>
                <a:lnTo>
                  <a:pt x="198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3"/>
                </a:lnTo>
                <a:lnTo>
                  <a:pt x="198" y="63"/>
                </a:lnTo>
                <a:lnTo>
                  <a:pt x="198" y="63"/>
                </a:lnTo>
                <a:lnTo>
                  <a:pt x="197" y="63"/>
                </a:lnTo>
                <a:lnTo>
                  <a:pt x="197" y="63"/>
                </a:lnTo>
                <a:lnTo>
                  <a:pt x="197" y="64"/>
                </a:lnTo>
                <a:lnTo>
                  <a:pt x="197" y="64"/>
                </a:lnTo>
                <a:lnTo>
                  <a:pt x="197" y="64"/>
                </a:lnTo>
                <a:lnTo>
                  <a:pt x="197" y="64"/>
                </a:lnTo>
                <a:lnTo>
                  <a:pt x="197" y="65"/>
                </a:lnTo>
                <a:lnTo>
                  <a:pt x="197" y="65"/>
                </a:lnTo>
                <a:lnTo>
                  <a:pt x="197" y="65"/>
                </a:lnTo>
                <a:lnTo>
                  <a:pt x="197" y="65"/>
                </a:lnTo>
                <a:lnTo>
                  <a:pt x="197" y="66"/>
                </a:lnTo>
                <a:lnTo>
                  <a:pt x="197" y="66"/>
                </a:lnTo>
                <a:lnTo>
                  <a:pt x="197" y="67"/>
                </a:lnTo>
                <a:lnTo>
                  <a:pt x="197" y="67"/>
                </a:lnTo>
                <a:lnTo>
                  <a:pt x="197" y="67"/>
                </a:lnTo>
                <a:lnTo>
                  <a:pt x="197" y="68"/>
                </a:lnTo>
                <a:lnTo>
                  <a:pt x="197" y="68"/>
                </a:lnTo>
                <a:lnTo>
                  <a:pt x="197" y="68"/>
                </a:lnTo>
                <a:lnTo>
                  <a:pt x="197" y="69"/>
                </a:lnTo>
                <a:lnTo>
                  <a:pt x="197" y="69"/>
                </a:lnTo>
                <a:lnTo>
                  <a:pt x="197" y="69"/>
                </a:lnTo>
                <a:lnTo>
                  <a:pt x="196" y="69"/>
                </a:lnTo>
                <a:lnTo>
                  <a:pt x="196" y="70"/>
                </a:lnTo>
                <a:lnTo>
                  <a:pt x="196" y="70"/>
                </a:lnTo>
                <a:lnTo>
                  <a:pt x="196" y="70"/>
                </a:lnTo>
                <a:lnTo>
                  <a:pt x="196" y="71"/>
                </a:lnTo>
                <a:lnTo>
                  <a:pt x="196" y="71"/>
                </a:lnTo>
                <a:lnTo>
                  <a:pt x="196" y="71"/>
                </a:lnTo>
                <a:lnTo>
                  <a:pt x="196" y="72"/>
                </a:lnTo>
                <a:lnTo>
                  <a:pt x="196" y="72"/>
                </a:lnTo>
                <a:lnTo>
                  <a:pt x="196" y="73"/>
                </a:lnTo>
                <a:lnTo>
                  <a:pt x="196" y="73"/>
                </a:lnTo>
                <a:lnTo>
                  <a:pt x="195" y="73"/>
                </a:lnTo>
                <a:lnTo>
                  <a:pt x="195" y="73"/>
                </a:lnTo>
                <a:lnTo>
                  <a:pt x="195" y="74"/>
                </a:lnTo>
                <a:lnTo>
                  <a:pt x="195" y="74"/>
                </a:lnTo>
                <a:lnTo>
                  <a:pt x="195" y="75"/>
                </a:lnTo>
                <a:lnTo>
                  <a:pt x="195" y="75"/>
                </a:lnTo>
                <a:lnTo>
                  <a:pt x="195" y="75"/>
                </a:lnTo>
                <a:lnTo>
                  <a:pt x="195" y="76"/>
                </a:lnTo>
                <a:lnTo>
                  <a:pt x="195" y="76"/>
                </a:lnTo>
                <a:lnTo>
                  <a:pt x="195" y="76"/>
                </a:lnTo>
                <a:lnTo>
                  <a:pt x="195" y="77"/>
                </a:lnTo>
                <a:lnTo>
                  <a:pt x="195" y="78"/>
                </a:lnTo>
                <a:lnTo>
                  <a:pt x="195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9"/>
                </a:lnTo>
                <a:lnTo>
                  <a:pt x="196" y="79"/>
                </a:lnTo>
                <a:lnTo>
                  <a:pt x="196" y="79"/>
                </a:lnTo>
                <a:lnTo>
                  <a:pt x="196" y="80"/>
                </a:lnTo>
                <a:lnTo>
                  <a:pt x="196" y="80"/>
                </a:lnTo>
                <a:lnTo>
                  <a:pt x="196" y="80"/>
                </a:lnTo>
                <a:lnTo>
                  <a:pt x="196" y="80"/>
                </a:lnTo>
                <a:lnTo>
                  <a:pt x="195" y="80"/>
                </a:lnTo>
                <a:lnTo>
                  <a:pt x="195" y="81"/>
                </a:lnTo>
                <a:lnTo>
                  <a:pt x="195" y="81"/>
                </a:lnTo>
                <a:lnTo>
                  <a:pt x="195" y="81"/>
                </a:lnTo>
                <a:lnTo>
                  <a:pt x="196" y="82"/>
                </a:lnTo>
                <a:lnTo>
                  <a:pt x="196" y="82"/>
                </a:lnTo>
                <a:lnTo>
                  <a:pt x="196" y="82"/>
                </a:lnTo>
                <a:lnTo>
                  <a:pt x="196" y="83"/>
                </a:lnTo>
                <a:lnTo>
                  <a:pt x="196" y="83"/>
                </a:lnTo>
                <a:lnTo>
                  <a:pt x="196" y="83"/>
                </a:lnTo>
                <a:lnTo>
                  <a:pt x="197" y="83"/>
                </a:lnTo>
                <a:lnTo>
                  <a:pt x="197" y="84"/>
                </a:lnTo>
                <a:lnTo>
                  <a:pt x="196" y="84"/>
                </a:lnTo>
                <a:lnTo>
                  <a:pt x="196" y="84"/>
                </a:lnTo>
                <a:lnTo>
                  <a:pt x="196" y="84"/>
                </a:lnTo>
                <a:lnTo>
                  <a:pt x="196" y="85"/>
                </a:lnTo>
                <a:lnTo>
                  <a:pt x="196" y="85"/>
                </a:lnTo>
                <a:lnTo>
                  <a:pt x="196" y="85"/>
                </a:lnTo>
                <a:lnTo>
                  <a:pt x="196" y="86"/>
                </a:lnTo>
                <a:lnTo>
                  <a:pt x="196" y="86"/>
                </a:lnTo>
                <a:lnTo>
                  <a:pt x="196" y="86"/>
                </a:lnTo>
                <a:lnTo>
                  <a:pt x="196" y="86"/>
                </a:lnTo>
                <a:lnTo>
                  <a:pt x="196" y="87"/>
                </a:lnTo>
                <a:lnTo>
                  <a:pt x="196" y="87"/>
                </a:lnTo>
                <a:lnTo>
                  <a:pt x="196" y="88"/>
                </a:lnTo>
                <a:lnTo>
                  <a:pt x="196" y="88"/>
                </a:lnTo>
                <a:lnTo>
                  <a:pt x="196" y="88"/>
                </a:lnTo>
                <a:lnTo>
                  <a:pt x="196" y="89"/>
                </a:lnTo>
                <a:lnTo>
                  <a:pt x="196" y="89"/>
                </a:lnTo>
                <a:lnTo>
                  <a:pt x="196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90"/>
                </a:lnTo>
                <a:lnTo>
                  <a:pt x="197" y="90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2"/>
                </a:lnTo>
                <a:lnTo>
                  <a:pt x="197" y="92"/>
                </a:lnTo>
                <a:lnTo>
                  <a:pt x="197" y="93"/>
                </a:lnTo>
                <a:lnTo>
                  <a:pt x="197" y="93"/>
                </a:lnTo>
                <a:lnTo>
                  <a:pt x="197" y="93"/>
                </a:lnTo>
                <a:lnTo>
                  <a:pt x="197" y="94"/>
                </a:lnTo>
                <a:lnTo>
                  <a:pt x="197" y="94"/>
                </a:lnTo>
                <a:lnTo>
                  <a:pt x="197" y="94"/>
                </a:lnTo>
                <a:lnTo>
                  <a:pt x="196" y="94"/>
                </a:lnTo>
                <a:lnTo>
                  <a:pt x="197" y="94"/>
                </a:lnTo>
                <a:lnTo>
                  <a:pt x="196" y="95"/>
                </a:lnTo>
                <a:lnTo>
                  <a:pt x="196" y="95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5" y="97"/>
                </a:lnTo>
                <a:lnTo>
                  <a:pt x="196" y="97"/>
                </a:lnTo>
                <a:lnTo>
                  <a:pt x="196" y="97"/>
                </a:lnTo>
                <a:lnTo>
                  <a:pt x="196" y="97"/>
                </a:lnTo>
                <a:lnTo>
                  <a:pt x="197" y="97"/>
                </a:lnTo>
                <a:lnTo>
                  <a:pt x="197" y="98"/>
                </a:lnTo>
                <a:lnTo>
                  <a:pt x="196" y="98"/>
                </a:lnTo>
                <a:lnTo>
                  <a:pt x="197" y="98"/>
                </a:lnTo>
                <a:lnTo>
                  <a:pt x="197" y="98"/>
                </a:lnTo>
                <a:lnTo>
                  <a:pt x="197" y="99"/>
                </a:lnTo>
                <a:lnTo>
                  <a:pt x="197" y="99"/>
                </a:lnTo>
                <a:lnTo>
                  <a:pt x="197" y="99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1"/>
                </a:lnTo>
                <a:lnTo>
                  <a:pt x="197" y="101"/>
                </a:lnTo>
                <a:lnTo>
                  <a:pt x="197" y="100"/>
                </a:lnTo>
                <a:lnTo>
                  <a:pt x="198" y="100"/>
                </a:lnTo>
                <a:lnTo>
                  <a:pt x="198" y="100"/>
                </a:lnTo>
                <a:lnTo>
                  <a:pt x="198" y="100"/>
                </a:lnTo>
                <a:lnTo>
                  <a:pt x="197" y="101"/>
                </a:lnTo>
                <a:lnTo>
                  <a:pt x="197" y="101"/>
                </a:lnTo>
                <a:lnTo>
                  <a:pt x="198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2"/>
                </a:lnTo>
                <a:lnTo>
                  <a:pt x="199" y="102"/>
                </a:lnTo>
                <a:lnTo>
                  <a:pt x="199" y="102"/>
                </a:lnTo>
                <a:lnTo>
                  <a:pt x="199" y="103"/>
                </a:lnTo>
                <a:lnTo>
                  <a:pt x="199" y="103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5"/>
                </a:lnTo>
                <a:lnTo>
                  <a:pt x="198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06"/>
                </a:lnTo>
                <a:lnTo>
                  <a:pt x="198" y="106"/>
                </a:lnTo>
                <a:lnTo>
                  <a:pt x="198" y="106"/>
                </a:lnTo>
                <a:lnTo>
                  <a:pt x="197" y="106"/>
                </a:lnTo>
                <a:lnTo>
                  <a:pt x="198" y="107"/>
                </a:lnTo>
                <a:lnTo>
                  <a:pt x="197" y="107"/>
                </a:lnTo>
                <a:lnTo>
                  <a:pt x="197" y="107"/>
                </a:lnTo>
                <a:lnTo>
                  <a:pt x="197" y="107"/>
                </a:lnTo>
                <a:lnTo>
                  <a:pt x="198" y="108"/>
                </a:lnTo>
                <a:lnTo>
                  <a:pt x="198" y="108"/>
                </a:lnTo>
                <a:lnTo>
                  <a:pt x="198" y="108"/>
                </a:lnTo>
                <a:lnTo>
                  <a:pt x="197" y="109"/>
                </a:lnTo>
                <a:lnTo>
                  <a:pt x="197" y="109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6" y="111"/>
                </a:lnTo>
                <a:lnTo>
                  <a:pt x="196" y="111"/>
                </a:lnTo>
                <a:lnTo>
                  <a:pt x="196" y="112"/>
                </a:lnTo>
                <a:lnTo>
                  <a:pt x="196" y="112"/>
                </a:lnTo>
                <a:lnTo>
                  <a:pt x="196" y="112"/>
                </a:lnTo>
                <a:lnTo>
                  <a:pt x="196" y="113"/>
                </a:lnTo>
                <a:lnTo>
                  <a:pt x="195" y="113"/>
                </a:lnTo>
                <a:lnTo>
                  <a:pt x="195" y="113"/>
                </a:lnTo>
                <a:lnTo>
                  <a:pt x="194" y="114"/>
                </a:lnTo>
                <a:lnTo>
                  <a:pt x="194" y="115"/>
                </a:lnTo>
                <a:lnTo>
                  <a:pt x="194" y="115"/>
                </a:lnTo>
                <a:lnTo>
                  <a:pt x="194" y="116"/>
                </a:lnTo>
                <a:lnTo>
                  <a:pt x="194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8"/>
                </a:lnTo>
                <a:lnTo>
                  <a:pt x="193" y="119"/>
                </a:lnTo>
                <a:lnTo>
                  <a:pt x="193" y="119"/>
                </a:lnTo>
                <a:lnTo>
                  <a:pt x="193" y="119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1"/>
                </a:lnTo>
                <a:lnTo>
                  <a:pt x="193" y="121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3"/>
                </a:lnTo>
                <a:lnTo>
                  <a:pt x="193" y="124"/>
                </a:lnTo>
                <a:lnTo>
                  <a:pt x="193" y="124"/>
                </a:lnTo>
                <a:lnTo>
                  <a:pt x="193" y="124"/>
                </a:lnTo>
                <a:lnTo>
                  <a:pt x="193" y="125"/>
                </a:lnTo>
                <a:lnTo>
                  <a:pt x="192" y="125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6"/>
                </a:lnTo>
                <a:lnTo>
                  <a:pt x="191" y="126"/>
                </a:lnTo>
                <a:lnTo>
                  <a:pt x="191" y="127"/>
                </a:lnTo>
                <a:lnTo>
                  <a:pt x="191" y="128"/>
                </a:lnTo>
                <a:lnTo>
                  <a:pt x="191" y="128"/>
                </a:lnTo>
                <a:lnTo>
                  <a:pt x="191" y="128"/>
                </a:lnTo>
                <a:lnTo>
                  <a:pt x="191" y="129"/>
                </a:lnTo>
                <a:lnTo>
                  <a:pt x="190" y="129"/>
                </a:lnTo>
                <a:lnTo>
                  <a:pt x="190" y="129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1"/>
                </a:lnTo>
                <a:lnTo>
                  <a:pt x="191" y="131"/>
                </a:lnTo>
                <a:lnTo>
                  <a:pt x="191" y="131"/>
                </a:lnTo>
                <a:lnTo>
                  <a:pt x="191" y="132"/>
                </a:lnTo>
                <a:lnTo>
                  <a:pt x="191" y="132"/>
                </a:lnTo>
                <a:lnTo>
                  <a:pt x="190" y="133"/>
                </a:lnTo>
                <a:lnTo>
                  <a:pt x="190" y="134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6"/>
                </a:lnTo>
                <a:lnTo>
                  <a:pt x="190" y="136"/>
                </a:lnTo>
                <a:lnTo>
                  <a:pt x="189" y="136"/>
                </a:lnTo>
                <a:lnTo>
                  <a:pt x="189" y="136"/>
                </a:lnTo>
                <a:lnTo>
                  <a:pt x="189" y="136"/>
                </a:lnTo>
                <a:lnTo>
                  <a:pt x="190" y="137"/>
                </a:lnTo>
                <a:lnTo>
                  <a:pt x="189" y="137"/>
                </a:lnTo>
                <a:lnTo>
                  <a:pt x="189" y="137"/>
                </a:lnTo>
                <a:lnTo>
                  <a:pt x="189" y="138"/>
                </a:lnTo>
                <a:lnTo>
                  <a:pt x="189" y="138"/>
                </a:lnTo>
                <a:lnTo>
                  <a:pt x="189" y="138"/>
                </a:lnTo>
                <a:lnTo>
                  <a:pt x="189" y="139"/>
                </a:lnTo>
                <a:lnTo>
                  <a:pt x="189" y="139"/>
                </a:lnTo>
                <a:lnTo>
                  <a:pt x="189" y="139"/>
                </a:lnTo>
                <a:lnTo>
                  <a:pt x="189" y="139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7" y="141"/>
                </a:lnTo>
                <a:lnTo>
                  <a:pt x="186" y="141"/>
                </a:lnTo>
                <a:lnTo>
                  <a:pt x="185" y="141"/>
                </a:lnTo>
                <a:lnTo>
                  <a:pt x="185" y="141"/>
                </a:lnTo>
                <a:lnTo>
                  <a:pt x="185" y="141"/>
                </a:lnTo>
                <a:lnTo>
                  <a:pt x="185" y="141"/>
                </a:lnTo>
                <a:lnTo>
                  <a:pt x="184" y="140"/>
                </a:lnTo>
                <a:lnTo>
                  <a:pt x="184" y="140"/>
                </a:lnTo>
                <a:lnTo>
                  <a:pt x="184" y="141"/>
                </a:lnTo>
                <a:lnTo>
                  <a:pt x="184" y="141"/>
                </a:lnTo>
                <a:lnTo>
                  <a:pt x="183" y="141"/>
                </a:lnTo>
                <a:lnTo>
                  <a:pt x="183" y="141"/>
                </a:lnTo>
                <a:lnTo>
                  <a:pt x="183" y="141"/>
                </a:lnTo>
                <a:lnTo>
                  <a:pt x="182" y="141"/>
                </a:lnTo>
                <a:lnTo>
                  <a:pt x="182" y="141"/>
                </a:lnTo>
                <a:lnTo>
                  <a:pt x="182" y="142"/>
                </a:lnTo>
                <a:lnTo>
                  <a:pt x="182" y="142"/>
                </a:lnTo>
                <a:lnTo>
                  <a:pt x="181" y="142"/>
                </a:lnTo>
                <a:lnTo>
                  <a:pt x="181" y="142"/>
                </a:lnTo>
                <a:lnTo>
                  <a:pt x="181" y="142"/>
                </a:lnTo>
                <a:lnTo>
                  <a:pt x="180" y="143"/>
                </a:lnTo>
                <a:lnTo>
                  <a:pt x="180" y="143"/>
                </a:lnTo>
                <a:lnTo>
                  <a:pt x="180" y="144"/>
                </a:lnTo>
                <a:lnTo>
                  <a:pt x="179" y="144"/>
                </a:lnTo>
                <a:lnTo>
                  <a:pt x="179" y="144"/>
                </a:lnTo>
                <a:lnTo>
                  <a:pt x="179" y="144"/>
                </a:lnTo>
                <a:lnTo>
                  <a:pt x="179" y="145"/>
                </a:lnTo>
                <a:lnTo>
                  <a:pt x="178" y="145"/>
                </a:lnTo>
                <a:lnTo>
                  <a:pt x="178" y="145"/>
                </a:lnTo>
                <a:lnTo>
                  <a:pt x="178" y="145"/>
                </a:lnTo>
                <a:lnTo>
                  <a:pt x="179" y="146"/>
                </a:lnTo>
                <a:lnTo>
                  <a:pt x="179" y="146"/>
                </a:lnTo>
                <a:lnTo>
                  <a:pt x="178" y="146"/>
                </a:lnTo>
                <a:lnTo>
                  <a:pt x="178" y="146"/>
                </a:lnTo>
                <a:lnTo>
                  <a:pt x="178" y="146"/>
                </a:lnTo>
                <a:lnTo>
                  <a:pt x="178" y="147"/>
                </a:lnTo>
                <a:lnTo>
                  <a:pt x="178" y="147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0"/>
                </a:lnTo>
                <a:lnTo>
                  <a:pt x="178" y="150"/>
                </a:lnTo>
                <a:lnTo>
                  <a:pt x="178" y="150"/>
                </a:lnTo>
                <a:lnTo>
                  <a:pt x="177" y="150"/>
                </a:lnTo>
                <a:lnTo>
                  <a:pt x="177" y="150"/>
                </a:lnTo>
                <a:lnTo>
                  <a:pt x="177" y="150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6" y="151"/>
                </a:lnTo>
                <a:lnTo>
                  <a:pt x="176" y="151"/>
                </a:lnTo>
                <a:lnTo>
                  <a:pt x="176" y="151"/>
                </a:lnTo>
                <a:lnTo>
                  <a:pt x="176" y="151"/>
                </a:lnTo>
                <a:lnTo>
                  <a:pt x="177" y="152"/>
                </a:lnTo>
                <a:lnTo>
                  <a:pt x="177" y="152"/>
                </a:lnTo>
                <a:lnTo>
                  <a:pt x="177" y="153"/>
                </a:lnTo>
                <a:lnTo>
                  <a:pt x="176" y="153"/>
                </a:lnTo>
                <a:lnTo>
                  <a:pt x="176" y="154"/>
                </a:lnTo>
                <a:lnTo>
                  <a:pt x="176" y="154"/>
                </a:lnTo>
                <a:lnTo>
                  <a:pt x="175" y="154"/>
                </a:lnTo>
                <a:lnTo>
                  <a:pt x="175" y="155"/>
                </a:lnTo>
                <a:lnTo>
                  <a:pt x="175" y="155"/>
                </a:lnTo>
                <a:lnTo>
                  <a:pt x="175" y="156"/>
                </a:lnTo>
                <a:lnTo>
                  <a:pt x="174" y="156"/>
                </a:lnTo>
                <a:lnTo>
                  <a:pt x="174" y="156"/>
                </a:lnTo>
                <a:lnTo>
                  <a:pt x="174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2" y="157"/>
                </a:lnTo>
                <a:lnTo>
                  <a:pt x="172" y="157"/>
                </a:lnTo>
                <a:lnTo>
                  <a:pt x="171" y="157"/>
                </a:lnTo>
                <a:lnTo>
                  <a:pt x="171" y="157"/>
                </a:lnTo>
                <a:lnTo>
                  <a:pt x="171" y="157"/>
                </a:lnTo>
                <a:lnTo>
                  <a:pt x="171" y="157"/>
                </a:lnTo>
                <a:lnTo>
                  <a:pt x="170" y="157"/>
                </a:lnTo>
                <a:lnTo>
                  <a:pt x="170" y="157"/>
                </a:lnTo>
                <a:lnTo>
                  <a:pt x="169" y="157"/>
                </a:lnTo>
                <a:lnTo>
                  <a:pt x="169" y="157"/>
                </a:lnTo>
                <a:lnTo>
                  <a:pt x="168" y="157"/>
                </a:lnTo>
                <a:lnTo>
                  <a:pt x="168" y="157"/>
                </a:lnTo>
                <a:lnTo>
                  <a:pt x="168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58"/>
                </a:lnTo>
                <a:lnTo>
                  <a:pt x="167" y="159"/>
                </a:lnTo>
                <a:lnTo>
                  <a:pt x="167" y="159"/>
                </a:lnTo>
                <a:lnTo>
                  <a:pt x="167" y="159"/>
                </a:lnTo>
                <a:lnTo>
                  <a:pt x="167" y="159"/>
                </a:lnTo>
                <a:lnTo>
                  <a:pt x="167" y="160"/>
                </a:lnTo>
                <a:lnTo>
                  <a:pt x="167" y="160"/>
                </a:lnTo>
                <a:lnTo>
                  <a:pt x="167" y="160"/>
                </a:lnTo>
                <a:lnTo>
                  <a:pt x="166" y="160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5" y="161"/>
                </a:lnTo>
                <a:lnTo>
                  <a:pt x="164" y="161"/>
                </a:lnTo>
                <a:lnTo>
                  <a:pt x="164" y="162"/>
                </a:lnTo>
                <a:lnTo>
                  <a:pt x="164" y="162"/>
                </a:lnTo>
                <a:lnTo>
                  <a:pt x="164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3"/>
                </a:lnTo>
                <a:lnTo>
                  <a:pt x="163" y="163"/>
                </a:lnTo>
                <a:lnTo>
                  <a:pt x="163" y="163"/>
                </a:lnTo>
                <a:lnTo>
                  <a:pt x="162" y="163"/>
                </a:lnTo>
                <a:lnTo>
                  <a:pt x="162" y="163"/>
                </a:lnTo>
                <a:lnTo>
                  <a:pt x="162" y="163"/>
                </a:lnTo>
                <a:lnTo>
                  <a:pt x="163" y="164"/>
                </a:lnTo>
                <a:lnTo>
                  <a:pt x="163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7"/>
                </a:lnTo>
                <a:lnTo>
                  <a:pt x="160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2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70"/>
                </a:lnTo>
                <a:lnTo>
                  <a:pt x="160" y="169"/>
                </a:lnTo>
                <a:lnTo>
                  <a:pt x="160" y="169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4"/>
                </a:lnTo>
                <a:lnTo>
                  <a:pt x="157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5" y="174"/>
                </a:lnTo>
                <a:lnTo>
                  <a:pt x="156" y="174"/>
                </a:lnTo>
                <a:lnTo>
                  <a:pt x="156" y="175"/>
                </a:lnTo>
                <a:lnTo>
                  <a:pt x="156" y="175"/>
                </a:lnTo>
                <a:lnTo>
                  <a:pt x="156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3" y="177"/>
                </a:lnTo>
                <a:lnTo>
                  <a:pt x="153" y="177"/>
                </a:lnTo>
                <a:lnTo>
                  <a:pt x="154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1" y="181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3"/>
                </a:lnTo>
                <a:lnTo>
                  <a:pt x="151" y="183"/>
                </a:lnTo>
                <a:lnTo>
                  <a:pt x="151" y="183"/>
                </a:lnTo>
                <a:lnTo>
                  <a:pt x="150" y="183"/>
                </a:lnTo>
                <a:lnTo>
                  <a:pt x="150" y="183"/>
                </a:lnTo>
                <a:lnTo>
                  <a:pt x="150" y="183"/>
                </a:lnTo>
                <a:lnTo>
                  <a:pt x="151" y="183"/>
                </a:lnTo>
                <a:lnTo>
                  <a:pt x="151" y="183"/>
                </a:lnTo>
                <a:lnTo>
                  <a:pt x="151" y="183"/>
                </a:lnTo>
                <a:lnTo>
                  <a:pt x="151" y="184"/>
                </a:lnTo>
                <a:lnTo>
                  <a:pt x="151" y="184"/>
                </a:lnTo>
                <a:lnTo>
                  <a:pt x="150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0" y="185"/>
                </a:lnTo>
                <a:lnTo>
                  <a:pt x="150" y="185"/>
                </a:lnTo>
                <a:lnTo>
                  <a:pt x="150" y="185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2" y="192"/>
                </a:lnTo>
                <a:lnTo>
                  <a:pt x="151" y="192"/>
                </a:lnTo>
                <a:lnTo>
                  <a:pt x="152" y="193"/>
                </a:lnTo>
                <a:lnTo>
                  <a:pt x="152" y="193"/>
                </a:lnTo>
                <a:lnTo>
                  <a:pt x="152" y="193"/>
                </a:lnTo>
                <a:lnTo>
                  <a:pt x="152" y="193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5"/>
                </a:lnTo>
                <a:lnTo>
                  <a:pt x="153" y="195"/>
                </a:lnTo>
                <a:lnTo>
                  <a:pt x="153" y="195"/>
                </a:lnTo>
                <a:lnTo>
                  <a:pt x="153" y="196"/>
                </a:lnTo>
                <a:lnTo>
                  <a:pt x="153" y="196"/>
                </a:lnTo>
                <a:lnTo>
                  <a:pt x="153" y="197"/>
                </a:lnTo>
                <a:lnTo>
                  <a:pt x="151" y="197"/>
                </a:lnTo>
                <a:lnTo>
                  <a:pt x="151" y="197"/>
                </a:lnTo>
                <a:lnTo>
                  <a:pt x="151" y="197"/>
                </a:lnTo>
                <a:lnTo>
                  <a:pt x="151" y="197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49" y="196"/>
                </a:lnTo>
                <a:lnTo>
                  <a:pt x="149" y="196"/>
                </a:lnTo>
                <a:lnTo>
                  <a:pt x="148" y="196"/>
                </a:lnTo>
                <a:lnTo>
                  <a:pt x="148" y="196"/>
                </a:lnTo>
                <a:lnTo>
                  <a:pt x="148" y="196"/>
                </a:lnTo>
                <a:lnTo>
                  <a:pt x="148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1" y="196"/>
                </a:lnTo>
                <a:lnTo>
                  <a:pt x="141" y="196"/>
                </a:lnTo>
                <a:lnTo>
                  <a:pt x="141" y="196"/>
                </a:lnTo>
                <a:lnTo>
                  <a:pt x="141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4"/>
                </a:lnTo>
                <a:lnTo>
                  <a:pt x="138" y="194"/>
                </a:lnTo>
                <a:lnTo>
                  <a:pt x="138" y="194"/>
                </a:lnTo>
                <a:lnTo>
                  <a:pt x="138" y="195"/>
                </a:lnTo>
                <a:lnTo>
                  <a:pt x="138" y="195"/>
                </a:lnTo>
                <a:lnTo>
                  <a:pt x="138" y="195"/>
                </a:lnTo>
                <a:lnTo>
                  <a:pt x="138" y="194"/>
                </a:lnTo>
                <a:lnTo>
                  <a:pt x="138" y="195"/>
                </a:lnTo>
                <a:lnTo>
                  <a:pt x="137" y="195"/>
                </a:lnTo>
                <a:lnTo>
                  <a:pt x="137" y="195"/>
                </a:lnTo>
                <a:lnTo>
                  <a:pt x="137" y="195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3"/>
                </a:lnTo>
                <a:lnTo>
                  <a:pt x="138" y="193"/>
                </a:lnTo>
                <a:lnTo>
                  <a:pt x="138" y="193"/>
                </a:lnTo>
                <a:lnTo>
                  <a:pt x="138" y="193"/>
                </a:lnTo>
                <a:lnTo>
                  <a:pt x="138" y="192"/>
                </a:lnTo>
                <a:lnTo>
                  <a:pt x="138" y="192"/>
                </a:lnTo>
                <a:lnTo>
                  <a:pt x="138" y="192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0"/>
                </a:lnTo>
                <a:lnTo>
                  <a:pt x="140" y="190"/>
                </a:lnTo>
                <a:lnTo>
                  <a:pt x="140" y="190"/>
                </a:lnTo>
                <a:lnTo>
                  <a:pt x="140" y="190"/>
                </a:lnTo>
                <a:lnTo>
                  <a:pt x="140" y="190"/>
                </a:lnTo>
                <a:lnTo>
                  <a:pt x="141" y="190"/>
                </a:lnTo>
                <a:lnTo>
                  <a:pt x="141" y="190"/>
                </a:lnTo>
                <a:lnTo>
                  <a:pt x="141" y="190"/>
                </a:lnTo>
                <a:lnTo>
                  <a:pt x="141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4"/>
                </a:lnTo>
                <a:lnTo>
                  <a:pt x="139" y="184"/>
                </a:lnTo>
                <a:lnTo>
                  <a:pt x="140" y="184"/>
                </a:lnTo>
                <a:lnTo>
                  <a:pt x="139" y="184"/>
                </a:lnTo>
                <a:lnTo>
                  <a:pt x="139" y="185"/>
                </a:lnTo>
                <a:lnTo>
                  <a:pt x="139" y="185"/>
                </a:lnTo>
                <a:lnTo>
                  <a:pt x="138" y="185"/>
                </a:lnTo>
                <a:lnTo>
                  <a:pt x="138" y="185"/>
                </a:lnTo>
                <a:lnTo>
                  <a:pt x="138" y="186"/>
                </a:lnTo>
                <a:lnTo>
                  <a:pt x="138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6" y="186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8"/>
                </a:lnTo>
                <a:lnTo>
                  <a:pt x="136" y="188"/>
                </a:lnTo>
                <a:lnTo>
                  <a:pt x="136" y="188"/>
                </a:lnTo>
                <a:lnTo>
                  <a:pt x="136" y="188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2" y="189"/>
                </a:lnTo>
                <a:lnTo>
                  <a:pt x="132" y="189"/>
                </a:lnTo>
                <a:lnTo>
                  <a:pt x="132" y="189"/>
                </a:lnTo>
                <a:lnTo>
                  <a:pt x="132" y="190"/>
                </a:lnTo>
                <a:lnTo>
                  <a:pt x="132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8"/>
                </a:lnTo>
                <a:lnTo>
                  <a:pt x="130" y="188"/>
                </a:lnTo>
                <a:lnTo>
                  <a:pt x="130" y="188"/>
                </a:lnTo>
                <a:lnTo>
                  <a:pt x="130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7" y="187"/>
                </a:lnTo>
                <a:lnTo>
                  <a:pt x="127" y="186"/>
                </a:lnTo>
                <a:lnTo>
                  <a:pt x="127" y="186"/>
                </a:lnTo>
                <a:lnTo>
                  <a:pt x="127" y="187"/>
                </a:lnTo>
                <a:lnTo>
                  <a:pt x="126" y="186"/>
                </a:lnTo>
                <a:lnTo>
                  <a:pt x="126" y="187"/>
                </a:lnTo>
                <a:lnTo>
                  <a:pt x="126" y="186"/>
                </a:lnTo>
                <a:lnTo>
                  <a:pt x="126" y="186"/>
                </a:lnTo>
                <a:lnTo>
                  <a:pt x="126" y="186"/>
                </a:lnTo>
                <a:lnTo>
                  <a:pt x="125" y="187"/>
                </a:lnTo>
                <a:lnTo>
                  <a:pt x="125" y="187"/>
                </a:lnTo>
                <a:lnTo>
                  <a:pt x="125" y="187"/>
                </a:lnTo>
                <a:lnTo>
                  <a:pt x="125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3" y="187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2" y="188"/>
                </a:lnTo>
                <a:lnTo>
                  <a:pt x="122" y="188"/>
                </a:lnTo>
                <a:lnTo>
                  <a:pt x="122" y="189"/>
                </a:lnTo>
                <a:lnTo>
                  <a:pt x="122" y="189"/>
                </a:lnTo>
                <a:lnTo>
                  <a:pt x="122" y="189"/>
                </a:lnTo>
                <a:lnTo>
                  <a:pt x="122" y="189"/>
                </a:lnTo>
                <a:lnTo>
                  <a:pt x="121" y="189"/>
                </a:lnTo>
                <a:lnTo>
                  <a:pt x="121" y="189"/>
                </a:lnTo>
                <a:lnTo>
                  <a:pt x="121" y="189"/>
                </a:lnTo>
                <a:lnTo>
                  <a:pt x="121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6" y="190"/>
                </a:lnTo>
                <a:lnTo>
                  <a:pt x="116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5" y="189"/>
                </a:lnTo>
                <a:lnTo>
                  <a:pt x="116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3" y="188"/>
                </a:lnTo>
                <a:lnTo>
                  <a:pt x="114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2" y="188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6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09" y="187"/>
                </a:lnTo>
                <a:lnTo>
                  <a:pt x="109" y="187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8" y="186"/>
                </a:lnTo>
                <a:lnTo>
                  <a:pt x="108" y="186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4"/>
                </a:lnTo>
                <a:lnTo>
                  <a:pt x="108" y="185"/>
                </a:lnTo>
                <a:lnTo>
                  <a:pt x="108" y="184"/>
                </a:lnTo>
                <a:lnTo>
                  <a:pt x="108" y="184"/>
                </a:lnTo>
                <a:lnTo>
                  <a:pt x="108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2" y="183"/>
                </a:lnTo>
                <a:lnTo>
                  <a:pt x="102" y="183"/>
                </a:lnTo>
                <a:lnTo>
                  <a:pt x="103" y="183"/>
                </a:lnTo>
                <a:lnTo>
                  <a:pt x="103" y="183"/>
                </a:lnTo>
                <a:lnTo>
                  <a:pt x="102" y="183"/>
                </a:lnTo>
                <a:lnTo>
                  <a:pt x="102" y="182"/>
                </a:lnTo>
                <a:lnTo>
                  <a:pt x="102" y="183"/>
                </a:lnTo>
                <a:lnTo>
                  <a:pt x="102" y="183"/>
                </a:lnTo>
                <a:lnTo>
                  <a:pt x="102" y="183"/>
                </a:lnTo>
                <a:lnTo>
                  <a:pt x="102" y="182"/>
                </a:lnTo>
                <a:lnTo>
                  <a:pt x="102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0" y="182"/>
                </a:lnTo>
                <a:lnTo>
                  <a:pt x="100" y="181"/>
                </a:lnTo>
                <a:lnTo>
                  <a:pt x="101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7" y="181"/>
                </a:lnTo>
                <a:lnTo>
                  <a:pt x="97" y="182"/>
                </a:lnTo>
                <a:lnTo>
                  <a:pt x="97" y="181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4" y="183"/>
                </a:lnTo>
                <a:lnTo>
                  <a:pt x="94" y="183"/>
                </a:lnTo>
                <a:lnTo>
                  <a:pt x="95" y="183"/>
                </a:lnTo>
                <a:lnTo>
                  <a:pt x="95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3" y="183"/>
                </a:lnTo>
                <a:lnTo>
                  <a:pt x="93" y="184"/>
                </a:lnTo>
                <a:lnTo>
                  <a:pt x="93" y="183"/>
                </a:lnTo>
                <a:lnTo>
                  <a:pt x="93" y="184"/>
                </a:lnTo>
                <a:lnTo>
                  <a:pt x="93" y="184"/>
                </a:lnTo>
                <a:lnTo>
                  <a:pt x="93" y="184"/>
                </a:lnTo>
                <a:lnTo>
                  <a:pt x="93" y="183"/>
                </a:lnTo>
                <a:lnTo>
                  <a:pt x="92" y="184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1" y="183"/>
                </a:lnTo>
                <a:lnTo>
                  <a:pt x="91" y="184"/>
                </a:lnTo>
                <a:lnTo>
                  <a:pt x="91" y="183"/>
                </a:lnTo>
                <a:lnTo>
                  <a:pt x="91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3"/>
                </a:lnTo>
                <a:lnTo>
                  <a:pt x="88" y="183"/>
                </a:lnTo>
                <a:lnTo>
                  <a:pt x="88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5"/>
                </a:lnTo>
                <a:lnTo>
                  <a:pt x="87" y="185"/>
                </a:lnTo>
                <a:lnTo>
                  <a:pt x="87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5" y="186"/>
                </a:lnTo>
                <a:lnTo>
                  <a:pt x="86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8"/>
                </a:lnTo>
                <a:lnTo>
                  <a:pt x="85" y="188"/>
                </a:lnTo>
                <a:lnTo>
                  <a:pt x="85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3" y="188"/>
                </a:lnTo>
                <a:lnTo>
                  <a:pt x="83" y="188"/>
                </a:lnTo>
                <a:lnTo>
                  <a:pt x="83" y="188"/>
                </a:lnTo>
                <a:lnTo>
                  <a:pt x="83" y="189"/>
                </a:lnTo>
                <a:lnTo>
                  <a:pt x="83" y="189"/>
                </a:lnTo>
                <a:lnTo>
                  <a:pt x="83" y="189"/>
                </a:lnTo>
                <a:lnTo>
                  <a:pt x="83" y="189"/>
                </a:lnTo>
                <a:lnTo>
                  <a:pt x="84" y="189"/>
                </a:lnTo>
                <a:lnTo>
                  <a:pt x="84" y="189"/>
                </a:lnTo>
                <a:lnTo>
                  <a:pt x="83" y="189"/>
                </a:lnTo>
                <a:lnTo>
                  <a:pt x="83" y="190"/>
                </a:lnTo>
                <a:lnTo>
                  <a:pt x="83" y="190"/>
                </a:lnTo>
                <a:lnTo>
                  <a:pt x="83" y="190"/>
                </a:lnTo>
                <a:lnTo>
                  <a:pt x="83" y="190"/>
                </a:lnTo>
                <a:lnTo>
                  <a:pt x="82" y="190"/>
                </a:lnTo>
                <a:lnTo>
                  <a:pt x="82" y="190"/>
                </a:lnTo>
                <a:lnTo>
                  <a:pt x="82" y="190"/>
                </a:lnTo>
                <a:lnTo>
                  <a:pt x="82" y="191"/>
                </a:lnTo>
                <a:lnTo>
                  <a:pt x="82" y="191"/>
                </a:lnTo>
                <a:lnTo>
                  <a:pt x="82" y="191"/>
                </a:lnTo>
                <a:lnTo>
                  <a:pt x="82" y="191"/>
                </a:lnTo>
                <a:lnTo>
                  <a:pt x="81" y="191"/>
                </a:lnTo>
                <a:lnTo>
                  <a:pt x="81" y="191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80" y="192"/>
                </a:lnTo>
                <a:lnTo>
                  <a:pt x="80" y="192"/>
                </a:lnTo>
                <a:lnTo>
                  <a:pt x="80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8" y="192"/>
                </a:lnTo>
                <a:lnTo>
                  <a:pt x="78" y="192"/>
                </a:lnTo>
                <a:lnTo>
                  <a:pt x="78" y="193"/>
                </a:lnTo>
                <a:lnTo>
                  <a:pt x="79" y="193"/>
                </a:lnTo>
                <a:lnTo>
                  <a:pt x="79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5" y="193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4" y="194"/>
                </a:lnTo>
                <a:lnTo>
                  <a:pt x="74" y="193"/>
                </a:lnTo>
                <a:lnTo>
                  <a:pt x="74" y="194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2" y="192"/>
                </a:lnTo>
                <a:lnTo>
                  <a:pt x="72" y="193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70" y="189"/>
                </a:lnTo>
                <a:lnTo>
                  <a:pt x="70" y="189"/>
                </a:lnTo>
                <a:lnTo>
                  <a:pt x="70" y="189"/>
                </a:lnTo>
                <a:lnTo>
                  <a:pt x="70" y="188"/>
                </a:lnTo>
                <a:lnTo>
                  <a:pt x="70" y="188"/>
                </a:lnTo>
                <a:lnTo>
                  <a:pt x="70" y="188"/>
                </a:lnTo>
                <a:lnTo>
                  <a:pt x="70" y="187"/>
                </a:lnTo>
                <a:lnTo>
                  <a:pt x="70" y="188"/>
                </a:lnTo>
                <a:lnTo>
                  <a:pt x="69" y="188"/>
                </a:lnTo>
                <a:lnTo>
                  <a:pt x="67" y="186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4" y="186"/>
                </a:lnTo>
                <a:lnTo>
                  <a:pt x="63" y="186"/>
                </a:lnTo>
                <a:lnTo>
                  <a:pt x="63" y="186"/>
                </a:lnTo>
                <a:lnTo>
                  <a:pt x="63" y="185"/>
                </a:lnTo>
                <a:lnTo>
                  <a:pt x="63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1" y="185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59" y="183"/>
                </a:lnTo>
                <a:lnTo>
                  <a:pt x="59" y="183"/>
                </a:lnTo>
                <a:lnTo>
                  <a:pt x="59" y="183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8" y="182"/>
                </a:lnTo>
                <a:lnTo>
                  <a:pt x="58" y="182"/>
                </a:lnTo>
                <a:lnTo>
                  <a:pt x="58" y="181"/>
                </a:lnTo>
                <a:lnTo>
                  <a:pt x="58" y="181"/>
                </a:lnTo>
                <a:lnTo>
                  <a:pt x="58" y="181"/>
                </a:lnTo>
                <a:lnTo>
                  <a:pt x="58" y="180"/>
                </a:lnTo>
                <a:lnTo>
                  <a:pt x="58" y="180"/>
                </a:lnTo>
                <a:lnTo>
                  <a:pt x="58" y="180"/>
                </a:lnTo>
                <a:lnTo>
                  <a:pt x="58" y="180"/>
                </a:lnTo>
                <a:lnTo>
                  <a:pt x="57" y="180"/>
                </a:lnTo>
                <a:lnTo>
                  <a:pt x="57" y="180"/>
                </a:lnTo>
                <a:lnTo>
                  <a:pt x="57" y="180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6"/>
                </a:lnTo>
                <a:lnTo>
                  <a:pt x="57" y="177"/>
                </a:lnTo>
                <a:lnTo>
                  <a:pt x="56" y="176"/>
                </a:lnTo>
                <a:lnTo>
                  <a:pt x="57" y="176"/>
                </a:lnTo>
                <a:lnTo>
                  <a:pt x="56" y="176"/>
                </a:lnTo>
                <a:lnTo>
                  <a:pt x="57" y="176"/>
                </a:lnTo>
                <a:lnTo>
                  <a:pt x="57" y="176"/>
                </a:lnTo>
                <a:lnTo>
                  <a:pt x="57" y="176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6" y="174"/>
                </a:lnTo>
                <a:lnTo>
                  <a:pt x="56" y="174"/>
                </a:lnTo>
                <a:lnTo>
                  <a:pt x="56" y="174"/>
                </a:lnTo>
                <a:lnTo>
                  <a:pt x="57" y="174"/>
                </a:lnTo>
                <a:lnTo>
                  <a:pt x="57" y="174"/>
                </a:lnTo>
                <a:lnTo>
                  <a:pt x="57" y="174"/>
                </a:lnTo>
                <a:lnTo>
                  <a:pt x="57" y="173"/>
                </a:lnTo>
                <a:lnTo>
                  <a:pt x="56" y="173"/>
                </a:lnTo>
                <a:lnTo>
                  <a:pt x="57" y="172"/>
                </a:lnTo>
                <a:lnTo>
                  <a:pt x="57" y="172"/>
                </a:lnTo>
                <a:lnTo>
                  <a:pt x="57" y="171"/>
                </a:lnTo>
                <a:lnTo>
                  <a:pt x="57" y="171"/>
                </a:lnTo>
                <a:lnTo>
                  <a:pt x="57" y="170"/>
                </a:lnTo>
                <a:lnTo>
                  <a:pt x="57" y="170"/>
                </a:lnTo>
                <a:lnTo>
                  <a:pt x="57" y="170"/>
                </a:lnTo>
                <a:lnTo>
                  <a:pt x="58" y="170"/>
                </a:lnTo>
                <a:lnTo>
                  <a:pt x="58" y="169"/>
                </a:lnTo>
                <a:lnTo>
                  <a:pt x="58" y="169"/>
                </a:lnTo>
                <a:lnTo>
                  <a:pt x="59" y="169"/>
                </a:lnTo>
                <a:lnTo>
                  <a:pt x="59" y="168"/>
                </a:lnTo>
                <a:lnTo>
                  <a:pt x="59" y="168"/>
                </a:lnTo>
                <a:lnTo>
                  <a:pt x="59" y="168"/>
                </a:lnTo>
                <a:lnTo>
                  <a:pt x="58" y="167"/>
                </a:lnTo>
                <a:lnTo>
                  <a:pt x="59" y="167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5"/>
                </a:lnTo>
                <a:lnTo>
                  <a:pt x="59" y="165"/>
                </a:lnTo>
                <a:lnTo>
                  <a:pt x="59" y="165"/>
                </a:lnTo>
                <a:lnTo>
                  <a:pt x="59" y="164"/>
                </a:lnTo>
                <a:lnTo>
                  <a:pt x="59" y="164"/>
                </a:lnTo>
                <a:lnTo>
                  <a:pt x="59" y="164"/>
                </a:lnTo>
                <a:lnTo>
                  <a:pt x="59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5"/>
                </a:lnTo>
                <a:lnTo>
                  <a:pt x="58" y="165"/>
                </a:lnTo>
                <a:lnTo>
                  <a:pt x="57" y="165"/>
                </a:lnTo>
                <a:lnTo>
                  <a:pt x="51" y="165"/>
                </a:lnTo>
                <a:lnTo>
                  <a:pt x="39" y="164"/>
                </a:lnTo>
                <a:lnTo>
                  <a:pt x="26" y="164"/>
                </a:lnTo>
                <a:lnTo>
                  <a:pt x="25" y="157"/>
                </a:lnTo>
                <a:lnTo>
                  <a:pt x="25" y="150"/>
                </a:lnTo>
                <a:lnTo>
                  <a:pt x="19" y="143"/>
                </a:lnTo>
                <a:lnTo>
                  <a:pt x="20" y="143"/>
                </a:lnTo>
                <a:lnTo>
                  <a:pt x="25" y="143"/>
                </a:lnTo>
                <a:lnTo>
                  <a:pt x="24" y="134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2" y="131"/>
                </a:lnTo>
                <a:lnTo>
                  <a:pt x="22" y="131"/>
                </a:lnTo>
                <a:lnTo>
                  <a:pt x="22" y="131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1" y="129"/>
                </a:lnTo>
                <a:lnTo>
                  <a:pt x="22" y="129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6"/>
                </a:lnTo>
                <a:lnTo>
                  <a:pt x="21" y="126"/>
                </a:lnTo>
                <a:lnTo>
                  <a:pt x="21" y="126"/>
                </a:lnTo>
                <a:lnTo>
                  <a:pt x="21" y="126"/>
                </a:lnTo>
                <a:lnTo>
                  <a:pt x="20" y="126"/>
                </a:lnTo>
                <a:lnTo>
                  <a:pt x="20" y="126"/>
                </a:lnTo>
                <a:lnTo>
                  <a:pt x="20" y="126"/>
                </a:lnTo>
                <a:lnTo>
                  <a:pt x="20" y="125"/>
                </a:lnTo>
                <a:lnTo>
                  <a:pt x="20" y="125"/>
                </a:lnTo>
                <a:lnTo>
                  <a:pt x="21" y="125"/>
                </a:lnTo>
                <a:lnTo>
                  <a:pt x="21" y="125"/>
                </a:lnTo>
                <a:lnTo>
                  <a:pt x="20" y="125"/>
                </a:lnTo>
                <a:lnTo>
                  <a:pt x="21" y="125"/>
                </a:lnTo>
                <a:lnTo>
                  <a:pt x="20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3"/>
                </a:lnTo>
                <a:lnTo>
                  <a:pt x="21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1" y="122"/>
                </a:lnTo>
                <a:lnTo>
                  <a:pt x="22" y="122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0" y="120"/>
                </a:lnTo>
                <a:lnTo>
                  <a:pt x="20" y="120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8"/>
                </a:lnTo>
                <a:lnTo>
                  <a:pt x="20" y="119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8" y="118"/>
                </a:lnTo>
                <a:lnTo>
                  <a:pt x="18" y="118"/>
                </a:lnTo>
                <a:lnTo>
                  <a:pt x="18" y="117"/>
                </a:lnTo>
                <a:lnTo>
                  <a:pt x="18" y="118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6" y="117"/>
                </a:lnTo>
                <a:lnTo>
                  <a:pt x="16" y="117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4"/>
                </a:lnTo>
                <a:lnTo>
                  <a:pt x="18" y="114"/>
                </a:lnTo>
                <a:lnTo>
                  <a:pt x="18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20" y="114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1"/>
                </a:lnTo>
                <a:lnTo>
                  <a:pt x="23" y="111"/>
                </a:lnTo>
                <a:lnTo>
                  <a:pt x="22" y="111"/>
                </a:lnTo>
                <a:lnTo>
                  <a:pt x="22" y="111"/>
                </a:lnTo>
                <a:lnTo>
                  <a:pt x="22" y="111"/>
                </a:lnTo>
                <a:lnTo>
                  <a:pt x="22" y="111"/>
                </a:lnTo>
                <a:lnTo>
                  <a:pt x="23" y="111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2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8"/>
                </a:lnTo>
                <a:lnTo>
                  <a:pt x="23" y="108"/>
                </a:lnTo>
                <a:lnTo>
                  <a:pt x="23" y="108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5"/>
                </a:lnTo>
                <a:lnTo>
                  <a:pt x="24" y="105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6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2"/>
                </a:lnTo>
                <a:lnTo>
                  <a:pt x="28" y="102"/>
                </a:lnTo>
                <a:lnTo>
                  <a:pt x="28" y="102"/>
                </a:lnTo>
                <a:lnTo>
                  <a:pt x="28" y="101"/>
                </a:lnTo>
                <a:lnTo>
                  <a:pt x="28" y="100"/>
                </a:lnTo>
                <a:lnTo>
                  <a:pt x="28" y="100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lnTo>
                  <a:pt x="28" y="98"/>
                </a:lnTo>
                <a:lnTo>
                  <a:pt x="28" y="97"/>
                </a:lnTo>
                <a:lnTo>
                  <a:pt x="28" y="97"/>
                </a:lnTo>
                <a:lnTo>
                  <a:pt x="28" y="97"/>
                </a:lnTo>
                <a:lnTo>
                  <a:pt x="28" y="97"/>
                </a:lnTo>
                <a:lnTo>
                  <a:pt x="28" y="96"/>
                </a:lnTo>
                <a:lnTo>
                  <a:pt x="28" y="96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29" y="95"/>
                </a:lnTo>
                <a:lnTo>
                  <a:pt x="29" y="95"/>
                </a:lnTo>
                <a:lnTo>
                  <a:pt x="30" y="95"/>
                </a:lnTo>
                <a:lnTo>
                  <a:pt x="30" y="95"/>
                </a:lnTo>
                <a:lnTo>
                  <a:pt x="30" y="95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2" y="94"/>
                </a:lnTo>
                <a:lnTo>
                  <a:pt x="32" y="94"/>
                </a:lnTo>
                <a:lnTo>
                  <a:pt x="32" y="94"/>
                </a:lnTo>
                <a:lnTo>
                  <a:pt x="32" y="94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2"/>
                </a:lnTo>
                <a:lnTo>
                  <a:pt x="33" y="92"/>
                </a:lnTo>
                <a:lnTo>
                  <a:pt x="33" y="92"/>
                </a:lnTo>
                <a:lnTo>
                  <a:pt x="33" y="92"/>
                </a:lnTo>
                <a:lnTo>
                  <a:pt x="33" y="92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8"/>
                </a:lnTo>
                <a:lnTo>
                  <a:pt x="31" y="88"/>
                </a:lnTo>
                <a:lnTo>
                  <a:pt x="31" y="88"/>
                </a:lnTo>
                <a:lnTo>
                  <a:pt x="31" y="87"/>
                </a:lnTo>
                <a:lnTo>
                  <a:pt x="31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9" y="86"/>
                </a:lnTo>
                <a:lnTo>
                  <a:pt x="30" y="86"/>
                </a:lnTo>
                <a:lnTo>
                  <a:pt x="30" y="85"/>
                </a:lnTo>
                <a:lnTo>
                  <a:pt x="30" y="85"/>
                </a:lnTo>
                <a:lnTo>
                  <a:pt x="29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29" y="85"/>
                </a:lnTo>
                <a:lnTo>
                  <a:pt x="29" y="85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3"/>
                </a:lnTo>
                <a:lnTo>
                  <a:pt x="29" y="84"/>
                </a:lnTo>
                <a:lnTo>
                  <a:pt x="29" y="83"/>
                </a:lnTo>
                <a:lnTo>
                  <a:pt x="28" y="84"/>
                </a:lnTo>
                <a:lnTo>
                  <a:pt x="28" y="83"/>
                </a:lnTo>
                <a:lnTo>
                  <a:pt x="28" y="84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8" y="78"/>
                </a:lnTo>
                <a:lnTo>
                  <a:pt x="27" y="77"/>
                </a:lnTo>
                <a:lnTo>
                  <a:pt x="28" y="77"/>
                </a:lnTo>
                <a:lnTo>
                  <a:pt x="27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0" y="73"/>
                </a:lnTo>
                <a:lnTo>
                  <a:pt x="31" y="73"/>
                </a:lnTo>
                <a:lnTo>
                  <a:pt x="31" y="73"/>
                </a:lnTo>
                <a:lnTo>
                  <a:pt x="30" y="73"/>
                </a:lnTo>
                <a:lnTo>
                  <a:pt x="30" y="73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29" y="71"/>
                </a:lnTo>
                <a:lnTo>
                  <a:pt x="29" y="71"/>
                </a:lnTo>
                <a:lnTo>
                  <a:pt x="29" y="71"/>
                </a:lnTo>
                <a:lnTo>
                  <a:pt x="30" y="71"/>
                </a:lnTo>
                <a:lnTo>
                  <a:pt x="30" y="71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69"/>
                </a:lnTo>
                <a:lnTo>
                  <a:pt x="29" y="70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4" y="69"/>
                </a:lnTo>
                <a:lnTo>
                  <a:pt x="24" y="69"/>
                </a:lnTo>
                <a:lnTo>
                  <a:pt x="24" y="69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11" y="67"/>
                </a:lnTo>
                <a:lnTo>
                  <a:pt x="4" y="67"/>
                </a:lnTo>
                <a:lnTo>
                  <a:pt x="1" y="67"/>
                </a:lnTo>
                <a:lnTo>
                  <a:pt x="1" y="67"/>
                </a:lnTo>
                <a:lnTo>
                  <a:pt x="2" y="67"/>
                </a:lnTo>
                <a:lnTo>
                  <a:pt x="2" y="67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3"/>
                </a:lnTo>
                <a:lnTo>
                  <a:pt x="3" y="63"/>
                </a:lnTo>
                <a:lnTo>
                  <a:pt x="3" y="62"/>
                </a:lnTo>
                <a:lnTo>
                  <a:pt x="3" y="62"/>
                </a:lnTo>
                <a:lnTo>
                  <a:pt x="2" y="62"/>
                </a:lnTo>
                <a:lnTo>
                  <a:pt x="2" y="62"/>
                </a:lnTo>
                <a:lnTo>
                  <a:pt x="3" y="62"/>
                </a:lnTo>
                <a:lnTo>
                  <a:pt x="3" y="62"/>
                </a:lnTo>
                <a:lnTo>
                  <a:pt x="3" y="62"/>
                </a:lnTo>
                <a:lnTo>
                  <a:pt x="2" y="61"/>
                </a:lnTo>
                <a:lnTo>
                  <a:pt x="2" y="61"/>
                </a:lnTo>
                <a:lnTo>
                  <a:pt x="2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0"/>
                </a:lnTo>
                <a:lnTo>
                  <a:pt x="3" y="60"/>
                </a:lnTo>
                <a:lnTo>
                  <a:pt x="2" y="60"/>
                </a:lnTo>
                <a:lnTo>
                  <a:pt x="3" y="60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2" y="56"/>
                </a:lnTo>
                <a:lnTo>
                  <a:pt x="2" y="56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4"/>
                </a:lnTo>
                <a:lnTo>
                  <a:pt x="1" y="54"/>
                </a:lnTo>
                <a:lnTo>
                  <a:pt x="1" y="54"/>
                </a:lnTo>
                <a:lnTo>
                  <a:pt x="2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2" y="49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1" y="45"/>
                </a:lnTo>
                <a:lnTo>
                  <a:pt x="2" y="44"/>
                </a:lnTo>
                <a:lnTo>
                  <a:pt x="2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2"/>
                </a:lnTo>
                <a:lnTo>
                  <a:pt x="2" y="42"/>
                </a:lnTo>
                <a:lnTo>
                  <a:pt x="3" y="42"/>
                </a:lnTo>
                <a:lnTo>
                  <a:pt x="3" y="42"/>
                </a:lnTo>
                <a:lnTo>
                  <a:pt x="3" y="42"/>
                </a:lnTo>
                <a:lnTo>
                  <a:pt x="3" y="41"/>
                </a:lnTo>
                <a:lnTo>
                  <a:pt x="2" y="42"/>
                </a:lnTo>
                <a:lnTo>
                  <a:pt x="2" y="42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1" y="40"/>
                </a:lnTo>
                <a:lnTo>
                  <a:pt x="1" y="39"/>
                </a:lnTo>
                <a:lnTo>
                  <a:pt x="2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xmlns="" id="{E95FD783-8BA1-4DB5-ADFF-DD175E966A69}"/>
              </a:ext>
            </a:extLst>
          </p:cNvPr>
          <p:cNvSpPr>
            <a:spLocks/>
          </p:cNvSpPr>
          <p:nvPr/>
        </p:nvSpPr>
        <p:spPr bwMode="auto">
          <a:xfrm>
            <a:off x="3554267" y="2499664"/>
            <a:ext cx="1931989" cy="1863727"/>
          </a:xfrm>
          <a:custGeom>
            <a:avLst/>
            <a:gdLst>
              <a:gd name="T0" fmla="*/ 14 w 204"/>
              <a:gd name="T1" fmla="*/ 26 h 197"/>
              <a:gd name="T2" fmla="*/ 59 w 204"/>
              <a:gd name="T3" fmla="*/ 18 h 197"/>
              <a:gd name="T4" fmla="*/ 62 w 204"/>
              <a:gd name="T5" fmla="*/ 0 h 197"/>
              <a:gd name="T6" fmla="*/ 71 w 204"/>
              <a:gd name="T7" fmla="*/ 20 h 197"/>
              <a:gd name="T8" fmla="*/ 81 w 204"/>
              <a:gd name="T9" fmla="*/ 30 h 197"/>
              <a:gd name="T10" fmla="*/ 119 w 204"/>
              <a:gd name="T11" fmla="*/ 39 h 197"/>
              <a:gd name="T12" fmla="*/ 199 w 204"/>
              <a:gd name="T13" fmla="*/ 57 h 197"/>
              <a:gd name="T14" fmla="*/ 197 w 204"/>
              <a:gd name="T15" fmla="*/ 69 h 197"/>
              <a:gd name="T16" fmla="*/ 195 w 204"/>
              <a:gd name="T17" fmla="*/ 81 h 197"/>
              <a:gd name="T18" fmla="*/ 197 w 204"/>
              <a:gd name="T19" fmla="*/ 94 h 197"/>
              <a:gd name="T20" fmla="*/ 199 w 204"/>
              <a:gd name="T21" fmla="*/ 102 h 197"/>
              <a:gd name="T22" fmla="*/ 194 w 204"/>
              <a:gd name="T23" fmla="*/ 115 h 197"/>
              <a:gd name="T24" fmla="*/ 190 w 204"/>
              <a:gd name="T25" fmla="*/ 129 h 197"/>
              <a:gd name="T26" fmla="*/ 184 w 204"/>
              <a:gd name="T27" fmla="*/ 140 h 197"/>
              <a:gd name="T28" fmla="*/ 177 w 204"/>
              <a:gd name="T29" fmla="*/ 150 h 197"/>
              <a:gd name="T30" fmla="*/ 168 w 204"/>
              <a:gd name="T31" fmla="*/ 158 h 197"/>
              <a:gd name="T32" fmla="*/ 161 w 204"/>
              <a:gd name="T33" fmla="*/ 164 h 197"/>
              <a:gd name="T34" fmla="*/ 160 w 204"/>
              <a:gd name="T35" fmla="*/ 169 h 197"/>
              <a:gd name="T36" fmla="*/ 157 w 204"/>
              <a:gd name="T37" fmla="*/ 173 h 197"/>
              <a:gd name="T38" fmla="*/ 154 w 204"/>
              <a:gd name="T39" fmla="*/ 176 h 197"/>
              <a:gd name="T40" fmla="*/ 153 w 204"/>
              <a:gd name="T41" fmla="*/ 179 h 197"/>
              <a:gd name="T42" fmla="*/ 151 w 204"/>
              <a:gd name="T43" fmla="*/ 184 h 197"/>
              <a:gd name="T44" fmla="*/ 150 w 204"/>
              <a:gd name="T45" fmla="*/ 188 h 197"/>
              <a:gd name="T46" fmla="*/ 152 w 204"/>
              <a:gd name="T47" fmla="*/ 195 h 197"/>
              <a:gd name="T48" fmla="*/ 145 w 204"/>
              <a:gd name="T49" fmla="*/ 197 h 197"/>
              <a:gd name="T50" fmla="*/ 140 w 204"/>
              <a:gd name="T51" fmla="*/ 195 h 197"/>
              <a:gd name="T52" fmla="*/ 139 w 204"/>
              <a:gd name="T53" fmla="*/ 191 h 197"/>
              <a:gd name="T54" fmla="*/ 137 w 204"/>
              <a:gd name="T55" fmla="*/ 186 h 197"/>
              <a:gd name="T56" fmla="*/ 131 w 204"/>
              <a:gd name="T57" fmla="*/ 190 h 197"/>
              <a:gd name="T58" fmla="*/ 127 w 204"/>
              <a:gd name="T59" fmla="*/ 187 h 197"/>
              <a:gd name="T60" fmla="*/ 119 w 204"/>
              <a:gd name="T61" fmla="*/ 189 h 197"/>
              <a:gd name="T62" fmla="*/ 115 w 204"/>
              <a:gd name="T63" fmla="*/ 189 h 197"/>
              <a:gd name="T64" fmla="*/ 112 w 204"/>
              <a:gd name="T65" fmla="*/ 187 h 197"/>
              <a:gd name="T66" fmla="*/ 108 w 204"/>
              <a:gd name="T67" fmla="*/ 185 h 197"/>
              <a:gd name="T68" fmla="*/ 104 w 204"/>
              <a:gd name="T69" fmla="*/ 183 h 197"/>
              <a:gd name="T70" fmla="*/ 100 w 204"/>
              <a:gd name="T71" fmla="*/ 181 h 197"/>
              <a:gd name="T72" fmla="*/ 95 w 204"/>
              <a:gd name="T73" fmla="*/ 183 h 197"/>
              <a:gd name="T74" fmla="*/ 90 w 204"/>
              <a:gd name="T75" fmla="*/ 184 h 197"/>
              <a:gd name="T76" fmla="*/ 86 w 204"/>
              <a:gd name="T77" fmla="*/ 186 h 197"/>
              <a:gd name="T78" fmla="*/ 81 w 204"/>
              <a:gd name="T79" fmla="*/ 192 h 197"/>
              <a:gd name="T80" fmla="*/ 75 w 204"/>
              <a:gd name="T81" fmla="*/ 194 h 197"/>
              <a:gd name="T82" fmla="*/ 70 w 204"/>
              <a:gd name="T83" fmla="*/ 189 h 197"/>
              <a:gd name="T84" fmla="*/ 60 w 204"/>
              <a:gd name="T85" fmla="*/ 184 h 197"/>
              <a:gd name="T86" fmla="*/ 57 w 204"/>
              <a:gd name="T87" fmla="*/ 177 h 197"/>
              <a:gd name="T88" fmla="*/ 59 w 204"/>
              <a:gd name="T89" fmla="*/ 167 h 197"/>
              <a:gd name="T90" fmla="*/ 23 w 204"/>
              <a:gd name="T91" fmla="*/ 131 h 197"/>
              <a:gd name="T92" fmla="*/ 21 w 204"/>
              <a:gd name="T93" fmla="*/ 127 h 197"/>
              <a:gd name="T94" fmla="*/ 22 w 204"/>
              <a:gd name="T95" fmla="*/ 121 h 197"/>
              <a:gd name="T96" fmla="*/ 20 w 204"/>
              <a:gd name="T97" fmla="*/ 118 h 197"/>
              <a:gd name="T98" fmla="*/ 17 w 204"/>
              <a:gd name="T99" fmla="*/ 116 h 197"/>
              <a:gd name="T100" fmla="*/ 22 w 204"/>
              <a:gd name="T101" fmla="*/ 111 h 197"/>
              <a:gd name="T102" fmla="*/ 25 w 204"/>
              <a:gd name="T103" fmla="*/ 104 h 197"/>
              <a:gd name="T104" fmla="*/ 31 w 204"/>
              <a:gd name="T105" fmla="*/ 94 h 197"/>
              <a:gd name="T106" fmla="*/ 30 w 204"/>
              <a:gd name="T107" fmla="*/ 86 h 197"/>
              <a:gd name="T108" fmla="*/ 27 w 204"/>
              <a:gd name="T109" fmla="*/ 82 h 197"/>
              <a:gd name="T110" fmla="*/ 28 w 204"/>
              <a:gd name="T111" fmla="*/ 77 h 197"/>
              <a:gd name="T112" fmla="*/ 29 w 204"/>
              <a:gd name="T113" fmla="*/ 70 h 197"/>
              <a:gd name="T114" fmla="*/ 24 w 204"/>
              <a:gd name="T115" fmla="*/ 68 h 197"/>
              <a:gd name="T116" fmla="*/ 2 w 204"/>
              <a:gd name="T117" fmla="*/ 65 h 197"/>
              <a:gd name="T118" fmla="*/ 3 w 204"/>
              <a:gd name="T119" fmla="*/ 57 h 197"/>
              <a:gd name="T120" fmla="*/ 2 w 204"/>
              <a:gd name="T121" fmla="*/ 48 h 197"/>
              <a:gd name="T122" fmla="*/ 2 w 204"/>
              <a:gd name="T123" fmla="*/ 4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" h="197">
                <a:moveTo>
                  <a:pt x="0" y="35"/>
                </a:moveTo>
                <a:lnTo>
                  <a:pt x="0" y="35"/>
                </a:lnTo>
                <a:lnTo>
                  <a:pt x="0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2" y="31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2" y="29"/>
                </a:lnTo>
                <a:lnTo>
                  <a:pt x="2" y="29"/>
                </a:lnTo>
                <a:lnTo>
                  <a:pt x="3" y="28"/>
                </a:lnTo>
                <a:lnTo>
                  <a:pt x="3" y="28"/>
                </a:lnTo>
                <a:lnTo>
                  <a:pt x="2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4" y="26"/>
                </a:lnTo>
                <a:lnTo>
                  <a:pt x="14" y="26"/>
                </a:lnTo>
                <a:lnTo>
                  <a:pt x="16" y="26"/>
                </a:lnTo>
                <a:lnTo>
                  <a:pt x="22" y="26"/>
                </a:lnTo>
                <a:lnTo>
                  <a:pt x="32" y="26"/>
                </a:lnTo>
                <a:lnTo>
                  <a:pt x="45" y="26"/>
                </a:lnTo>
                <a:lnTo>
                  <a:pt x="45" y="26"/>
                </a:lnTo>
                <a:lnTo>
                  <a:pt x="56" y="26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8" y="26"/>
                </a:lnTo>
                <a:lnTo>
                  <a:pt x="58" y="26"/>
                </a:lnTo>
                <a:lnTo>
                  <a:pt x="58" y="26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4"/>
                </a:lnTo>
                <a:lnTo>
                  <a:pt x="58" y="25"/>
                </a:lnTo>
                <a:lnTo>
                  <a:pt x="58" y="25"/>
                </a:lnTo>
                <a:lnTo>
                  <a:pt x="58" y="25"/>
                </a:lnTo>
                <a:lnTo>
                  <a:pt x="57" y="25"/>
                </a:lnTo>
                <a:lnTo>
                  <a:pt x="57" y="25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8" y="21"/>
                </a:lnTo>
                <a:lnTo>
                  <a:pt x="57" y="21"/>
                </a:lnTo>
                <a:lnTo>
                  <a:pt x="58" y="20"/>
                </a:lnTo>
                <a:lnTo>
                  <a:pt x="58" y="20"/>
                </a:lnTo>
                <a:lnTo>
                  <a:pt x="58" y="20"/>
                </a:lnTo>
                <a:lnTo>
                  <a:pt x="58" y="19"/>
                </a:lnTo>
                <a:lnTo>
                  <a:pt x="59" y="19"/>
                </a:lnTo>
                <a:lnTo>
                  <a:pt x="59" y="19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6"/>
                </a:lnTo>
                <a:lnTo>
                  <a:pt x="59" y="15"/>
                </a:lnTo>
                <a:lnTo>
                  <a:pt x="59" y="15"/>
                </a:lnTo>
                <a:lnTo>
                  <a:pt x="59" y="14"/>
                </a:lnTo>
                <a:lnTo>
                  <a:pt x="60" y="14"/>
                </a:lnTo>
                <a:lnTo>
                  <a:pt x="60" y="14"/>
                </a:lnTo>
                <a:lnTo>
                  <a:pt x="60" y="14"/>
                </a:lnTo>
                <a:lnTo>
                  <a:pt x="60" y="13"/>
                </a:lnTo>
                <a:lnTo>
                  <a:pt x="60" y="13"/>
                </a:lnTo>
                <a:lnTo>
                  <a:pt x="59" y="12"/>
                </a:lnTo>
                <a:lnTo>
                  <a:pt x="59" y="12"/>
                </a:lnTo>
                <a:lnTo>
                  <a:pt x="59" y="11"/>
                </a:lnTo>
                <a:lnTo>
                  <a:pt x="59" y="11"/>
                </a:lnTo>
                <a:lnTo>
                  <a:pt x="59" y="10"/>
                </a:lnTo>
                <a:lnTo>
                  <a:pt x="58" y="10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8"/>
                </a:lnTo>
                <a:lnTo>
                  <a:pt x="59" y="8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4"/>
                </a:lnTo>
                <a:lnTo>
                  <a:pt x="61" y="3"/>
                </a:lnTo>
                <a:lnTo>
                  <a:pt x="61" y="3"/>
                </a:lnTo>
                <a:lnTo>
                  <a:pt x="61" y="2"/>
                </a:lnTo>
                <a:lnTo>
                  <a:pt x="61" y="2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1"/>
                </a:lnTo>
                <a:lnTo>
                  <a:pt x="64" y="1"/>
                </a:lnTo>
                <a:lnTo>
                  <a:pt x="65" y="2"/>
                </a:lnTo>
                <a:lnTo>
                  <a:pt x="65" y="3"/>
                </a:lnTo>
                <a:lnTo>
                  <a:pt x="66" y="4"/>
                </a:lnTo>
                <a:lnTo>
                  <a:pt x="66" y="4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7" y="5"/>
                </a:lnTo>
                <a:lnTo>
                  <a:pt x="67" y="6"/>
                </a:lnTo>
                <a:lnTo>
                  <a:pt x="67" y="7"/>
                </a:lnTo>
                <a:lnTo>
                  <a:pt x="67" y="8"/>
                </a:lnTo>
                <a:lnTo>
                  <a:pt x="68" y="9"/>
                </a:lnTo>
                <a:lnTo>
                  <a:pt x="68" y="9"/>
                </a:lnTo>
                <a:lnTo>
                  <a:pt x="68" y="11"/>
                </a:lnTo>
                <a:lnTo>
                  <a:pt x="68" y="11"/>
                </a:lnTo>
                <a:lnTo>
                  <a:pt x="68" y="12"/>
                </a:lnTo>
                <a:lnTo>
                  <a:pt x="69" y="13"/>
                </a:lnTo>
                <a:lnTo>
                  <a:pt x="70" y="13"/>
                </a:lnTo>
                <a:lnTo>
                  <a:pt x="70" y="14"/>
                </a:lnTo>
                <a:lnTo>
                  <a:pt x="70" y="14"/>
                </a:lnTo>
                <a:lnTo>
                  <a:pt x="70" y="15"/>
                </a:lnTo>
                <a:lnTo>
                  <a:pt x="71" y="15"/>
                </a:lnTo>
                <a:lnTo>
                  <a:pt x="71" y="15"/>
                </a:lnTo>
                <a:lnTo>
                  <a:pt x="71" y="15"/>
                </a:lnTo>
                <a:lnTo>
                  <a:pt x="71" y="16"/>
                </a:lnTo>
                <a:lnTo>
                  <a:pt x="71" y="16"/>
                </a:lnTo>
                <a:lnTo>
                  <a:pt x="71" y="16"/>
                </a:lnTo>
                <a:lnTo>
                  <a:pt x="71" y="17"/>
                </a:lnTo>
                <a:lnTo>
                  <a:pt x="71" y="17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2" y="21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5"/>
                </a:lnTo>
                <a:lnTo>
                  <a:pt x="72" y="25"/>
                </a:lnTo>
                <a:lnTo>
                  <a:pt x="72" y="26"/>
                </a:lnTo>
                <a:lnTo>
                  <a:pt x="73" y="26"/>
                </a:lnTo>
                <a:lnTo>
                  <a:pt x="73" y="25"/>
                </a:lnTo>
                <a:lnTo>
                  <a:pt x="74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7" y="28"/>
                </a:lnTo>
                <a:lnTo>
                  <a:pt x="77" y="28"/>
                </a:lnTo>
                <a:lnTo>
                  <a:pt x="77" y="28"/>
                </a:lnTo>
                <a:lnTo>
                  <a:pt x="78" y="28"/>
                </a:lnTo>
                <a:lnTo>
                  <a:pt x="78" y="28"/>
                </a:lnTo>
                <a:lnTo>
                  <a:pt x="78" y="28"/>
                </a:lnTo>
                <a:lnTo>
                  <a:pt x="79" y="28"/>
                </a:lnTo>
                <a:lnTo>
                  <a:pt x="79" y="28"/>
                </a:lnTo>
                <a:lnTo>
                  <a:pt x="79" y="29"/>
                </a:lnTo>
                <a:lnTo>
                  <a:pt x="79" y="29"/>
                </a:lnTo>
                <a:lnTo>
                  <a:pt x="80" y="30"/>
                </a:lnTo>
                <a:lnTo>
                  <a:pt x="81" y="30"/>
                </a:lnTo>
                <a:lnTo>
                  <a:pt x="81" y="31"/>
                </a:lnTo>
                <a:lnTo>
                  <a:pt x="81" y="31"/>
                </a:lnTo>
                <a:lnTo>
                  <a:pt x="82" y="31"/>
                </a:lnTo>
                <a:lnTo>
                  <a:pt x="82" y="32"/>
                </a:lnTo>
                <a:lnTo>
                  <a:pt x="82" y="32"/>
                </a:lnTo>
                <a:lnTo>
                  <a:pt x="82" y="32"/>
                </a:lnTo>
                <a:lnTo>
                  <a:pt x="82" y="32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lnTo>
                  <a:pt x="83" y="34"/>
                </a:lnTo>
                <a:lnTo>
                  <a:pt x="83" y="34"/>
                </a:lnTo>
                <a:lnTo>
                  <a:pt x="84" y="34"/>
                </a:lnTo>
                <a:lnTo>
                  <a:pt x="84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6" y="34"/>
                </a:lnTo>
                <a:lnTo>
                  <a:pt x="86" y="35"/>
                </a:lnTo>
                <a:lnTo>
                  <a:pt x="86" y="35"/>
                </a:lnTo>
                <a:lnTo>
                  <a:pt x="87" y="36"/>
                </a:lnTo>
                <a:lnTo>
                  <a:pt x="87" y="36"/>
                </a:lnTo>
                <a:lnTo>
                  <a:pt x="87" y="36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9" y="37"/>
                </a:lnTo>
                <a:lnTo>
                  <a:pt x="96" y="37"/>
                </a:lnTo>
                <a:lnTo>
                  <a:pt x="98" y="38"/>
                </a:lnTo>
                <a:lnTo>
                  <a:pt x="104" y="38"/>
                </a:lnTo>
                <a:lnTo>
                  <a:pt x="119" y="39"/>
                </a:lnTo>
                <a:lnTo>
                  <a:pt x="123" y="40"/>
                </a:lnTo>
                <a:lnTo>
                  <a:pt x="126" y="40"/>
                </a:lnTo>
                <a:lnTo>
                  <a:pt x="135" y="41"/>
                </a:lnTo>
                <a:lnTo>
                  <a:pt x="144" y="41"/>
                </a:lnTo>
                <a:lnTo>
                  <a:pt x="152" y="42"/>
                </a:lnTo>
                <a:lnTo>
                  <a:pt x="160" y="43"/>
                </a:lnTo>
                <a:lnTo>
                  <a:pt x="161" y="43"/>
                </a:lnTo>
                <a:lnTo>
                  <a:pt x="168" y="43"/>
                </a:lnTo>
                <a:lnTo>
                  <a:pt x="182" y="44"/>
                </a:lnTo>
                <a:lnTo>
                  <a:pt x="185" y="44"/>
                </a:lnTo>
                <a:lnTo>
                  <a:pt x="189" y="45"/>
                </a:lnTo>
                <a:lnTo>
                  <a:pt x="193" y="45"/>
                </a:lnTo>
                <a:lnTo>
                  <a:pt x="204" y="45"/>
                </a:lnTo>
                <a:lnTo>
                  <a:pt x="204" y="46"/>
                </a:lnTo>
                <a:lnTo>
                  <a:pt x="204" y="46"/>
                </a:lnTo>
                <a:lnTo>
                  <a:pt x="204" y="46"/>
                </a:lnTo>
                <a:lnTo>
                  <a:pt x="203" y="47"/>
                </a:lnTo>
                <a:lnTo>
                  <a:pt x="203" y="47"/>
                </a:lnTo>
                <a:lnTo>
                  <a:pt x="203" y="48"/>
                </a:lnTo>
                <a:lnTo>
                  <a:pt x="203" y="48"/>
                </a:lnTo>
                <a:lnTo>
                  <a:pt x="203" y="48"/>
                </a:lnTo>
                <a:lnTo>
                  <a:pt x="203" y="49"/>
                </a:lnTo>
                <a:lnTo>
                  <a:pt x="203" y="49"/>
                </a:lnTo>
                <a:lnTo>
                  <a:pt x="203" y="49"/>
                </a:lnTo>
                <a:lnTo>
                  <a:pt x="202" y="50"/>
                </a:lnTo>
                <a:lnTo>
                  <a:pt x="202" y="50"/>
                </a:lnTo>
                <a:lnTo>
                  <a:pt x="202" y="50"/>
                </a:lnTo>
                <a:lnTo>
                  <a:pt x="201" y="50"/>
                </a:lnTo>
                <a:lnTo>
                  <a:pt x="201" y="51"/>
                </a:lnTo>
                <a:lnTo>
                  <a:pt x="201" y="52"/>
                </a:lnTo>
                <a:lnTo>
                  <a:pt x="201" y="52"/>
                </a:lnTo>
                <a:lnTo>
                  <a:pt x="201" y="52"/>
                </a:lnTo>
                <a:lnTo>
                  <a:pt x="201" y="53"/>
                </a:lnTo>
                <a:lnTo>
                  <a:pt x="201" y="53"/>
                </a:lnTo>
                <a:lnTo>
                  <a:pt x="201" y="54"/>
                </a:lnTo>
                <a:lnTo>
                  <a:pt x="201" y="55"/>
                </a:lnTo>
                <a:lnTo>
                  <a:pt x="201" y="55"/>
                </a:lnTo>
                <a:lnTo>
                  <a:pt x="201" y="55"/>
                </a:lnTo>
                <a:lnTo>
                  <a:pt x="201" y="55"/>
                </a:lnTo>
                <a:lnTo>
                  <a:pt x="200" y="55"/>
                </a:lnTo>
                <a:lnTo>
                  <a:pt x="200" y="56"/>
                </a:lnTo>
                <a:lnTo>
                  <a:pt x="200" y="56"/>
                </a:lnTo>
                <a:lnTo>
                  <a:pt x="199" y="57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9"/>
                </a:lnTo>
                <a:lnTo>
                  <a:pt x="199" y="59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7" y="61"/>
                </a:lnTo>
                <a:lnTo>
                  <a:pt x="197" y="61"/>
                </a:lnTo>
                <a:lnTo>
                  <a:pt x="198" y="61"/>
                </a:lnTo>
                <a:lnTo>
                  <a:pt x="198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3"/>
                </a:lnTo>
                <a:lnTo>
                  <a:pt x="198" y="63"/>
                </a:lnTo>
                <a:lnTo>
                  <a:pt x="198" y="63"/>
                </a:lnTo>
                <a:lnTo>
                  <a:pt x="197" y="63"/>
                </a:lnTo>
                <a:lnTo>
                  <a:pt x="197" y="63"/>
                </a:lnTo>
                <a:lnTo>
                  <a:pt x="197" y="64"/>
                </a:lnTo>
                <a:lnTo>
                  <a:pt x="197" y="64"/>
                </a:lnTo>
                <a:lnTo>
                  <a:pt x="197" y="64"/>
                </a:lnTo>
                <a:lnTo>
                  <a:pt x="197" y="64"/>
                </a:lnTo>
                <a:lnTo>
                  <a:pt x="197" y="65"/>
                </a:lnTo>
                <a:lnTo>
                  <a:pt x="197" y="65"/>
                </a:lnTo>
                <a:lnTo>
                  <a:pt x="197" y="65"/>
                </a:lnTo>
                <a:lnTo>
                  <a:pt x="197" y="65"/>
                </a:lnTo>
                <a:lnTo>
                  <a:pt x="197" y="66"/>
                </a:lnTo>
                <a:lnTo>
                  <a:pt x="197" y="66"/>
                </a:lnTo>
                <a:lnTo>
                  <a:pt x="197" y="67"/>
                </a:lnTo>
                <a:lnTo>
                  <a:pt x="197" y="67"/>
                </a:lnTo>
                <a:lnTo>
                  <a:pt x="197" y="67"/>
                </a:lnTo>
                <a:lnTo>
                  <a:pt x="197" y="68"/>
                </a:lnTo>
                <a:lnTo>
                  <a:pt x="197" y="68"/>
                </a:lnTo>
                <a:lnTo>
                  <a:pt x="197" y="68"/>
                </a:lnTo>
                <a:lnTo>
                  <a:pt x="197" y="69"/>
                </a:lnTo>
                <a:lnTo>
                  <a:pt x="197" y="69"/>
                </a:lnTo>
                <a:lnTo>
                  <a:pt x="197" y="69"/>
                </a:lnTo>
                <a:lnTo>
                  <a:pt x="196" y="69"/>
                </a:lnTo>
                <a:lnTo>
                  <a:pt x="196" y="70"/>
                </a:lnTo>
                <a:lnTo>
                  <a:pt x="196" y="70"/>
                </a:lnTo>
                <a:lnTo>
                  <a:pt x="196" y="70"/>
                </a:lnTo>
                <a:lnTo>
                  <a:pt x="196" y="71"/>
                </a:lnTo>
                <a:lnTo>
                  <a:pt x="196" y="71"/>
                </a:lnTo>
                <a:lnTo>
                  <a:pt x="196" y="71"/>
                </a:lnTo>
                <a:lnTo>
                  <a:pt x="196" y="72"/>
                </a:lnTo>
                <a:lnTo>
                  <a:pt x="196" y="72"/>
                </a:lnTo>
                <a:lnTo>
                  <a:pt x="196" y="73"/>
                </a:lnTo>
                <a:lnTo>
                  <a:pt x="196" y="73"/>
                </a:lnTo>
                <a:lnTo>
                  <a:pt x="195" y="73"/>
                </a:lnTo>
                <a:lnTo>
                  <a:pt x="195" y="73"/>
                </a:lnTo>
                <a:lnTo>
                  <a:pt x="195" y="74"/>
                </a:lnTo>
                <a:lnTo>
                  <a:pt x="195" y="74"/>
                </a:lnTo>
                <a:lnTo>
                  <a:pt x="195" y="75"/>
                </a:lnTo>
                <a:lnTo>
                  <a:pt x="195" y="75"/>
                </a:lnTo>
                <a:lnTo>
                  <a:pt x="195" y="75"/>
                </a:lnTo>
                <a:lnTo>
                  <a:pt x="195" y="76"/>
                </a:lnTo>
                <a:lnTo>
                  <a:pt x="195" y="76"/>
                </a:lnTo>
                <a:lnTo>
                  <a:pt x="195" y="76"/>
                </a:lnTo>
                <a:lnTo>
                  <a:pt x="195" y="77"/>
                </a:lnTo>
                <a:lnTo>
                  <a:pt x="195" y="78"/>
                </a:lnTo>
                <a:lnTo>
                  <a:pt x="195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9"/>
                </a:lnTo>
                <a:lnTo>
                  <a:pt x="196" y="79"/>
                </a:lnTo>
                <a:lnTo>
                  <a:pt x="196" y="79"/>
                </a:lnTo>
                <a:lnTo>
                  <a:pt x="196" y="80"/>
                </a:lnTo>
                <a:lnTo>
                  <a:pt x="196" y="80"/>
                </a:lnTo>
                <a:lnTo>
                  <a:pt x="196" y="80"/>
                </a:lnTo>
                <a:lnTo>
                  <a:pt x="196" y="80"/>
                </a:lnTo>
                <a:lnTo>
                  <a:pt x="195" y="80"/>
                </a:lnTo>
                <a:lnTo>
                  <a:pt x="195" y="81"/>
                </a:lnTo>
                <a:lnTo>
                  <a:pt x="195" y="81"/>
                </a:lnTo>
                <a:lnTo>
                  <a:pt x="195" y="81"/>
                </a:lnTo>
                <a:lnTo>
                  <a:pt x="196" y="82"/>
                </a:lnTo>
                <a:lnTo>
                  <a:pt x="196" y="82"/>
                </a:lnTo>
                <a:lnTo>
                  <a:pt x="196" y="82"/>
                </a:lnTo>
                <a:lnTo>
                  <a:pt x="196" y="83"/>
                </a:lnTo>
                <a:lnTo>
                  <a:pt x="196" y="83"/>
                </a:lnTo>
                <a:lnTo>
                  <a:pt x="196" y="83"/>
                </a:lnTo>
                <a:lnTo>
                  <a:pt x="197" y="83"/>
                </a:lnTo>
                <a:lnTo>
                  <a:pt x="197" y="84"/>
                </a:lnTo>
                <a:lnTo>
                  <a:pt x="196" y="84"/>
                </a:lnTo>
                <a:lnTo>
                  <a:pt x="196" y="84"/>
                </a:lnTo>
                <a:lnTo>
                  <a:pt x="196" y="84"/>
                </a:lnTo>
                <a:lnTo>
                  <a:pt x="196" y="85"/>
                </a:lnTo>
                <a:lnTo>
                  <a:pt x="196" y="85"/>
                </a:lnTo>
                <a:lnTo>
                  <a:pt x="196" y="85"/>
                </a:lnTo>
                <a:lnTo>
                  <a:pt x="196" y="86"/>
                </a:lnTo>
                <a:lnTo>
                  <a:pt x="196" y="86"/>
                </a:lnTo>
                <a:lnTo>
                  <a:pt x="196" y="86"/>
                </a:lnTo>
                <a:lnTo>
                  <a:pt x="196" y="86"/>
                </a:lnTo>
                <a:lnTo>
                  <a:pt x="196" y="87"/>
                </a:lnTo>
                <a:lnTo>
                  <a:pt x="196" y="87"/>
                </a:lnTo>
                <a:lnTo>
                  <a:pt x="196" y="88"/>
                </a:lnTo>
                <a:lnTo>
                  <a:pt x="196" y="88"/>
                </a:lnTo>
                <a:lnTo>
                  <a:pt x="196" y="88"/>
                </a:lnTo>
                <a:lnTo>
                  <a:pt x="196" y="89"/>
                </a:lnTo>
                <a:lnTo>
                  <a:pt x="196" y="89"/>
                </a:lnTo>
                <a:lnTo>
                  <a:pt x="196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90"/>
                </a:lnTo>
                <a:lnTo>
                  <a:pt x="197" y="90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2"/>
                </a:lnTo>
                <a:lnTo>
                  <a:pt x="197" y="92"/>
                </a:lnTo>
                <a:lnTo>
                  <a:pt x="197" y="93"/>
                </a:lnTo>
                <a:lnTo>
                  <a:pt x="197" y="93"/>
                </a:lnTo>
                <a:lnTo>
                  <a:pt x="197" y="93"/>
                </a:lnTo>
                <a:lnTo>
                  <a:pt x="197" y="94"/>
                </a:lnTo>
                <a:lnTo>
                  <a:pt x="197" y="94"/>
                </a:lnTo>
                <a:lnTo>
                  <a:pt x="197" y="94"/>
                </a:lnTo>
                <a:lnTo>
                  <a:pt x="196" y="94"/>
                </a:lnTo>
                <a:lnTo>
                  <a:pt x="197" y="94"/>
                </a:lnTo>
                <a:lnTo>
                  <a:pt x="196" y="95"/>
                </a:lnTo>
                <a:lnTo>
                  <a:pt x="196" y="95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5" y="97"/>
                </a:lnTo>
                <a:lnTo>
                  <a:pt x="196" y="97"/>
                </a:lnTo>
                <a:lnTo>
                  <a:pt x="196" y="97"/>
                </a:lnTo>
                <a:lnTo>
                  <a:pt x="196" y="97"/>
                </a:lnTo>
                <a:lnTo>
                  <a:pt x="197" y="97"/>
                </a:lnTo>
                <a:lnTo>
                  <a:pt x="197" y="98"/>
                </a:lnTo>
                <a:lnTo>
                  <a:pt x="196" y="98"/>
                </a:lnTo>
                <a:lnTo>
                  <a:pt x="197" y="98"/>
                </a:lnTo>
                <a:lnTo>
                  <a:pt x="197" y="98"/>
                </a:lnTo>
                <a:lnTo>
                  <a:pt x="197" y="99"/>
                </a:lnTo>
                <a:lnTo>
                  <a:pt x="197" y="99"/>
                </a:lnTo>
                <a:lnTo>
                  <a:pt x="197" y="99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1"/>
                </a:lnTo>
                <a:lnTo>
                  <a:pt x="197" y="101"/>
                </a:lnTo>
                <a:lnTo>
                  <a:pt x="197" y="100"/>
                </a:lnTo>
                <a:lnTo>
                  <a:pt x="198" y="100"/>
                </a:lnTo>
                <a:lnTo>
                  <a:pt x="198" y="100"/>
                </a:lnTo>
                <a:lnTo>
                  <a:pt x="198" y="100"/>
                </a:lnTo>
                <a:lnTo>
                  <a:pt x="197" y="101"/>
                </a:lnTo>
                <a:lnTo>
                  <a:pt x="197" y="101"/>
                </a:lnTo>
                <a:lnTo>
                  <a:pt x="198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2"/>
                </a:lnTo>
                <a:lnTo>
                  <a:pt x="199" y="102"/>
                </a:lnTo>
                <a:lnTo>
                  <a:pt x="199" y="102"/>
                </a:lnTo>
                <a:lnTo>
                  <a:pt x="199" y="103"/>
                </a:lnTo>
                <a:lnTo>
                  <a:pt x="199" y="103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5"/>
                </a:lnTo>
                <a:lnTo>
                  <a:pt x="198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06"/>
                </a:lnTo>
                <a:lnTo>
                  <a:pt x="198" y="106"/>
                </a:lnTo>
                <a:lnTo>
                  <a:pt x="198" y="106"/>
                </a:lnTo>
                <a:lnTo>
                  <a:pt x="197" y="106"/>
                </a:lnTo>
                <a:lnTo>
                  <a:pt x="198" y="107"/>
                </a:lnTo>
                <a:lnTo>
                  <a:pt x="197" y="107"/>
                </a:lnTo>
                <a:lnTo>
                  <a:pt x="197" y="107"/>
                </a:lnTo>
                <a:lnTo>
                  <a:pt x="197" y="107"/>
                </a:lnTo>
                <a:lnTo>
                  <a:pt x="198" y="108"/>
                </a:lnTo>
                <a:lnTo>
                  <a:pt x="198" y="108"/>
                </a:lnTo>
                <a:lnTo>
                  <a:pt x="198" y="108"/>
                </a:lnTo>
                <a:lnTo>
                  <a:pt x="197" y="109"/>
                </a:lnTo>
                <a:lnTo>
                  <a:pt x="197" y="109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6" y="111"/>
                </a:lnTo>
                <a:lnTo>
                  <a:pt x="196" y="111"/>
                </a:lnTo>
                <a:lnTo>
                  <a:pt x="196" y="112"/>
                </a:lnTo>
                <a:lnTo>
                  <a:pt x="196" y="112"/>
                </a:lnTo>
                <a:lnTo>
                  <a:pt x="196" y="112"/>
                </a:lnTo>
                <a:lnTo>
                  <a:pt x="196" y="113"/>
                </a:lnTo>
                <a:lnTo>
                  <a:pt x="195" y="113"/>
                </a:lnTo>
                <a:lnTo>
                  <a:pt x="195" y="113"/>
                </a:lnTo>
                <a:lnTo>
                  <a:pt x="194" y="114"/>
                </a:lnTo>
                <a:lnTo>
                  <a:pt x="194" y="115"/>
                </a:lnTo>
                <a:lnTo>
                  <a:pt x="194" y="115"/>
                </a:lnTo>
                <a:lnTo>
                  <a:pt x="194" y="116"/>
                </a:lnTo>
                <a:lnTo>
                  <a:pt x="194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8"/>
                </a:lnTo>
                <a:lnTo>
                  <a:pt x="193" y="119"/>
                </a:lnTo>
                <a:lnTo>
                  <a:pt x="193" y="119"/>
                </a:lnTo>
                <a:lnTo>
                  <a:pt x="193" y="119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1"/>
                </a:lnTo>
                <a:lnTo>
                  <a:pt x="193" y="121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3"/>
                </a:lnTo>
                <a:lnTo>
                  <a:pt x="193" y="124"/>
                </a:lnTo>
                <a:lnTo>
                  <a:pt x="193" y="124"/>
                </a:lnTo>
                <a:lnTo>
                  <a:pt x="193" y="124"/>
                </a:lnTo>
                <a:lnTo>
                  <a:pt x="193" y="125"/>
                </a:lnTo>
                <a:lnTo>
                  <a:pt x="192" y="125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6"/>
                </a:lnTo>
                <a:lnTo>
                  <a:pt x="191" y="126"/>
                </a:lnTo>
                <a:lnTo>
                  <a:pt x="191" y="127"/>
                </a:lnTo>
                <a:lnTo>
                  <a:pt x="191" y="128"/>
                </a:lnTo>
                <a:lnTo>
                  <a:pt x="191" y="128"/>
                </a:lnTo>
                <a:lnTo>
                  <a:pt x="191" y="128"/>
                </a:lnTo>
                <a:lnTo>
                  <a:pt x="191" y="129"/>
                </a:lnTo>
                <a:lnTo>
                  <a:pt x="190" y="129"/>
                </a:lnTo>
                <a:lnTo>
                  <a:pt x="190" y="129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1"/>
                </a:lnTo>
                <a:lnTo>
                  <a:pt x="191" y="131"/>
                </a:lnTo>
                <a:lnTo>
                  <a:pt x="191" y="131"/>
                </a:lnTo>
                <a:lnTo>
                  <a:pt x="191" y="132"/>
                </a:lnTo>
                <a:lnTo>
                  <a:pt x="191" y="132"/>
                </a:lnTo>
                <a:lnTo>
                  <a:pt x="190" y="133"/>
                </a:lnTo>
                <a:lnTo>
                  <a:pt x="190" y="134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6"/>
                </a:lnTo>
                <a:lnTo>
                  <a:pt x="190" y="136"/>
                </a:lnTo>
                <a:lnTo>
                  <a:pt x="189" y="136"/>
                </a:lnTo>
                <a:lnTo>
                  <a:pt x="189" y="136"/>
                </a:lnTo>
                <a:lnTo>
                  <a:pt x="189" y="136"/>
                </a:lnTo>
                <a:lnTo>
                  <a:pt x="190" y="137"/>
                </a:lnTo>
                <a:lnTo>
                  <a:pt x="189" y="137"/>
                </a:lnTo>
                <a:lnTo>
                  <a:pt x="189" y="137"/>
                </a:lnTo>
                <a:lnTo>
                  <a:pt x="189" y="138"/>
                </a:lnTo>
                <a:lnTo>
                  <a:pt x="189" y="138"/>
                </a:lnTo>
                <a:lnTo>
                  <a:pt x="189" y="138"/>
                </a:lnTo>
                <a:lnTo>
                  <a:pt x="189" y="139"/>
                </a:lnTo>
                <a:lnTo>
                  <a:pt x="189" y="139"/>
                </a:lnTo>
                <a:lnTo>
                  <a:pt x="189" y="139"/>
                </a:lnTo>
                <a:lnTo>
                  <a:pt x="189" y="139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7" y="141"/>
                </a:lnTo>
                <a:lnTo>
                  <a:pt x="186" y="141"/>
                </a:lnTo>
                <a:lnTo>
                  <a:pt x="185" y="141"/>
                </a:lnTo>
                <a:lnTo>
                  <a:pt x="185" y="141"/>
                </a:lnTo>
                <a:lnTo>
                  <a:pt x="185" y="141"/>
                </a:lnTo>
                <a:lnTo>
                  <a:pt x="185" y="141"/>
                </a:lnTo>
                <a:lnTo>
                  <a:pt x="184" y="140"/>
                </a:lnTo>
                <a:lnTo>
                  <a:pt x="184" y="140"/>
                </a:lnTo>
                <a:lnTo>
                  <a:pt x="184" y="141"/>
                </a:lnTo>
                <a:lnTo>
                  <a:pt x="184" y="141"/>
                </a:lnTo>
                <a:lnTo>
                  <a:pt x="183" y="141"/>
                </a:lnTo>
                <a:lnTo>
                  <a:pt x="183" y="141"/>
                </a:lnTo>
                <a:lnTo>
                  <a:pt x="183" y="141"/>
                </a:lnTo>
                <a:lnTo>
                  <a:pt x="182" y="141"/>
                </a:lnTo>
                <a:lnTo>
                  <a:pt x="182" y="141"/>
                </a:lnTo>
                <a:lnTo>
                  <a:pt x="182" y="142"/>
                </a:lnTo>
                <a:lnTo>
                  <a:pt x="182" y="142"/>
                </a:lnTo>
                <a:lnTo>
                  <a:pt x="181" y="142"/>
                </a:lnTo>
                <a:lnTo>
                  <a:pt x="181" y="142"/>
                </a:lnTo>
                <a:lnTo>
                  <a:pt x="181" y="142"/>
                </a:lnTo>
                <a:lnTo>
                  <a:pt x="180" y="143"/>
                </a:lnTo>
                <a:lnTo>
                  <a:pt x="180" y="143"/>
                </a:lnTo>
                <a:lnTo>
                  <a:pt x="180" y="144"/>
                </a:lnTo>
                <a:lnTo>
                  <a:pt x="179" y="144"/>
                </a:lnTo>
                <a:lnTo>
                  <a:pt x="179" y="144"/>
                </a:lnTo>
                <a:lnTo>
                  <a:pt x="179" y="144"/>
                </a:lnTo>
                <a:lnTo>
                  <a:pt x="179" y="145"/>
                </a:lnTo>
                <a:lnTo>
                  <a:pt x="178" y="145"/>
                </a:lnTo>
                <a:lnTo>
                  <a:pt x="178" y="145"/>
                </a:lnTo>
                <a:lnTo>
                  <a:pt x="178" y="145"/>
                </a:lnTo>
                <a:lnTo>
                  <a:pt x="179" y="146"/>
                </a:lnTo>
                <a:lnTo>
                  <a:pt x="179" y="146"/>
                </a:lnTo>
                <a:lnTo>
                  <a:pt x="178" y="146"/>
                </a:lnTo>
                <a:lnTo>
                  <a:pt x="178" y="146"/>
                </a:lnTo>
                <a:lnTo>
                  <a:pt x="178" y="146"/>
                </a:lnTo>
                <a:lnTo>
                  <a:pt x="178" y="147"/>
                </a:lnTo>
                <a:lnTo>
                  <a:pt x="178" y="147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0"/>
                </a:lnTo>
                <a:lnTo>
                  <a:pt x="178" y="150"/>
                </a:lnTo>
                <a:lnTo>
                  <a:pt x="178" y="150"/>
                </a:lnTo>
                <a:lnTo>
                  <a:pt x="177" y="150"/>
                </a:lnTo>
                <a:lnTo>
                  <a:pt x="177" y="150"/>
                </a:lnTo>
                <a:lnTo>
                  <a:pt x="177" y="150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6" y="151"/>
                </a:lnTo>
                <a:lnTo>
                  <a:pt x="176" y="151"/>
                </a:lnTo>
                <a:lnTo>
                  <a:pt x="176" y="151"/>
                </a:lnTo>
                <a:lnTo>
                  <a:pt x="176" y="151"/>
                </a:lnTo>
                <a:lnTo>
                  <a:pt x="177" y="152"/>
                </a:lnTo>
                <a:lnTo>
                  <a:pt x="177" y="152"/>
                </a:lnTo>
                <a:lnTo>
                  <a:pt x="177" y="153"/>
                </a:lnTo>
                <a:lnTo>
                  <a:pt x="176" y="153"/>
                </a:lnTo>
                <a:lnTo>
                  <a:pt x="176" y="154"/>
                </a:lnTo>
                <a:lnTo>
                  <a:pt x="176" y="154"/>
                </a:lnTo>
                <a:lnTo>
                  <a:pt x="175" y="154"/>
                </a:lnTo>
                <a:lnTo>
                  <a:pt x="175" y="155"/>
                </a:lnTo>
                <a:lnTo>
                  <a:pt x="175" y="155"/>
                </a:lnTo>
                <a:lnTo>
                  <a:pt x="175" y="156"/>
                </a:lnTo>
                <a:lnTo>
                  <a:pt x="174" y="156"/>
                </a:lnTo>
                <a:lnTo>
                  <a:pt x="174" y="156"/>
                </a:lnTo>
                <a:lnTo>
                  <a:pt x="174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2" y="157"/>
                </a:lnTo>
                <a:lnTo>
                  <a:pt x="172" y="157"/>
                </a:lnTo>
                <a:lnTo>
                  <a:pt x="171" y="157"/>
                </a:lnTo>
                <a:lnTo>
                  <a:pt x="171" y="157"/>
                </a:lnTo>
                <a:lnTo>
                  <a:pt x="171" y="157"/>
                </a:lnTo>
                <a:lnTo>
                  <a:pt x="171" y="157"/>
                </a:lnTo>
                <a:lnTo>
                  <a:pt x="170" y="157"/>
                </a:lnTo>
                <a:lnTo>
                  <a:pt x="170" y="157"/>
                </a:lnTo>
                <a:lnTo>
                  <a:pt x="169" y="157"/>
                </a:lnTo>
                <a:lnTo>
                  <a:pt x="169" y="157"/>
                </a:lnTo>
                <a:lnTo>
                  <a:pt x="168" y="157"/>
                </a:lnTo>
                <a:lnTo>
                  <a:pt x="168" y="157"/>
                </a:lnTo>
                <a:lnTo>
                  <a:pt x="168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58"/>
                </a:lnTo>
                <a:lnTo>
                  <a:pt x="167" y="159"/>
                </a:lnTo>
                <a:lnTo>
                  <a:pt x="167" y="159"/>
                </a:lnTo>
                <a:lnTo>
                  <a:pt x="167" y="159"/>
                </a:lnTo>
                <a:lnTo>
                  <a:pt x="167" y="159"/>
                </a:lnTo>
                <a:lnTo>
                  <a:pt x="167" y="160"/>
                </a:lnTo>
                <a:lnTo>
                  <a:pt x="167" y="160"/>
                </a:lnTo>
                <a:lnTo>
                  <a:pt x="167" y="160"/>
                </a:lnTo>
                <a:lnTo>
                  <a:pt x="166" y="160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5" y="161"/>
                </a:lnTo>
                <a:lnTo>
                  <a:pt x="164" y="161"/>
                </a:lnTo>
                <a:lnTo>
                  <a:pt x="164" y="162"/>
                </a:lnTo>
                <a:lnTo>
                  <a:pt x="164" y="162"/>
                </a:lnTo>
                <a:lnTo>
                  <a:pt x="164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3"/>
                </a:lnTo>
                <a:lnTo>
                  <a:pt x="163" y="163"/>
                </a:lnTo>
                <a:lnTo>
                  <a:pt x="163" y="163"/>
                </a:lnTo>
                <a:lnTo>
                  <a:pt x="162" y="163"/>
                </a:lnTo>
                <a:lnTo>
                  <a:pt x="162" y="163"/>
                </a:lnTo>
                <a:lnTo>
                  <a:pt x="162" y="163"/>
                </a:lnTo>
                <a:lnTo>
                  <a:pt x="163" y="164"/>
                </a:lnTo>
                <a:lnTo>
                  <a:pt x="163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7"/>
                </a:lnTo>
                <a:lnTo>
                  <a:pt x="160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2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70"/>
                </a:lnTo>
                <a:lnTo>
                  <a:pt x="160" y="169"/>
                </a:lnTo>
                <a:lnTo>
                  <a:pt x="160" y="169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4"/>
                </a:lnTo>
                <a:lnTo>
                  <a:pt x="157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5" y="174"/>
                </a:lnTo>
                <a:lnTo>
                  <a:pt x="156" y="174"/>
                </a:lnTo>
                <a:lnTo>
                  <a:pt x="156" y="175"/>
                </a:lnTo>
                <a:lnTo>
                  <a:pt x="156" y="175"/>
                </a:lnTo>
                <a:lnTo>
                  <a:pt x="156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3" y="177"/>
                </a:lnTo>
                <a:lnTo>
                  <a:pt x="153" y="177"/>
                </a:lnTo>
                <a:lnTo>
                  <a:pt x="154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1" y="181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3"/>
                </a:lnTo>
                <a:lnTo>
                  <a:pt x="151" y="183"/>
                </a:lnTo>
                <a:lnTo>
                  <a:pt x="151" y="183"/>
                </a:lnTo>
                <a:lnTo>
                  <a:pt x="150" y="183"/>
                </a:lnTo>
                <a:lnTo>
                  <a:pt x="150" y="183"/>
                </a:lnTo>
                <a:lnTo>
                  <a:pt x="150" y="183"/>
                </a:lnTo>
                <a:lnTo>
                  <a:pt x="151" y="183"/>
                </a:lnTo>
                <a:lnTo>
                  <a:pt x="151" y="183"/>
                </a:lnTo>
                <a:lnTo>
                  <a:pt x="151" y="183"/>
                </a:lnTo>
                <a:lnTo>
                  <a:pt x="151" y="184"/>
                </a:lnTo>
                <a:lnTo>
                  <a:pt x="151" y="184"/>
                </a:lnTo>
                <a:lnTo>
                  <a:pt x="150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0" y="185"/>
                </a:lnTo>
                <a:lnTo>
                  <a:pt x="150" y="185"/>
                </a:lnTo>
                <a:lnTo>
                  <a:pt x="150" y="185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2" y="192"/>
                </a:lnTo>
                <a:lnTo>
                  <a:pt x="151" y="192"/>
                </a:lnTo>
                <a:lnTo>
                  <a:pt x="152" y="193"/>
                </a:lnTo>
                <a:lnTo>
                  <a:pt x="152" y="193"/>
                </a:lnTo>
                <a:lnTo>
                  <a:pt x="152" y="193"/>
                </a:lnTo>
                <a:lnTo>
                  <a:pt x="152" y="193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5"/>
                </a:lnTo>
                <a:lnTo>
                  <a:pt x="153" y="195"/>
                </a:lnTo>
                <a:lnTo>
                  <a:pt x="153" y="195"/>
                </a:lnTo>
                <a:lnTo>
                  <a:pt x="153" y="196"/>
                </a:lnTo>
                <a:lnTo>
                  <a:pt x="153" y="196"/>
                </a:lnTo>
                <a:lnTo>
                  <a:pt x="153" y="197"/>
                </a:lnTo>
                <a:lnTo>
                  <a:pt x="151" y="197"/>
                </a:lnTo>
                <a:lnTo>
                  <a:pt x="151" y="197"/>
                </a:lnTo>
                <a:lnTo>
                  <a:pt x="151" y="197"/>
                </a:lnTo>
                <a:lnTo>
                  <a:pt x="151" y="197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49" y="196"/>
                </a:lnTo>
                <a:lnTo>
                  <a:pt x="149" y="196"/>
                </a:lnTo>
                <a:lnTo>
                  <a:pt x="148" y="196"/>
                </a:lnTo>
                <a:lnTo>
                  <a:pt x="148" y="196"/>
                </a:lnTo>
                <a:lnTo>
                  <a:pt x="148" y="196"/>
                </a:lnTo>
                <a:lnTo>
                  <a:pt x="148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1" y="196"/>
                </a:lnTo>
                <a:lnTo>
                  <a:pt x="141" y="196"/>
                </a:lnTo>
                <a:lnTo>
                  <a:pt x="141" y="196"/>
                </a:lnTo>
                <a:lnTo>
                  <a:pt x="141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4"/>
                </a:lnTo>
                <a:lnTo>
                  <a:pt x="138" y="194"/>
                </a:lnTo>
                <a:lnTo>
                  <a:pt x="138" y="194"/>
                </a:lnTo>
                <a:lnTo>
                  <a:pt x="138" y="195"/>
                </a:lnTo>
                <a:lnTo>
                  <a:pt x="138" y="195"/>
                </a:lnTo>
                <a:lnTo>
                  <a:pt x="138" y="195"/>
                </a:lnTo>
                <a:lnTo>
                  <a:pt x="138" y="194"/>
                </a:lnTo>
                <a:lnTo>
                  <a:pt x="138" y="195"/>
                </a:lnTo>
                <a:lnTo>
                  <a:pt x="137" y="195"/>
                </a:lnTo>
                <a:lnTo>
                  <a:pt x="137" y="195"/>
                </a:lnTo>
                <a:lnTo>
                  <a:pt x="137" y="195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3"/>
                </a:lnTo>
                <a:lnTo>
                  <a:pt x="138" y="193"/>
                </a:lnTo>
                <a:lnTo>
                  <a:pt x="138" y="193"/>
                </a:lnTo>
                <a:lnTo>
                  <a:pt x="138" y="193"/>
                </a:lnTo>
                <a:lnTo>
                  <a:pt x="138" y="192"/>
                </a:lnTo>
                <a:lnTo>
                  <a:pt x="138" y="192"/>
                </a:lnTo>
                <a:lnTo>
                  <a:pt x="138" y="192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0"/>
                </a:lnTo>
                <a:lnTo>
                  <a:pt x="140" y="190"/>
                </a:lnTo>
                <a:lnTo>
                  <a:pt x="140" y="190"/>
                </a:lnTo>
                <a:lnTo>
                  <a:pt x="140" y="190"/>
                </a:lnTo>
                <a:lnTo>
                  <a:pt x="140" y="190"/>
                </a:lnTo>
                <a:lnTo>
                  <a:pt x="141" y="190"/>
                </a:lnTo>
                <a:lnTo>
                  <a:pt x="141" y="190"/>
                </a:lnTo>
                <a:lnTo>
                  <a:pt x="141" y="190"/>
                </a:lnTo>
                <a:lnTo>
                  <a:pt x="141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4"/>
                </a:lnTo>
                <a:lnTo>
                  <a:pt x="139" y="184"/>
                </a:lnTo>
                <a:lnTo>
                  <a:pt x="140" y="184"/>
                </a:lnTo>
                <a:lnTo>
                  <a:pt x="139" y="184"/>
                </a:lnTo>
                <a:lnTo>
                  <a:pt x="139" y="185"/>
                </a:lnTo>
                <a:lnTo>
                  <a:pt x="139" y="185"/>
                </a:lnTo>
                <a:lnTo>
                  <a:pt x="138" y="185"/>
                </a:lnTo>
                <a:lnTo>
                  <a:pt x="138" y="185"/>
                </a:lnTo>
                <a:lnTo>
                  <a:pt x="138" y="186"/>
                </a:lnTo>
                <a:lnTo>
                  <a:pt x="138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6" y="186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8"/>
                </a:lnTo>
                <a:lnTo>
                  <a:pt x="136" y="188"/>
                </a:lnTo>
                <a:lnTo>
                  <a:pt x="136" y="188"/>
                </a:lnTo>
                <a:lnTo>
                  <a:pt x="136" y="188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2" y="189"/>
                </a:lnTo>
                <a:lnTo>
                  <a:pt x="132" y="189"/>
                </a:lnTo>
                <a:lnTo>
                  <a:pt x="132" y="189"/>
                </a:lnTo>
                <a:lnTo>
                  <a:pt x="132" y="190"/>
                </a:lnTo>
                <a:lnTo>
                  <a:pt x="132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8"/>
                </a:lnTo>
                <a:lnTo>
                  <a:pt x="130" y="188"/>
                </a:lnTo>
                <a:lnTo>
                  <a:pt x="130" y="188"/>
                </a:lnTo>
                <a:lnTo>
                  <a:pt x="130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7" y="187"/>
                </a:lnTo>
                <a:lnTo>
                  <a:pt x="127" y="186"/>
                </a:lnTo>
                <a:lnTo>
                  <a:pt x="127" y="186"/>
                </a:lnTo>
                <a:lnTo>
                  <a:pt x="127" y="187"/>
                </a:lnTo>
                <a:lnTo>
                  <a:pt x="126" y="186"/>
                </a:lnTo>
                <a:lnTo>
                  <a:pt x="126" y="187"/>
                </a:lnTo>
                <a:lnTo>
                  <a:pt x="126" y="186"/>
                </a:lnTo>
                <a:lnTo>
                  <a:pt x="126" y="186"/>
                </a:lnTo>
                <a:lnTo>
                  <a:pt x="126" y="186"/>
                </a:lnTo>
                <a:lnTo>
                  <a:pt x="125" y="187"/>
                </a:lnTo>
                <a:lnTo>
                  <a:pt x="125" y="187"/>
                </a:lnTo>
                <a:lnTo>
                  <a:pt x="125" y="187"/>
                </a:lnTo>
                <a:lnTo>
                  <a:pt x="125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3" y="187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2" y="188"/>
                </a:lnTo>
                <a:lnTo>
                  <a:pt x="122" y="188"/>
                </a:lnTo>
                <a:lnTo>
                  <a:pt x="122" y="189"/>
                </a:lnTo>
                <a:lnTo>
                  <a:pt x="122" y="189"/>
                </a:lnTo>
                <a:lnTo>
                  <a:pt x="122" y="189"/>
                </a:lnTo>
                <a:lnTo>
                  <a:pt x="122" y="189"/>
                </a:lnTo>
                <a:lnTo>
                  <a:pt x="121" y="189"/>
                </a:lnTo>
                <a:lnTo>
                  <a:pt x="121" y="189"/>
                </a:lnTo>
                <a:lnTo>
                  <a:pt x="121" y="189"/>
                </a:lnTo>
                <a:lnTo>
                  <a:pt x="121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6" y="190"/>
                </a:lnTo>
                <a:lnTo>
                  <a:pt x="116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5" y="189"/>
                </a:lnTo>
                <a:lnTo>
                  <a:pt x="116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3" y="188"/>
                </a:lnTo>
                <a:lnTo>
                  <a:pt x="114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2" y="188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6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09" y="187"/>
                </a:lnTo>
                <a:lnTo>
                  <a:pt x="109" y="187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8" y="186"/>
                </a:lnTo>
                <a:lnTo>
                  <a:pt x="108" y="186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4"/>
                </a:lnTo>
                <a:lnTo>
                  <a:pt x="108" y="185"/>
                </a:lnTo>
                <a:lnTo>
                  <a:pt x="108" y="184"/>
                </a:lnTo>
                <a:lnTo>
                  <a:pt x="108" y="184"/>
                </a:lnTo>
                <a:lnTo>
                  <a:pt x="108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2" y="183"/>
                </a:lnTo>
                <a:lnTo>
                  <a:pt x="102" y="183"/>
                </a:lnTo>
                <a:lnTo>
                  <a:pt x="103" y="183"/>
                </a:lnTo>
                <a:lnTo>
                  <a:pt x="103" y="183"/>
                </a:lnTo>
                <a:lnTo>
                  <a:pt x="102" y="183"/>
                </a:lnTo>
                <a:lnTo>
                  <a:pt x="102" y="182"/>
                </a:lnTo>
                <a:lnTo>
                  <a:pt x="102" y="183"/>
                </a:lnTo>
                <a:lnTo>
                  <a:pt x="102" y="183"/>
                </a:lnTo>
                <a:lnTo>
                  <a:pt x="102" y="183"/>
                </a:lnTo>
                <a:lnTo>
                  <a:pt x="102" y="182"/>
                </a:lnTo>
                <a:lnTo>
                  <a:pt x="102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0" y="182"/>
                </a:lnTo>
                <a:lnTo>
                  <a:pt x="100" y="181"/>
                </a:lnTo>
                <a:lnTo>
                  <a:pt x="101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7" y="181"/>
                </a:lnTo>
                <a:lnTo>
                  <a:pt x="97" y="182"/>
                </a:lnTo>
                <a:lnTo>
                  <a:pt x="97" y="181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4" y="183"/>
                </a:lnTo>
                <a:lnTo>
                  <a:pt x="94" y="183"/>
                </a:lnTo>
                <a:lnTo>
                  <a:pt x="95" y="183"/>
                </a:lnTo>
                <a:lnTo>
                  <a:pt x="95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3" y="183"/>
                </a:lnTo>
                <a:lnTo>
                  <a:pt x="93" y="184"/>
                </a:lnTo>
                <a:lnTo>
                  <a:pt x="93" y="183"/>
                </a:lnTo>
                <a:lnTo>
                  <a:pt x="93" y="184"/>
                </a:lnTo>
                <a:lnTo>
                  <a:pt x="93" y="184"/>
                </a:lnTo>
                <a:lnTo>
                  <a:pt x="93" y="184"/>
                </a:lnTo>
                <a:lnTo>
                  <a:pt x="93" y="183"/>
                </a:lnTo>
                <a:lnTo>
                  <a:pt x="92" y="184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1" y="183"/>
                </a:lnTo>
                <a:lnTo>
                  <a:pt x="91" y="184"/>
                </a:lnTo>
                <a:lnTo>
                  <a:pt x="91" y="183"/>
                </a:lnTo>
                <a:lnTo>
                  <a:pt x="91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3"/>
                </a:lnTo>
                <a:lnTo>
                  <a:pt x="88" y="183"/>
                </a:lnTo>
                <a:lnTo>
                  <a:pt x="88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5"/>
                </a:lnTo>
                <a:lnTo>
                  <a:pt x="87" y="185"/>
                </a:lnTo>
                <a:lnTo>
                  <a:pt x="87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5" y="186"/>
                </a:lnTo>
                <a:lnTo>
                  <a:pt x="86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8"/>
                </a:lnTo>
                <a:lnTo>
                  <a:pt x="85" y="188"/>
                </a:lnTo>
                <a:lnTo>
                  <a:pt x="85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3" y="188"/>
                </a:lnTo>
                <a:lnTo>
                  <a:pt x="83" y="188"/>
                </a:lnTo>
                <a:lnTo>
                  <a:pt x="83" y="188"/>
                </a:lnTo>
                <a:lnTo>
                  <a:pt x="83" y="189"/>
                </a:lnTo>
                <a:lnTo>
                  <a:pt x="83" y="189"/>
                </a:lnTo>
                <a:lnTo>
                  <a:pt x="83" y="189"/>
                </a:lnTo>
                <a:lnTo>
                  <a:pt x="83" y="189"/>
                </a:lnTo>
                <a:lnTo>
                  <a:pt x="84" y="189"/>
                </a:lnTo>
                <a:lnTo>
                  <a:pt x="84" y="189"/>
                </a:lnTo>
                <a:lnTo>
                  <a:pt x="83" y="189"/>
                </a:lnTo>
                <a:lnTo>
                  <a:pt x="83" y="190"/>
                </a:lnTo>
                <a:lnTo>
                  <a:pt x="83" y="190"/>
                </a:lnTo>
                <a:lnTo>
                  <a:pt x="83" y="190"/>
                </a:lnTo>
                <a:lnTo>
                  <a:pt x="83" y="190"/>
                </a:lnTo>
                <a:lnTo>
                  <a:pt x="82" y="190"/>
                </a:lnTo>
                <a:lnTo>
                  <a:pt x="82" y="190"/>
                </a:lnTo>
                <a:lnTo>
                  <a:pt x="82" y="190"/>
                </a:lnTo>
                <a:lnTo>
                  <a:pt x="82" y="191"/>
                </a:lnTo>
                <a:lnTo>
                  <a:pt x="82" y="191"/>
                </a:lnTo>
                <a:lnTo>
                  <a:pt x="82" y="191"/>
                </a:lnTo>
                <a:lnTo>
                  <a:pt x="82" y="191"/>
                </a:lnTo>
                <a:lnTo>
                  <a:pt x="81" y="191"/>
                </a:lnTo>
                <a:lnTo>
                  <a:pt x="81" y="191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80" y="192"/>
                </a:lnTo>
                <a:lnTo>
                  <a:pt x="80" y="192"/>
                </a:lnTo>
                <a:lnTo>
                  <a:pt x="80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8" y="192"/>
                </a:lnTo>
                <a:lnTo>
                  <a:pt x="78" y="192"/>
                </a:lnTo>
                <a:lnTo>
                  <a:pt x="78" y="193"/>
                </a:lnTo>
                <a:lnTo>
                  <a:pt x="79" y="193"/>
                </a:lnTo>
                <a:lnTo>
                  <a:pt x="79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5" y="193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4" y="194"/>
                </a:lnTo>
                <a:lnTo>
                  <a:pt x="74" y="193"/>
                </a:lnTo>
                <a:lnTo>
                  <a:pt x="74" y="194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2" y="192"/>
                </a:lnTo>
                <a:lnTo>
                  <a:pt x="72" y="193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70" y="189"/>
                </a:lnTo>
                <a:lnTo>
                  <a:pt x="70" y="189"/>
                </a:lnTo>
                <a:lnTo>
                  <a:pt x="70" y="189"/>
                </a:lnTo>
                <a:lnTo>
                  <a:pt x="70" y="188"/>
                </a:lnTo>
                <a:lnTo>
                  <a:pt x="70" y="188"/>
                </a:lnTo>
                <a:lnTo>
                  <a:pt x="70" y="188"/>
                </a:lnTo>
                <a:lnTo>
                  <a:pt x="70" y="187"/>
                </a:lnTo>
                <a:lnTo>
                  <a:pt x="70" y="188"/>
                </a:lnTo>
                <a:lnTo>
                  <a:pt x="69" y="188"/>
                </a:lnTo>
                <a:lnTo>
                  <a:pt x="67" y="186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4" y="186"/>
                </a:lnTo>
                <a:lnTo>
                  <a:pt x="63" y="186"/>
                </a:lnTo>
                <a:lnTo>
                  <a:pt x="63" y="186"/>
                </a:lnTo>
                <a:lnTo>
                  <a:pt x="63" y="185"/>
                </a:lnTo>
                <a:lnTo>
                  <a:pt x="63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1" y="185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59" y="183"/>
                </a:lnTo>
                <a:lnTo>
                  <a:pt x="59" y="183"/>
                </a:lnTo>
                <a:lnTo>
                  <a:pt x="59" y="183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8" y="182"/>
                </a:lnTo>
                <a:lnTo>
                  <a:pt x="58" y="182"/>
                </a:lnTo>
                <a:lnTo>
                  <a:pt x="58" y="181"/>
                </a:lnTo>
                <a:lnTo>
                  <a:pt x="58" y="181"/>
                </a:lnTo>
                <a:lnTo>
                  <a:pt x="58" y="181"/>
                </a:lnTo>
                <a:lnTo>
                  <a:pt x="58" y="180"/>
                </a:lnTo>
                <a:lnTo>
                  <a:pt x="58" y="180"/>
                </a:lnTo>
                <a:lnTo>
                  <a:pt x="58" y="180"/>
                </a:lnTo>
                <a:lnTo>
                  <a:pt x="58" y="180"/>
                </a:lnTo>
                <a:lnTo>
                  <a:pt x="57" y="180"/>
                </a:lnTo>
                <a:lnTo>
                  <a:pt x="57" y="180"/>
                </a:lnTo>
                <a:lnTo>
                  <a:pt x="57" y="180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6"/>
                </a:lnTo>
                <a:lnTo>
                  <a:pt x="57" y="177"/>
                </a:lnTo>
                <a:lnTo>
                  <a:pt x="56" y="176"/>
                </a:lnTo>
                <a:lnTo>
                  <a:pt x="57" y="176"/>
                </a:lnTo>
                <a:lnTo>
                  <a:pt x="56" y="176"/>
                </a:lnTo>
                <a:lnTo>
                  <a:pt x="57" y="176"/>
                </a:lnTo>
                <a:lnTo>
                  <a:pt x="57" y="176"/>
                </a:lnTo>
                <a:lnTo>
                  <a:pt x="57" y="176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6" y="174"/>
                </a:lnTo>
                <a:lnTo>
                  <a:pt x="56" y="174"/>
                </a:lnTo>
                <a:lnTo>
                  <a:pt x="56" y="174"/>
                </a:lnTo>
                <a:lnTo>
                  <a:pt x="57" y="174"/>
                </a:lnTo>
                <a:lnTo>
                  <a:pt x="57" y="174"/>
                </a:lnTo>
                <a:lnTo>
                  <a:pt x="57" y="174"/>
                </a:lnTo>
                <a:lnTo>
                  <a:pt x="57" y="173"/>
                </a:lnTo>
                <a:lnTo>
                  <a:pt x="56" y="173"/>
                </a:lnTo>
                <a:lnTo>
                  <a:pt x="57" y="172"/>
                </a:lnTo>
                <a:lnTo>
                  <a:pt x="57" y="172"/>
                </a:lnTo>
                <a:lnTo>
                  <a:pt x="57" y="171"/>
                </a:lnTo>
                <a:lnTo>
                  <a:pt x="57" y="171"/>
                </a:lnTo>
                <a:lnTo>
                  <a:pt x="57" y="170"/>
                </a:lnTo>
                <a:lnTo>
                  <a:pt x="57" y="170"/>
                </a:lnTo>
                <a:lnTo>
                  <a:pt x="57" y="170"/>
                </a:lnTo>
                <a:lnTo>
                  <a:pt x="58" y="170"/>
                </a:lnTo>
                <a:lnTo>
                  <a:pt x="58" y="169"/>
                </a:lnTo>
                <a:lnTo>
                  <a:pt x="58" y="169"/>
                </a:lnTo>
                <a:lnTo>
                  <a:pt x="59" y="169"/>
                </a:lnTo>
                <a:lnTo>
                  <a:pt x="59" y="168"/>
                </a:lnTo>
                <a:lnTo>
                  <a:pt x="59" y="168"/>
                </a:lnTo>
                <a:lnTo>
                  <a:pt x="59" y="168"/>
                </a:lnTo>
                <a:lnTo>
                  <a:pt x="58" y="167"/>
                </a:lnTo>
                <a:lnTo>
                  <a:pt x="59" y="167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5"/>
                </a:lnTo>
                <a:lnTo>
                  <a:pt x="59" y="165"/>
                </a:lnTo>
                <a:lnTo>
                  <a:pt x="59" y="165"/>
                </a:lnTo>
                <a:lnTo>
                  <a:pt x="59" y="164"/>
                </a:lnTo>
                <a:lnTo>
                  <a:pt x="59" y="164"/>
                </a:lnTo>
                <a:lnTo>
                  <a:pt x="59" y="164"/>
                </a:lnTo>
                <a:lnTo>
                  <a:pt x="59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5"/>
                </a:lnTo>
                <a:lnTo>
                  <a:pt x="58" y="165"/>
                </a:lnTo>
                <a:lnTo>
                  <a:pt x="57" y="165"/>
                </a:lnTo>
                <a:lnTo>
                  <a:pt x="51" y="165"/>
                </a:lnTo>
                <a:lnTo>
                  <a:pt x="39" y="164"/>
                </a:lnTo>
                <a:lnTo>
                  <a:pt x="26" y="164"/>
                </a:lnTo>
                <a:lnTo>
                  <a:pt x="25" y="157"/>
                </a:lnTo>
                <a:lnTo>
                  <a:pt x="25" y="150"/>
                </a:lnTo>
                <a:lnTo>
                  <a:pt x="19" y="143"/>
                </a:lnTo>
                <a:lnTo>
                  <a:pt x="20" y="143"/>
                </a:lnTo>
                <a:lnTo>
                  <a:pt x="25" y="143"/>
                </a:lnTo>
                <a:lnTo>
                  <a:pt x="24" y="134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2" y="131"/>
                </a:lnTo>
                <a:lnTo>
                  <a:pt x="22" y="131"/>
                </a:lnTo>
                <a:lnTo>
                  <a:pt x="22" y="131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1" y="129"/>
                </a:lnTo>
                <a:lnTo>
                  <a:pt x="22" y="129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6"/>
                </a:lnTo>
                <a:lnTo>
                  <a:pt x="21" y="126"/>
                </a:lnTo>
                <a:lnTo>
                  <a:pt x="21" y="126"/>
                </a:lnTo>
                <a:lnTo>
                  <a:pt x="21" y="126"/>
                </a:lnTo>
                <a:lnTo>
                  <a:pt x="20" y="126"/>
                </a:lnTo>
                <a:lnTo>
                  <a:pt x="20" y="126"/>
                </a:lnTo>
                <a:lnTo>
                  <a:pt x="20" y="126"/>
                </a:lnTo>
                <a:lnTo>
                  <a:pt x="20" y="125"/>
                </a:lnTo>
                <a:lnTo>
                  <a:pt x="20" y="125"/>
                </a:lnTo>
                <a:lnTo>
                  <a:pt x="21" y="125"/>
                </a:lnTo>
                <a:lnTo>
                  <a:pt x="21" y="125"/>
                </a:lnTo>
                <a:lnTo>
                  <a:pt x="20" y="125"/>
                </a:lnTo>
                <a:lnTo>
                  <a:pt x="21" y="125"/>
                </a:lnTo>
                <a:lnTo>
                  <a:pt x="20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3"/>
                </a:lnTo>
                <a:lnTo>
                  <a:pt x="21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1" y="122"/>
                </a:lnTo>
                <a:lnTo>
                  <a:pt x="22" y="122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0" y="120"/>
                </a:lnTo>
                <a:lnTo>
                  <a:pt x="20" y="120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8"/>
                </a:lnTo>
                <a:lnTo>
                  <a:pt x="20" y="119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8" y="118"/>
                </a:lnTo>
                <a:lnTo>
                  <a:pt x="18" y="118"/>
                </a:lnTo>
                <a:lnTo>
                  <a:pt x="18" y="117"/>
                </a:lnTo>
                <a:lnTo>
                  <a:pt x="18" y="118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6" y="117"/>
                </a:lnTo>
                <a:lnTo>
                  <a:pt x="16" y="117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4"/>
                </a:lnTo>
                <a:lnTo>
                  <a:pt x="18" y="114"/>
                </a:lnTo>
                <a:lnTo>
                  <a:pt x="18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20" y="114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1"/>
                </a:lnTo>
                <a:lnTo>
                  <a:pt x="23" y="111"/>
                </a:lnTo>
                <a:lnTo>
                  <a:pt x="22" y="111"/>
                </a:lnTo>
                <a:lnTo>
                  <a:pt x="22" y="111"/>
                </a:lnTo>
                <a:lnTo>
                  <a:pt x="22" y="111"/>
                </a:lnTo>
                <a:lnTo>
                  <a:pt x="22" y="111"/>
                </a:lnTo>
                <a:lnTo>
                  <a:pt x="23" y="111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2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8"/>
                </a:lnTo>
                <a:lnTo>
                  <a:pt x="23" y="108"/>
                </a:lnTo>
                <a:lnTo>
                  <a:pt x="23" y="108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5"/>
                </a:lnTo>
                <a:lnTo>
                  <a:pt x="24" y="105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6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2"/>
                </a:lnTo>
                <a:lnTo>
                  <a:pt x="28" y="102"/>
                </a:lnTo>
                <a:lnTo>
                  <a:pt x="28" y="102"/>
                </a:lnTo>
                <a:lnTo>
                  <a:pt x="28" y="101"/>
                </a:lnTo>
                <a:lnTo>
                  <a:pt x="28" y="100"/>
                </a:lnTo>
                <a:lnTo>
                  <a:pt x="28" y="100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lnTo>
                  <a:pt x="28" y="98"/>
                </a:lnTo>
                <a:lnTo>
                  <a:pt x="28" y="97"/>
                </a:lnTo>
                <a:lnTo>
                  <a:pt x="28" y="97"/>
                </a:lnTo>
                <a:lnTo>
                  <a:pt x="28" y="97"/>
                </a:lnTo>
                <a:lnTo>
                  <a:pt x="28" y="97"/>
                </a:lnTo>
                <a:lnTo>
                  <a:pt x="28" y="96"/>
                </a:lnTo>
                <a:lnTo>
                  <a:pt x="28" y="96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29" y="95"/>
                </a:lnTo>
                <a:lnTo>
                  <a:pt x="29" y="95"/>
                </a:lnTo>
                <a:lnTo>
                  <a:pt x="30" y="95"/>
                </a:lnTo>
                <a:lnTo>
                  <a:pt x="30" y="95"/>
                </a:lnTo>
                <a:lnTo>
                  <a:pt x="30" y="95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2" y="94"/>
                </a:lnTo>
                <a:lnTo>
                  <a:pt x="32" y="94"/>
                </a:lnTo>
                <a:lnTo>
                  <a:pt x="32" y="94"/>
                </a:lnTo>
                <a:lnTo>
                  <a:pt x="32" y="94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2"/>
                </a:lnTo>
                <a:lnTo>
                  <a:pt x="33" y="92"/>
                </a:lnTo>
                <a:lnTo>
                  <a:pt x="33" y="92"/>
                </a:lnTo>
                <a:lnTo>
                  <a:pt x="33" y="92"/>
                </a:lnTo>
                <a:lnTo>
                  <a:pt x="33" y="92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8"/>
                </a:lnTo>
                <a:lnTo>
                  <a:pt x="31" y="88"/>
                </a:lnTo>
                <a:lnTo>
                  <a:pt x="31" y="88"/>
                </a:lnTo>
                <a:lnTo>
                  <a:pt x="31" y="87"/>
                </a:lnTo>
                <a:lnTo>
                  <a:pt x="31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9" y="86"/>
                </a:lnTo>
                <a:lnTo>
                  <a:pt x="30" y="86"/>
                </a:lnTo>
                <a:lnTo>
                  <a:pt x="30" y="85"/>
                </a:lnTo>
                <a:lnTo>
                  <a:pt x="30" y="85"/>
                </a:lnTo>
                <a:lnTo>
                  <a:pt x="29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29" y="85"/>
                </a:lnTo>
                <a:lnTo>
                  <a:pt x="29" y="85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3"/>
                </a:lnTo>
                <a:lnTo>
                  <a:pt x="29" y="84"/>
                </a:lnTo>
                <a:lnTo>
                  <a:pt x="29" y="83"/>
                </a:lnTo>
                <a:lnTo>
                  <a:pt x="28" y="84"/>
                </a:lnTo>
                <a:lnTo>
                  <a:pt x="28" y="83"/>
                </a:lnTo>
                <a:lnTo>
                  <a:pt x="28" y="84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8" y="78"/>
                </a:lnTo>
                <a:lnTo>
                  <a:pt x="27" y="77"/>
                </a:lnTo>
                <a:lnTo>
                  <a:pt x="28" y="77"/>
                </a:lnTo>
                <a:lnTo>
                  <a:pt x="27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0" y="73"/>
                </a:lnTo>
                <a:lnTo>
                  <a:pt x="31" y="73"/>
                </a:lnTo>
                <a:lnTo>
                  <a:pt x="31" y="73"/>
                </a:lnTo>
                <a:lnTo>
                  <a:pt x="30" y="73"/>
                </a:lnTo>
                <a:lnTo>
                  <a:pt x="30" y="73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29" y="71"/>
                </a:lnTo>
                <a:lnTo>
                  <a:pt x="29" y="71"/>
                </a:lnTo>
                <a:lnTo>
                  <a:pt x="29" y="71"/>
                </a:lnTo>
                <a:lnTo>
                  <a:pt x="30" y="71"/>
                </a:lnTo>
                <a:lnTo>
                  <a:pt x="30" y="71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69"/>
                </a:lnTo>
                <a:lnTo>
                  <a:pt x="29" y="70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4" y="69"/>
                </a:lnTo>
                <a:lnTo>
                  <a:pt x="24" y="69"/>
                </a:lnTo>
                <a:lnTo>
                  <a:pt x="24" y="69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11" y="67"/>
                </a:lnTo>
                <a:lnTo>
                  <a:pt x="4" y="67"/>
                </a:lnTo>
                <a:lnTo>
                  <a:pt x="1" y="67"/>
                </a:lnTo>
                <a:lnTo>
                  <a:pt x="1" y="67"/>
                </a:lnTo>
                <a:lnTo>
                  <a:pt x="2" y="67"/>
                </a:lnTo>
                <a:lnTo>
                  <a:pt x="2" y="67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3"/>
                </a:lnTo>
                <a:lnTo>
                  <a:pt x="3" y="63"/>
                </a:lnTo>
                <a:lnTo>
                  <a:pt x="3" y="62"/>
                </a:lnTo>
                <a:lnTo>
                  <a:pt x="3" y="62"/>
                </a:lnTo>
                <a:lnTo>
                  <a:pt x="2" y="62"/>
                </a:lnTo>
                <a:lnTo>
                  <a:pt x="2" y="62"/>
                </a:lnTo>
                <a:lnTo>
                  <a:pt x="3" y="62"/>
                </a:lnTo>
                <a:lnTo>
                  <a:pt x="3" y="62"/>
                </a:lnTo>
                <a:lnTo>
                  <a:pt x="3" y="62"/>
                </a:lnTo>
                <a:lnTo>
                  <a:pt x="2" y="61"/>
                </a:lnTo>
                <a:lnTo>
                  <a:pt x="2" y="61"/>
                </a:lnTo>
                <a:lnTo>
                  <a:pt x="2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0"/>
                </a:lnTo>
                <a:lnTo>
                  <a:pt x="3" y="60"/>
                </a:lnTo>
                <a:lnTo>
                  <a:pt x="2" y="60"/>
                </a:lnTo>
                <a:lnTo>
                  <a:pt x="3" y="60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2" y="56"/>
                </a:lnTo>
                <a:lnTo>
                  <a:pt x="2" y="56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4"/>
                </a:lnTo>
                <a:lnTo>
                  <a:pt x="1" y="54"/>
                </a:lnTo>
                <a:lnTo>
                  <a:pt x="1" y="54"/>
                </a:lnTo>
                <a:lnTo>
                  <a:pt x="2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2" y="49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1" y="45"/>
                </a:lnTo>
                <a:lnTo>
                  <a:pt x="2" y="44"/>
                </a:lnTo>
                <a:lnTo>
                  <a:pt x="2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2"/>
                </a:lnTo>
                <a:lnTo>
                  <a:pt x="2" y="42"/>
                </a:lnTo>
                <a:lnTo>
                  <a:pt x="3" y="42"/>
                </a:lnTo>
                <a:lnTo>
                  <a:pt x="3" y="42"/>
                </a:lnTo>
                <a:lnTo>
                  <a:pt x="3" y="42"/>
                </a:lnTo>
                <a:lnTo>
                  <a:pt x="3" y="41"/>
                </a:lnTo>
                <a:lnTo>
                  <a:pt x="2" y="42"/>
                </a:lnTo>
                <a:lnTo>
                  <a:pt x="2" y="42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1" y="40"/>
                </a:lnTo>
                <a:lnTo>
                  <a:pt x="1" y="39"/>
                </a:lnTo>
                <a:lnTo>
                  <a:pt x="2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0C5249D8-CE40-419C-8D0E-491D91293F3D}"/>
              </a:ext>
            </a:extLst>
          </p:cNvPr>
          <p:cNvSpPr>
            <a:spLocks/>
          </p:cNvSpPr>
          <p:nvPr/>
        </p:nvSpPr>
        <p:spPr bwMode="auto">
          <a:xfrm>
            <a:off x="1461941" y="2452040"/>
            <a:ext cx="1249363" cy="709613"/>
          </a:xfrm>
          <a:custGeom>
            <a:avLst/>
            <a:gdLst>
              <a:gd name="T0" fmla="*/ 65 w 132"/>
              <a:gd name="T1" fmla="*/ 19 h 75"/>
              <a:gd name="T2" fmla="*/ 124 w 132"/>
              <a:gd name="T3" fmla="*/ 48 h 75"/>
              <a:gd name="T4" fmla="*/ 131 w 132"/>
              <a:gd name="T5" fmla="*/ 53 h 75"/>
              <a:gd name="T6" fmla="*/ 129 w 132"/>
              <a:gd name="T7" fmla="*/ 54 h 75"/>
              <a:gd name="T8" fmla="*/ 127 w 132"/>
              <a:gd name="T9" fmla="*/ 55 h 75"/>
              <a:gd name="T10" fmla="*/ 126 w 132"/>
              <a:gd name="T11" fmla="*/ 57 h 75"/>
              <a:gd name="T12" fmla="*/ 125 w 132"/>
              <a:gd name="T13" fmla="*/ 58 h 75"/>
              <a:gd name="T14" fmla="*/ 123 w 132"/>
              <a:gd name="T15" fmla="*/ 59 h 75"/>
              <a:gd name="T16" fmla="*/ 120 w 132"/>
              <a:gd name="T17" fmla="*/ 59 h 75"/>
              <a:gd name="T18" fmla="*/ 118 w 132"/>
              <a:gd name="T19" fmla="*/ 60 h 75"/>
              <a:gd name="T20" fmla="*/ 115 w 132"/>
              <a:gd name="T21" fmla="*/ 63 h 75"/>
              <a:gd name="T22" fmla="*/ 112 w 132"/>
              <a:gd name="T23" fmla="*/ 67 h 75"/>
              <a:gd name="T24" fmla="*/ 110 w 132"/>
              <a:gd name="T25" fmla="*/ 65 h 75"/>
              <a:gd name="T26" fmla="*/ 107 w 132"/>
              <a:gd name="T27" fmla="*/ 66 h 75"/>
              <a:gd name="T28" fmla="*/ 105 w 132"/>
              <a:gd name="T29" fmla="*/ 67 h 75"/>
              <a:gd name="T30" fmla="*/ 103 w 132"/>
              <a:gd name="T31" fmla="*/ 70 h 75"/>
              <a:gd name="T32" fmla="*/ 101 w 132"/>
              <a:gd name="T33" fmla="*/ 72 h 75"/>
              <a:gd name="T34" fmla="*/ 97 w 132"/>
              <a:gd name="T35" fmla="*/ 74 h 75"/>
              <a:gd name="T36" fmla="*/ 93 w 132"/>
              <a:gd name="T37" fmla="*/ 72 h 75"/>
              <a:gd name="T38" fmla="*/ 92 w 132"/>
              <a:gd name="T39" fmla="*/ 72 h 75"/>
              <a:gd name="T40" fmla="*/ 91 w 132"/>
              <a:gd name="T41" fmla="*/ 72 h 75"/>
              <a:gd name="T42" fmla="*/ 89 w 132"/>
              <a:gd name="T43" fmla="*/ 72 h 75"/>
              <a:gd name="T44" fmla="*/ 87 w 132"/>
              <a:gd name="T45" fmla="*/ 71 h 75"/>
              <a:gd name="T46" fmla="*/ 84 w 132"/>
              <a:gd name="T47" fmla="*/ 71 h 75"/>
              <a:gd name="T48" fmla="*/ 83 w 132"/>
              <a:gd name="T49" fmla="*/ 71 h 75"/>
              <a:gd name="T50" fmla="*/ 81 w 132"/>
              <a:gd name="T51" fmla="*/ 71 h 75"/>
              <a:gd name="T52" fmla="*/ 79 w 132"/>
              <a:gd name="T53" fmla="*/ 71 h 75"/>
              <a:gd name="T54" fmla="*/ 76 w 132"/>
              <a:gd name="T55" fmla="*/ 71 h 75"/>
              <a:gd name="T56" fmla="*/ 73 w 132"/>
              <a:gd name="T57" fmla="*/ 71 h 75"/>
              <a:gd name="T58" fmla="*/ 71 w 132"/>
              <a:gd name="T59" fmla="*/ 71 h 75"/>
              <a:gd name="T60" fmla="*/ 69 w 132"/>
              <a:gd name="T61" fmla="*/ 72 h 75"/>
              <a:gd name="T62" fmla="*/ 68 w 132"/>
              <a:gd name="T63" fmla="*/ 73 h 75"/>
              <a:gd name="T64" fmla="*/ 64 w 132"/>
              <a:gd name="T65" fmla="*/ 73 h 75"/>
              <a:gd name="T66" fmla="*/ 62 w 132"/>
              <a:gd name="T67" fmla="*/ 71 h 75"/>
              <a:gd name="T68" fmla="*/ 61 w 132"/>
              <a:gd name="T69" fmla="*/ 49 h 75"/>
              <a:gd name="T70" fmla="*/ 61 w 132"/>
              <a:gd name="T71" fmla="*/ 46 h 75"/>
              <a:gd name="T72" fmla="*/ 61 w 132"/>
              <a:gd name="T73" fmla="*/ 45 h 75"/>
              <a:gd name="T74" fmla="*/ 62 w 132"/>
              <a:gd name="T75" fmla="*/ 43 h 75"/>
              <a:gd name="T76" fmla="*/ 61 w 132"/>
              <a:gd name="T77" fmla="*/ 43 h 75"/>
              <a:gd name="T78" fmla="*/ 59 w 132"/>
              <a:gd name="T79" fmla="*/ 44 h 75"/>
              <a:gd name="T80" fmla="*/ 58 w 132"/>
              <a:gd name="T81" fmla="*/ 45 h 75"/>
              <a:gd name="T82" fmla="*/ 57 w 132"/>
              <a:gd name="T83" fmla="*/ 47 h 75"/>
              <a:gd name="T84" fmla="*/ 55 w 132"/>
              <a:gd name="T85" fmla="*/ 49 h 75"/>
              <a:gd name="T86" fmla="*/ 52 w 132"/>
              <a:gd name="T87" fmla="*/ 50 h 75"/>
              <a:gd name="T88" fmla="*/ 48 w 132"/>
              <a:gd name="T89" fmla="*/ 53 h 75"/>
              <a:gd name="T90" fmla="*/ 32 w 132"/>
              <a:gd name="T91" fmla="*/ 51 h 75"/>
              <a:gd name="T92" fmla="*/ 31 w 132"/>
              <a:gd name="T93" fmla="*/ 48 h 75"/>
              <a:gd name="T94" fmla="*/ 29 w 132"/>
              <a:gd name="T95" fmla="*/ 45 h 75"/>
              <a:gd name="T96" fmla="*/ 27 w 132"/>
              <a:gd name="T97" fmla="*/ 44 h 75"/>
              <a:gd name="T98" fmla="*/ 25 w 132"/>
              <a:gd name="T99" fmla="*/ 44 h 75"/>
              <a:gd name="T100" fmla="*/ 23 w 132"/>
              <a:gd name="T101" fmla="*/ 43 h 75"/>
              <a:gd name="T102" fmla="*/ 14 w 132"/>
              <a:gd name="T103" fmla="*/ 43 h 75"/>
              <a:gd name="T104" fmla="*/ 17 w 132"/>
              <a:gd name="T105" fmla="*/ 39 h 75"/>
              <a:gd name="T106" fmla="*/ 18 w 132"/>
              <a:gd name="T107" fmla="*/ 35 h 75"/>
              <a:gd name="T108" fmla="*/ 15 w 132"/>
              <a:gd name="T109" fmla="*/ 30 h 75"/>
              <a:gd name="T110" fmla="*/ 12 w 132"/>
              <a:gd name="T111" fmla="*/ 28 h 75"/>
              <a:gd name="T112" fmla="*/ 9 w 132"/>
              <a:gd name="T113" fmla="*/ 24 h 75"/>
              <a:gd name="T114" fmla="*/ 7 w 132"/>
              <a:gd name="T115" fmla="*/ 20 h 75"/>
              <a:gd name="T116" fmla="*/ 4 w 132"/>
              <a:gd name="T117" fmla="*/ 16 h 75"/>
              <a:gd name="T118" fmla="*/ 4 w 132"/>
              <a:gd name="T119" fmla="*/ 12 h 75"/>
              <a:gd name="T120" fmla="*/ 1 w 132"/>
              <a:gd name="T121" fmla="*/ 7 h 75"/>
              <a:gd name="T122" fmla="*/ 3 w 132"/>
              <a:gd name="T123" fmla="*/ 4 h 75"/>
              <a:gd name="T124" fmla="*/ 3 w 132"/>
              <a:gd name="T125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75">
                <a:moveTo>
                  <a:pt x="3" y="0"/>
                </a:moveTo>
                <a:lnTo>
                  <a:pt x="4" y="1"/>
                </a:lnTo>
                <a:lnTo>
                  <a:pt x="12" y="4"/>
                </a:lnTo>
                <a:lnTo>
                  <a:pt x="20" y="8"/>
                </a:lnTo>
                <a:lnTo>
                  <a:pt x="23" y="9"/>
                </a:lnTo>
                <a:lnTo>
                  <a:pt x="24" y="10"/>
                </a:lnTo>
                <a:lnTo>
                  <a:pt x="32" y="11"/>
                </a:lnTo>
                <a:lnTo>
                  <a:pt x="32" y="11"/>
                </a:lnTo>
                <a:lnTo>
                  <a:pt x="35" y="12"/>
                </a:lnTo>
                <a:lnTo>
                  <a:pt x="35" y="12"/>
                </a:lnTo>
                <a:lnTo>
                  <a:pt x="36" y="12"/>
                </a:lnTo>
                <a:lnTo>
                  <a:pt x="43" y="14"/>
                </a:lnTo>
                <a:lnTo>
                  <a:pt x="44" y="15"/>
                </a:lnTo>
                <a:lnTo>
                  <a:pt x="49" y="16"/>
                </a:lnTo>
                <a:lnTo>
                  <a:pt x="54" y="17"/>
                </a:lnTo>
                <a:lnTo>
                  <a:pt x="61" y="18"/>
                </a:lnTo>
                <a:lnTo>
                  <a:pt x="63" y="19"/>
                </a:lnTo>
                <a:lnTo>
                  <a:pt x="65" y="19"/>
                </a:lnTo>
                <a:lnTo>
                  <a:pt x="66" y="20"/>
                </a:lnTo>
                <a:lnTo>
                  <a:pt x="69" y="22"/>
                </a:lnTo>
                <a:lnTo>
                  <a:pt x="75" y="25"/>
                </a:lnTo>
                <a:lnTo>
                  <a:pt x="79" y="27"/>
                </a:lnTo>
                <a:lnTo>
                  <a:pt x="81" y="28"/>
                </a:lnTo>
                <a:lnTo>
                  <a:pt x="86" y="31"/>
                </a:lnTo>
                <a:lnTo>
                  <a:pt x="89" y="32"/>
                </a:lnTo>
                <a:lnTo>
                  <a:pt x="93" y="35"/>
                </a:lnTo>
                <a:lnTo>
                  <a:pt x="93" y="35"/>
                </a:lnTo>
                <a:lnTo>
                  <a:pt x="94" y="35"/>
                </a:lnTo>
                <a:lnTo>
                  <a:pt x="96" y="36"/>
                </a:lnTo>
                <a:lnTo>
                  <a:pt x="104" y="39"/>
                </a:lnTo>
                <a:lnTo>
                  <a:pt x="108" y="41"/>
                </a:lnTo>
                <a:lnTo>
                  <a:pt x="119" y="46"/>
                </a:lnTo>
                <a:lnTo>
                  <a:pt x="122" y="47"/>
                </a:lnTo>
                <a:lnTo>
                  <a:pt x="122" y="48"/>
                </a:lnTo>
                <a:lnTo>
                  <a:pt x="123" y="48"/>
                </a:lnTo>
                <a:lnTo>
                  <a:pt x="124" y="48"/>
                </a:lnTo>
                <a:lnTo>
                  <a:pt x="128" y="50"/>
                </a:lnTo>
                <a:lnTo>
                  <a:pt x="132" y="51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3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3"/>
                </a:lnTo>
                <a:lnTo>
                  <a:pt x="131" y="53"/>
                </a:lnTo>
                <a:lnTo>
                  <a:pt x="131" y="53"/>
                </a:lnTo>
                <a:lnTo>
                  <a:pt x="131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29" y="53"/>
                </a:lnTo>
                <a:lnTo>
                  <a:pt x="129" y="53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8" y="54"/>
                </a:lnTo>
                <a:lnTo>
                  <a:pt x="128" y="54"/>
                </a:lnTo>
                <a:lnTo>
                  <a:pt x="128" y="54"/>
                </a:lnTo>
                <a:lnTo>
                  <a:pt x="128" y="54"/>
                </a:lnTo>
                <a:lnTo>
                  <a:pt x="128" y="55"/>
                </a:lnTo>
                <a:lnTo>
                  <a:pt x="128" y="55"/>
                </a:lnTo>
                <a:lnTo>
                  <a:pt x="128" y="55"/>
                </a:lnTo>
                <a:lnTo>
                  <a:pt x="128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6"/>
                </a:lnTo>
                <a:lnTo>
                  <a:pt x="127" y="55"/>
                </a:lnTo>
                <a:lnTo>
                  <a:pt x="127" y="56"/>
                </a:lnTo>
                <a:lnTo>
                  <a:pt x="127" y="56"/>
                </a:lnTo>
                <a:lnTo>
                  <a:pt x="127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7"/>
                </a:lnTo>
                <a:lnTo>
                  <a:pt x="126" y="57"/>
                </a:lnTo>
                <a:lnTo>
                  <a:pt x="126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2" y="59"/>
                </a:lnTo>
                <a:lnTo>
                  <a:pt x="122" y="59"/>
                </a:lnTo>
                <a:lnTo>
                  <a:pt x="123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60"/>
                </a:lnTo>
                <a:lnTo>
                  <a:pt x="122" y="60"/>
                </a:lnTo>
                <a:lnTo>
                  <a:pt x="122" y="60"/>
                </a:lnTo>
                <a:lnTo>
                  <a:pt x="121" y="59"/>
                </a:lnTo>
                <a:lnTo>
                  <a:pt x="121" y="59"/>
                </a:lnTo>
                <a:lnTo>
                  <a:pt x="121" y="59"/>
                </a:lnTo>
                <a:lnTo>
                  <a:pt x="121" y="59"/>
                </a:lnTo>
                <a:lnTo>
                  <a:pt x="120" y="59"/>
                </a:lnTo>
                <a:lnTo>
                  <a:pt x="120" y="60"/>
                </a:lnTo>
                <a:lnTo>
                  <a:pt x="120" y="59"/>
                </a:lnTo>
                <a:lnTo>
                  <a:pt x="120" y="59"/>
                </a:lnTo>
                <a:lnTo>
                  <a:pt x="120" y="59"/>
                </a:lnTo>
                <a:lnTo>
                  <a:pt x="119" y="59"/>
                </a:lnTo>
                <a:lnTo>
                  <a:pt x="119" y="59"/>
                </a:lnTo>
                <a:lnTo>
                  <a:pt x="119" y="59"/>
                </a:lnTo>
                <a:lnTo>
                  <a:pt x="119" y="59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1"/>
                </a:lnTo>
                <a:lnTo>
                  <a:pt x="119" y="60"/>
                </a:lnTo>
                <a:lnTo>
                  <a:pt x="118" y="60"/>
                </a:lnTo>
                <a:lnTo>
                  <a:pt x="118" y="61"/>
                </a:lnTo>
                <a:lnTo>
                  <a:pt x="118" y="60"/>
                </a:lnTo>
                <a:lnTo>
                  <a:pt x="118" y="61"/>
                </a:lnTo>
                <a:lnTo>
                  <a:pt x="118" y="60"/>
                </a:lnTo>
                <a:lnTo>
                  <a:pt x="118" y="60"/>
                </a:lnTo>
                <a:lnTo>
                  <a:pt x="118" y="60"/>
                </a:lnTo>
                <a:lnTo>
                  <a:pt x="117" y="61"/>
                </a:lnTo>
                <a:lnTo>
                  <a:pt x="117" y="61"/>
                </a:lnTo>
                <a:lnTo>
                  <a:pt x="117" y="61"/>
                </a:lnTo>
                <a:lnTo>
                  <a:pt x="117" y="61"/>
                </a:lnTo>
                <a:lnTo>
                  <a:pt x="117" y="61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3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4" y="63"/>
                </a:lnTo>
                <a:lnTo>
                  <a:pt x="114" y="63"/>
                </a:lnTo>
                <a:lnTo>
                  <a:pt x="114" y="63"/>
                </a:lnTo>
                <a:lnTo>
                  <a:pt x="114" y="64"/>
                </a:lnTo>
                <a:lnTo>
                  <a:pt x="114" y="64"/>
                </a:lnTo>
                <a:lnTo>
                  <a:pt x="113" y="64"/>
                </a:lnTo>
                <a:lnTo>
                  <a:pt x="113" y="65"/>
                </a:lnTo>
                <a:lnTo>
                  <a:pt x="113" y="65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5"/>
                </a:lnTo>
                <a:lnTo>
                  <a:pt x="110" y="66"/>
                </a:lnTo>
                <a:lnTo>
                  <a:pt x="110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8" y="66"/>
                </a:lnTo>
                <a:lnTo>
                  <a:pt x="108" y="65"/>
                </a:lnTo>
                <a:lnTo>
                  <a:pt x="108" y="66"/>
                </a:lnTo>
                <a:lnTo>
                  <a:pt x="108" y="66"/>
                </a:lnTo>
                <a:lnTo>
                  <a:pt x="108" y="65"/>
                </a:lnTo>
                <a:lnTo>
                  <a:pt x="108" y="66"/>
                </a:lnTo>
                <a:lnTo>
                  <a:pt x="108" y="65"/>
                </a:lnTo>
                <a:lnTo>
                  <a:pt x="107" y="66"/>
                </a:lnTo>
                <a:lnTo>
                  <a:pt x="107" y="66"/>
                </a:lnTo>
                <a:lnTo>
                  <a:pt x="107" y="65"/>
                </a:lnTo>
                <a:lnTo>
                  <a:pt x="107" y="66"/>
                </a:lnTo>
                <a:lnTo>
                  <a:pt x="107" y="65"/>
                </a:lnTo>
                <a:lnTo>
                  <a:pt x="107" y="66"/>
                </a:lnTo>
                <a:lnTo>
                  <a:pt x="107" y="65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8"/>
                </a:lnTo>
                <a:lnTo>
                  <a:pt x="105" y="68"/>
                </a:lnTo>
                <a:lnTo>
                  <a:pt x="105" y="68"/>
                </a:lnTo>
                <a:lnTo>
                  <a:pt x="105" y="68"/>
                </a:lnTo>
                <a:lnTo>
                  <a:pt x="105" y="68"/>
                </a:lnTo>
                <a:lnTo>
                  <a:pt x="104" y="68"/>
                </a:lnTo>
                <a:lnTo>
                  <a:pt x="104" y="68"/>
                </a:lnTo>
                <a:lnTo>
                  <a:pt x="104" y="69"/>
                </a:lnTo>
                <a:lnTo>
                  <a:pt x="104" y="69"/>
                </a:lnTo>
                <a:lnTo>
                  <a:pt x="104" y="69"/>
                </a:lnTo>
                <a:lnTo>
                  <a:pt x="104" y="69"/>
                </a:lnTo>
                <a:lnTo>
                  <a:pt x="103" y="69"/>
                </a:lnTo>
                <a:lnTo>
                  <a:pt x="103" y="70"/>
                </a:lnTo>
                <a:lnTo>
                  <a:pt x="103" y="70"/>
                </a:lnTo>
                <a:lnTo>
                  <a:pt x="103" y="70"/>
                </a:lnTo>
                <a:lnTo>
                  <a:pt x="103" y="70"/>
                </a:lnTo>
                <a:lnTo>
                  <a:pt x="103" y="70"/>
                </a:lnTo>
                <a:lnTo>
                  <a:pt x="103" y="71"/>
                </a:lnTo>
                <a:lnTo>
                  <a:pt x="103" y="71"/>
                </a:lnTo>
                <a:lnTo>
                  <a:pt x="103" y="71"/>
                </a:lnTo>
                <a:lnTo>
                  <a:pt x="103" y="71"/>
                </a:lnTo>
                <a:lnTo>
                  <a:pt x="102" y="71"/>
                </a:lnTo>
                <a:lnTo>
                  <a:pt x="102" y="71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0" y="72"/>
                </a:lnTo>
                <a:lnTo>
                  <a:pt x="100" y="72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99" y="73"/>
                </a:lnTo>
                <a:lnTo>
                  <a:pt x="99" y="72"/>
                </a:lnTo>
                <a:lnTo>
                  <a:pt x="99" y="73"/>
                </a:lnTo>
                <a:lnTo>
                  <a:pt x="98" y="73"/>
                </a:lnTo>
                <a:lnTo>
                  <a:pt x="98" y="73"/>
                </a:lnTo>
                <a:lnTo>
                  <a:pt x="98" y="73"/>
                </a:lnTo>
                <a:lnTo>
                  <a:pt x="98" y="74"/>
                </a:lnTo>
                <a:lnTo>
                  <a:pt x="97" y="74"/>
                </a:lnTo>
                <a:lnTo>
                  <a:pt x="97" y="74"/>
                </a:lnTo>
                <a:lnTo>
                  <a:pt x="96" y="74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3" y="74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2"/>
                </a:lnTo>
                <a:lnTo>
                  <a:pt x="93" y="72"/>
                </a:lnTo>
                <a:lnTo>
                  <a:pt x="94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8" y="72"/>
                </a:lnTo>
                <a:lnTo>
                  <a:pt x="88" y="72"/>
                </a:lnTo>
                <a:lnTo>
                  <a:pt x="88" y="72"/>
                </a:lnTo>
                <a:lnTo>
                  <a:pt x="88" y="72"/>
                </a:lnTo>
                <a:lnTo>
                  <a:pt x="88" y="72"/>
                </a:lnTo>
                <a:lnTo>
                  <a:pt x="88" y="71"/>
                </a:lnTo>
                <a:lnTo>
                  <a:pt x="88" y="72"/>
                </a:lnTo>
                <a:lnTo>
                  <a:pt x="88" y="71"/>
                </a:lnTo>
                <a:lnTo>
                  <a:pt x="87" y="72"/>
                </a:lnTo>
                <a:lnTo>
                  <a:pt x="87" y="71"/>
                </a:lnTo>
                <a:lnTo>
                  <a:pt x="87" y="72"/>
                </a:lnTo>
                <a:lnTo>
                  <a:pt x="87" y="71"/>
                </a:lnTo>
                <a:lnTo>
                  <a:pt x="87" y="71"/>
                </a:lnTo>
                <a:lnTo>
                  <a:pt x="87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5" y="71"/>
                </a:lnTo>
                <a:lnTo>
                  <a:pt x="85" y="71"/>
                </a:lnTo>
                <a:lnTo>
                  <a:pt x="85" y="71"/>
                </a:lnTo>
                <a:lnTo>
                  <a:pt x="85" y="71"/>
                </a:lnTo>
                <a:lnTo>
                  <a:pt x="85" y="71"/>
                </a:lnTo>
                <a:lnTo>
                  <a:pt x="84" y="71"/>
                </a:lnTo>
                <a:lnTo>
                  <a:pt x="85" y="71"/>
                </a:lnTo>
                <a:lnTo>
                  <a:pt x="85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77" y="71"/>
                </a:lnTo>
                <a:lnTo>
                  <a:pt x="77" y="71"/>
                </a:lnTo>
                <a:lnTo>
                  <a:pt x="77" y="71"/>
                </a:lnTo>
                <a:lnTo>
                  <a:pt x="77" y="71"/>
                </a:lnTo>
                <a:lnTo>
                  <a:pt x="77" y="71"/>
                </a:lnTo>
                <a:lnTo>
                  <a:pt x="76" y="71"/>
                </a:lnTo>
                <a:lnTo>
                  <a:pt x="76" y="72"/>
                </a:lnTo>
                <a:lnTo>
                  <a:pt x="76" y="71"/>
                </a:lnTo>
                <a:lnTo>
                  <a:pt x="76" y="72"/>
                </a:lnTo>
                <a:lnTo>
                  <a:pt x="76" y="71"/>
                </a:lnTo>
                <a:lnTo>
                  <a:pt x="76" y="71"/>
                </a:lnTo>
                <a:lnTo>
                  <a:pt x="76" y="71"/>
                </a:lnTo>
                <a:lnTo>
                  <a:pt x="76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4" y="71"/>
                </a:lnTo>
                <a:lnTo>
                  <a:pt x="74" y="71"/>
                </a:lnTo>
                <a:lnTo>
                  <a:pt x="74" y="71"/>
                </a:lnTo>
                <a:lnTo>
                  <a:pt x="74" y="71"/>
                </a:lnTo>
                <a:lnTo>
                  <a:pt x="74" y="71"/>
                </a:lnTo>
                <a:lnTo>
                  <a:pt x="73" y="71"/>
                </a:lnTo>
                <a:lnTo>
                  <a:pt x="73" y="71"/>
                </a:lnTo>
                <a:lnTo>
                  <a:pt x="73" y="70"/>
                </a:lnTo>
                <a:lnTo>
                  <a:pt x="73" y="71"/>
                </a:lnTo>
                <a:lnTo>
                  <a:pt x="73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0" y="71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7" y="73"/>
                </a:lnTo>
                <a:lnTo>
                  <a:pt x="67" y="73"/>
                </a:lnTo>
                <a:lnTo>
                  <a:pt x="67" y="73"/>
                </a:lnTo>
                <a:lnTo>
                  <a:pt x="67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5" y="73"/>
                </a:lnTo>
                <a:lnTo>
                  <a:pt x="65" y="73"/>
                </a:lnTo>
                <a:lnTo>
                  <a:pt x="65" y="73"/>
                </a:lnTo>
                <a:lnTo>
                  <a:pt x="65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2"/>
                </a:lnTo>
                <a:lnTo>
                  <a:pt x="63" y="72"/>
                </a:lnTo>
                <a:lnTo>
                  <a:pt x="63" y="72"/>
                </a:lnTo>
                <a:lnTo>
                  <a:pt x="63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0" y="72"/>
                </a:lnTo>
                <a:lnTo>
                  <a:pt x="60" y="67"/>
                </a:lnTo>
                <a:lnTo>
                  <a:pt x="60" y="62"/>
                </a:lnTo>
                <a:lnTo>
                  <a:pt x="60" y="60"/>
                </a:lnTo>
                <a:lnTo>
                  <a:pt x="60" y="55"/>
                </a:lnTo>
                <a:lnTo>
                  <a:pt x="60" y="53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1" y="50"/>
                </a:lnTo>
                <a:lnTo>
                  <a:pt x="61" y="50"/>
                </a:lnTo>
                <a:lnTo>
                  <a:pt x="61" y="49"/>
                </a:lnTo>
                <a:lnTo>
                  <a:pt x="61" y="50"/>
                </a:lnTo>
                <a:lnTo>
                  <a:pt x="61" y="49"/>
                </a:lnTo>
                <a:lnTo>
                  <a:pt x="61" y="49"/>
                </a:lnTo>
                <a:lnTo>
                  <a:pt x="61" y="49"/>
                </a:lnTo>
                <a:lnTo>
                  <a:pt x="62" y="49"/>
                </a:lnTo>
                <a:lnTo>
                  <a:pt x="62" y="49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1" y="48"/>
                </a:lnTo>
                <a:lnTo>
                  <a:pt x="61" y="48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0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6"/>
                </a:lnTo>
                <a:lnTo>
                  <a:pt x="61" y="46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4"/>
                </a:lnTo>
                <a:lnTo>
                  <a:pt x="62" y="45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3"/>
                </a:lnTo>
                <a:lnTo>
                  <a:pt x="62" y="44"/>
                </a:lnTo>
                <a:lnTo>
                  <a:pt x="62" y="44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0" y="43"/>
                </a:lnTo>
                <a:lnTo>
                  <a:pt x="60" y="43"/>
                </a:lnTo>
                <a:lnTo>
                  <a:pt x="60" y="43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59" y="44"/>
                </a:lnTo>
                <a:lnTo>
                  <a:pt x="59" y="44"/>
                </a:lnTo>
                <a:lnTo>
                  <a:pt x="59" y="45"/>
                </a:lnTo>
                <a:lnTo>
                  <a:pt x="59" y="44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6"/>
                </a:lnTo>
                <a:lnTo>
                  <a:pt x="58" y="46"/>
                </a:lnTo>
                <a:lnTo>
                  <a:pt x="57" y="46"/>
                </a:lnTo>
                <a:lnTo>
                  <a:pt x="58" y="46"/>
                </a:lnTo>
                <a:lnTo>
                  <a:pt x="57" y="46"/>
                </a:lnTo>
                <a:lnTo>
                  <a:pt x="58" y="46"/>
                </a:lnTo>
                <a:lnTo>
                  <a:pt x="58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1" y="51"/>
                </a:lnTo>
                <a:lnTo>
                  <a:pt x="51" y="51"/>
                </a:lnTo>
                <a:lnTo>
                  <a:pt x="50" y="51"/>
                </a:lnTo>
                <a:lnTo>
                  <a:pt x="50" y="51"/>
                </a:lnTo>
                <a:lnTo>
                  <a:pt x="50" y="51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8" y="53"/>
                </a:lnTo>
                <a:lnTo>
                  <a:pt x="48" y="53"/>
                </a:lnTo>
                <a:lnTo>
                  <a:pt x="48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6" y="54"/>
                </a:lnTo>
                <a:lnTo>
                  <a:pt x="41" y="54"/>
                </a:lnTo>
                <a:lnTo>
                  <a:pt x="32" y="54"/>
                </a:lnTo>
                <a:lnTo>
                  <a:pt x="32" y="53"/>
                </a:lnTo>
                <a:lnTo>
                  <a:pt x="32" y="53"/>
                </a:lnTo>
                <a:lnTo>
                  <a:pt x="32" y="53"/>
                </a:lnTo>
                <a:lnTo>
                  <a:pt x="32" y="53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1"/>
                </a:lnTo>
                <a:lnTo>
                  <a:pt x="33" y="51"/>
                </a:lnTo>
                <a:lnTo>
                  <a:pt x="32" y="51"/>
                </a:lnTo>
                <a:lnTo>
                  <a:pt x="32" y="51"/>
                </a:lnTo>
                <a:lnTo>
                  <a:pt x="32" y="50"/>
                </a:lnTo>
                <a:lnTo>
                  <a:pt x="32" y="50"/>
                </a:lnTo>
                <a:lnTo>
                  <a:pt x="32" y="50"/>
                </a:lnTo>
                <a:lnTo>
                  <a:pt x="32" y="50"/>
                </a:lnTo>
                <a:lnTo>
                  <a:pt x="33" y="50"/>
                </a:lnTo>
                <a:lnTo>
                  <a:pt x="32" y="50"/>
                </a:lnTo>
                <a:lnTo>
                  <a:pt x="32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0" y="46"/>
                </a:lnTo>
                <a:lnTo>
                  <a:pt x="30" y="45"/>
                </a:lnTo>
                <a:lnTo>
                  <a:pt x="30" y="45"/>
                </a:lnTo>
                <a:lnTo>
                  <a:pt x="30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4"/>
                </a:lnTo>
                <a:lnTo>
                  <a:pt x="29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4" y="43"/>
                </a:lnTo>
                <a:lnTo>
                  <a:pt x="24" y="44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1" y="43"/>
                </a:lnTo>
                <a:lnTo>
                  <a:pt x="14" y="43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6" y="41"/>
                </a:lnTo>
                <a:lnTo>
                  <a:pt x="16" y="41"/>
                </a:lnTo>
                <a:lnTo>
                  <a:pt x="15" y="40"/>
                </a:lnTo>
                <a:lnTo>
                  <a:pt x="15" y="40"/>
                </a:lnTo>
                <a:lnTo>
                  <a:pt x="16" y="40"/>
                </a:lnTo>
                <a:lnTo>
                  <a:pt x="16" y="39"/>
                </a:lnTo>
                <a:lnTo>
                  <a:pt x="16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8" y="39"/>
                </a:lnTo>
                <a:lnTo>
                  <a:pt x="18" y="39"/>
                </a:lnTo>
                <a:lnTo>
                  <a:pt x="17" y="38"/>
                </a:lnTo>
                <a:lnTo>
                  <a:pt x="17" y="38"/>
                </a:lnTo>
                <a:lnTo>
                  <a:pt x="17" y="38"/>
                </a:lnTo>
                <a:lnTo>
                  <a:pt x="18" y="38"/>
                </a:lnTo>
                <a:lnTo>
                  <a:pt x="18" y="38"/>
                </a:lnTo>
                <a:lnTo>
                  <a:pt x="18" y="37"/>
                </a:lnTo>
                <a:lnTo>
                  <a:pt x="18" y="37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5"/>
                </a:lnTo>
                <a:lnTo>
                  <a:pt x="18" y="35"/>
                </a:lnTo>
                <a:lnTo>
                  <a:pt x="18" y="35"/>
                </a:lnTo>
                <a:lnTo>
                  <a:pt x="18" y="35"/>
                </a:lnTo>
                <a:lnTo>
                  <a:pt x="18" y="35"/>
                </a:lnTo>
                <a:lnTo>
                  <a:pt x="18" y="34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6" y="33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1"/>
                </a:lnTo>
                <a:lnTo>
                  <a:pt x="15" y="31"/>
                </a:lnTo>
                <a:lnTo>
                  <a:pt x="15" y="30"/>
                </a:lnTo>
                <a:lnTo>
                  <a:pt x="15" y="30"/>
                </a:lnTo>
                <a:lnTo>
                  <a:pt x="15" y="30"/>
                </a:lnTo>
                <a:lnTo>
                  <a:pt x="15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2" y="28"/>
                </a:lnTo>
                <a:lnTo>
                  <a:pt x="12" y="28"/>
                </a:lnTo>
                <a:lnTo>
                  <a:pt x="12" y="27"/>
                </a:lnTo>
                <a:lnTo>
                  <a:pt x="12" y="27"/>
                </a:lnTo>
                <a:lnTo>
                  <a:pt x="12" y="26"/>
                </a:lnTo>
                <a:lnTo>
                  <a:pt x="12" y="25"/>
                </a:lnTo>
                <a:lnTo>
                  <a:pt x="12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0" y="25"/>
                </a:lnTo>
                <a:lnTo>
                  <a:pt x="10" y="25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8" y="24"/>
                </a:lnTo>
                <a:lnTo>
                  <a:pt x="8" y="23"/>
                </a:lnTo>
                <a:lnTo>
                  <a:pt x="8" y="23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7" y="19"/>
                </a:lnTo>
                <a:lnTo>
                  <a:pt x="7" y="19"/>
                </a:lnTo>
                <a:lnTo>
                  <a:pt x="7" y="18"/>
                </a:lnTo>
                <a:lnTo>
                  <a:pt x="7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5" y="17"/>
                </a:lnTo>
                <a:lnTo>
                  <a:pt x="5" y="17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3"/>
                </a:lnTo>
                <a:lnTo>
                  <a:pt x="5" y="13"/>
                </a:lnTo>
                <a:lnTo>
                  <a:pt x="5" y="12"/>
                </a:lnTo>
                <a:lnTo>
                  <a:pt x="5" y="12"/>
                </a:lnTo>
                <a:lnTo>
                  <a:pt x="4" y="12"/>
                </a:lnTo>
                <a:lnTo>
                  <a:pt x="4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CFC7D130-4F89-45DD-A297-286C9D5151D2}"/>
              </a:ext>
            </a:extLst>
          </p:cNvPr>
          <p:cNvSpPr>
            <a:spLocks/>
          </p:cNvSpPr>
          <p:nvPr/>
        </p:nvSpPr>
        <p:spPr bwMode="auto">
          <a:xfrm>
            <a:off x="1461941" y="2452040"/>
            <a:ext cx="1249363" cy="709613"/>
          </a:xfrm>
          <a:custGeom>
            <a:avLst/>
            <a:gdLst>
              <a:gd name="T0" fmla="*/ 65 w 132"/>
              <a:gd name="T1" fmla="*/ 19 h 75"/>
              <a:gd name="T2" fmla="*/ 124 w 132"/>
              <a:gd name="T3" fmla="*/ 48 h 75"/>
              <a:gd name="T4" fmla="*/ 131 w 132"/>
              <a:gd name="T5" fmla="*/ 53 h 75"/>
              <a:gd name="T6" fmla="*/ 129 w 132"/>
              <a:gd name="T7" fmla="*/ 54 h 75"/>
              <a:gd name="T8" fmla="*/ 127 w 132"/>
              <a:gd name="T9" fmla="*/ 55 h 75"/>
              <a:gd name="T10" fmla="*/ 126 w 132"/>
              <a:gd name="T11" fmla="*/ 57 h 75"/>
              <a:gd name="T12" fmla="*/ 125 w 132"/>
              <a:gd name="T13" fmla="*/ 58 h 75"/>
              <a:gd name="T14" fmla="*/ 123 w 132"/>
              <a:gd name="T15" fmla="*/ 59 h 75"/>
              <a:gd name="T16" fmla="*/ 120 w 132"/>
              <a:gd name="T17" fmla="*/ 59 h 75"/>
              <a:gd name="T18" fmla="*/ 118 w 132"/>
              <a:gd name="T19" fmla="*/ 60 h 75"/>
              <a:gd name="T20" fmla="*/ 115 w 132"/>
              <a:gd name="T21" fmla="*/ 63 h 75"/>
              <a:gd name="T22" fmla="*/ 112 w 132"/>
              <a:gd name="T23" fmla="*/ 67 h 75"/>
              <a:gd name="T24" fmla="*/ 110 w 132"/>
              <a:gd name="T25" fmla="*/ 65 h 75"/>
              <a:gd name="T26" fmla="*/ 107 w 132"/>
              <a:gd name="T27" fmla="*/ 66 h 75"/>
              <a:gd name="T28" fmla="*/ 105 w 132"/>
              <a:gd name="T29" fmla="*/ 67 h 75"/>
              <a:gd name="T30" fmla="*/ 103 w 132"/>
              <a:gd name="T31" fmla="*/ 70 h 75"/>
              <a:gd name="T32" fmla="*/ 101 w 132"/>
              <a:gd name="T33" fmla="*/ 72 h 75"/>
              <a:gd name="T34" fmla="*/ 97 w 132"/>
              <a:gd name="T35" fmla="*/ 74 h 75"/>
              <a:gd name="T36" fmla="*/ 93 w 132"/>
              <a:gd name="T37" fmla="*/ 72 h 75"/>
              <a:gd name="T38" fmla="*/ 92 w 132"/>
              <a:gd name="T39" fmla="*/ 72 h 75"/>
              <a:gd name="T40" fmla="*/ 91 w 132"/>
              <a:gd name="T41" fmla="*/ 72 h 75"/>
              <a:gd name="T42" fmla="*/ 89 w 132"/>
              <a:gd name="T43" fmla="*/ 72 h 75"/>
              <a:gd name="T44" fmla="*/ 87 w 132"/>
              <a:gd name="T45" fmla="*/ 71 h 75"/>
              <a:gd name="T46" fmla="*/ 84 w 132"/>
              <a:gd name="T47" fmla="*/ 71 h 75"/>
              <a:gd name="T48" fmla="*/ 83 w 132"/>
              <a:gd name="T49" fmla="*/ 71 h 75"/>
              <a:gd name="T50" fmla="*/ 81 w 132"/>
              <a:gd name="T51" fmla="*/ 71 h 75"/>
              <a:gd name="T52" fmla="*/ 79 w 132"/>
              <a:gd name="T53" fmla="*/ 71 h 75"/>
              <a:gd name="T54" fmla="*/ 76 w 132"/>
              <a:gd name="T55" fmla="*/ 71 h 75"/>
              <a:gd name="T56" fmla="*/ 73 w 132"/>
              <a:gd name="T57" fmla="*/ 71 h 75"/>
              <a:gd name="T58" fmla="*/ 71 w 132"/>
              <a:gd name="T59" fmla="*/ 71 h 75"/>
              <a:gd name="T60" fmla="*/ 69 w 132"/>
              <a:gd name="T61" fmla="*/ 72 h 75"/>
              <a:gd name="T62" fmla="*/ 68 w 132"/>
              <a:gd name="T63" fmla="*/ 73 h 75"/>
              <a:gd name="T64" fmla="*/ 64 w 132"/>
              <a:gd name="T65" fmla="*/ 73 h 75"/>
              <a:gd name="T66" fmla="*/ 62 w 132"/>
              <a:gd name="T67" fmla="*/ 71 h 75"/>
              <a:gd name="T68" fmla="*/ 61 w 132"/>
              <a:gd name="T69" fmla="*/ 49 h 75"/>
              <a:gd name="T70" fmla="*/ 61 w 132"/>
              <a:gd name="T71" fmla="*/ 46 h 75"/>
              <a:gd name="T72" fmla="*/ 61 w 132"/>
              <a:gd name="T73" fmla="*/ 45 h 75"/>
              <a:gd name="T74" fmla="*/ 62 w 132"/>
              <a:gd name="T75" fmla="*/ 43 h 75"/>
              <a:gd name="T76" fmla="*/ 61 w 132"/>
              <a:gd name="T77" fmla="*/ 43 h 75"/>
              <a:gd name="T78" fmla="*/ 59 w 132"/>
              <a:gd name="T79" fmla="*/ 44 h 75"/>
              <a:gd name="T80" fmla="*/ 58 w 132"/>
              <a:gd name="T81" fmla="*/ 45 h 75"/>
              <a:gd name="T82" fmla="*/ 57 w 132"/>
              <a:gd name="T83" fmla="*/ 47 h 75"/>
              <a:gd name="T84" fmla="*/ 55 w 132"/>
              <a:gd name="T85" fmla="*/ 49 h 75"/>
              <a:gd name="T86" fmla="*/ 52 w 132"/>
              <a:gd name="T87" fmla="*/ 50 h 75"/>
              <a:gd name="T88" fmla="*/ 48 w 132"/>
              <a:gd name="T89" fmla="*/ 53 h 75"/>
              <a:gd name="T90" fmla="*/ 32 w 132"/>
              <a:gd name="T91" fmla="*/ 51 h 75"/>
              <a:gd name="T92" fmla="*/ 31 w 132"/>
              <a:gd name="T93" fmla="*/ 48 h 75"/>
              <a:gd name="T94" fmla="*/ 29 w 132"/>
              <a:gd name="T95" fmla="*/ 45 h 75"/>
              <a:gd name="T96" fmla="*/ 27 w 132"/>
              <a:gd name="T97" fmla="*/ 44 h 75"/>
              <a:gd name="T98" fmla="*/ 25 w 132"/>
              <a:gd name="T99" fmla="*/ 44 h 75"/>
              <a:gd name="T100" fmla="*/ 23 w 132"/>
              <a:gd name="T101" fmla="*/ 43 h 75"/>
              <a:gd name="T102" fmla="*/ 14 w 132"/>
              <a:gd name="T103" fmla="*/ 43 h 75"/>
              <a:gd name="T104" fmla="*/ 17 w 132"/>
              <a:gd name="T105" fmla="*/ 39 h 75"/>
              <a:gd name="T106" fmla="*/ 18 w 132"/>
              <a:gd name="T107" fmla="*/ 35 h 75"/>
              <a:gd name="T108" fmla="*/ 15 w 132"/>
              <a:gd name="T109" fmla="*/ 30 h 75"/>
              <a:gd name="T110" fmla="*/ 12 w 132"/>
              <a:gd name="T111" fmla="*/ 28 h 75"/>
              <a:gd name="T112" fmla="*/ 9 w 132"/>
              <a:gd name="T113" fmla="*/ 24 h 75"/>
              <a:gd name="T114" fmla="*/ 7 w 132"/>
              <a:gd name="T115" fmla="*/ 20 h 75"/>
              <a:gd name="T116" fmla="*/ 4 w 132"/>
              <a:gd name="T117" fmla="*/ 16 h 75"/>
              <a:gd name="T118" fmla="*/ 4 w 132"/>
              <a:gd name="T119" fmla="*/ 12 h 75"/>
              <a:gd name="T120" fmla="*/ 1 w 132"/>
              <a:gd name="T121" fmla="*/ 7 h 75"/>
              <a:gd name="T122" fmla="*/ 3 w 132"/>
              <a:gd name="T123" fmla="*/ 4 h 75"/>
              <a:gd name="T124" fmla="*/ 3 w 132"/>
              <a:gd name="T125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75">
                <a:moveTo>
                  <a:pt x="3" y="0"/>
                </a:moveTo>
                <a:lnTo>
                  <a:pt x="4" y="1"/>
                </a:lnTo>
                <a:lnTo>
                  <a:pt x="12" y="4"/>
                </a:lnTo>
                <a:lnTo>
                  <a:pt x="20" y="8"/>
                </a:lnTo>
                <a:lnTo>
                  <a:pt x="23" y="9"/>
                </a:lnTo>
                <a:lnTo>
                  <a:pt x="24" y="10"/>
                </a:lnTo>
                <a:lnTo>
                  <a:pt x="32" y="11"/>
                </a:lnTo>
                <a:lnTo>
                  <a:pt x="32" y="11"/>
                </a:lnTo>
                <a:lnTo>
                  <a:pt x="35" y="12"/>
                </a:lnTo>
                <a:lnTo>
                  <a:pt x="35" y="12"/>
                </a:lnTo>
                <a:lnTo>
                  <a:pt x="36" y="12"/>
                </a:lnTo>
                <a:lnTo>
                  <a:pt x="43" y="14"/>
                </a:lnTo>
                <a:lnTo>
                  <a:pt x="44" y="15"/>
                </a:lnTo>
                <a:lnTo>
                  <a:pt x="49" y="16"/>
                </a:lnTo>
                <a:lnTo>
                  <a:pt x="54" y="17"/>
                </a:lnTo>
                <a:lnTo>
                  <a:pt x="61" y="18"/>
                </a:lnTo>
                <a:lnTo>
                  <a:pt x="63" y="19"/>
                </a:lnTo>
                <a:lnTo>
                  <a:pt x="65" y="19"/>
                </a:lnTo>
                <a:lnTo>
                  <a:pt x="66" y="20"/>
                </a:lnTo>
                <a:lnTo>
                  <a:pt x="69" y="22"/>
                </a:lnTo>
                <a:lnTo>
                  <a:pt x="75" y="25"/>
                </a:lnTo>
                <a:lnTo>
                  <a:pt x="79" y="27"/>
                </a:lnTo>
                <a:lnTo>
                  <a:pt x="81" y="28"/>
                </a:lnTo>
                <a:lnTo>
                  <a:pt x="86" y="31"/>
                </a:lnTo>
                <a:lnTo>
                  <a:pt x="89" y="32"/>
                </a:lnTo>
                <a:lnTo>
                  <a:pt x="93" y="35"/>
                </a:lnTo>
                <a:lnTo>
                  <a:pt x="93" y="35"/>
                </a:lnTo>
                <a:lnTo>
                  <a:pt x="94" y="35"/>
                </a:lnTo>
                <a:lnTo>
                  <a:pt x="96" y="36"/>
                </a:lnTo>
                <a:lnTo>
                  <a:pt x="104" y="39"/>
                </a:lnTo>
                <a:lnTo>
                  <a:pt x="108" y="41"/>
                </a:lnTo>
                <a:lnTo>
                  <a:pt x="119" y="46"/>
                </a:lnTo>
                <a:lnTo>
                  <a:pt x="122" y="47"/>
                </a:lnTo>
                <a:lnTo>
                  <a:pt x="122" y="48"/>
                </a:lnTo>
                <a:lnTo>
                  <a:pt x="123" y="48"/>
                </a:lnTo>
                <a:lnTo>
                  <a:pt x="124" y="48"/>
                </a:lnTo>
                <a:lnTo>
                  <a:pt x="128" y="50"/>
                </a:lnTo>
                <a:lnTo>
                  <a:pt x="132" y="51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3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1" y="53"/>
                </a:lnTo>
                <a:lnTo>
                  <a:pt x="131" y="53"/>
                </a:lnTo>
                <a:lnTo>
                  <a:pt x="131" y="53"/>
                </a:lnTo>
                <a:lnTo>
                  <a:pt x="131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29" y="53"/>
                </a:lnTo>
                <a:lnTo>
                  <a:pt x="129" y="53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9" y="54"/>
                </a:lnTo>
                <a:lnTo>
                  <a:pt x="128" y="54"/>
                </a:lnTo>
                <a:lnTo>
                  <a:pt x="128" y="54"/>
                </a:lnTo>
                <a:lnTo>
                  <a:pt x="128" y="54"/>
                </a:lnTo>
                <a:lnTo>
                  <a:pt x="128" y="54"/>
                </a:lnTo>
                <a:lnTo>
                  <a:pt x="128" y="55"/>
                </a:lnTo>
                <a:lnTo>
                  <a:pt x="128" y="55"/>
                </a:lnTo>
                <a:lnTo>
                  <a:pt x="128" y="55"/>
                </a:lnTo>
                <a:lnTo>
                  <a:pt x="128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5"/>
                </a:lnTo>
                <a:lnTo>
                  <a:pt x="127" y="56"/>
                </a:lnTo>
                <a:lnTo>
                  <a:pt x="127" y="55"/>
                </a:lnTo>
                <a:lnTo>
                  <a:pt x="127" y="56"/>
                </a:lnTo>
                <a:lnTo>
                  <a:pt x="127" y="56"/>
                </a:lnTo>
                <a:lnTo>
                  <a:pt x="127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7"/>
                </a:lnTo>
                <a:lnTo>
                  <a:pt x="126" y="57"/>
                </a:lnTo>
                <a:lnTo>
                  <a:pt x="126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4" y="58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2" y="59"/>
                </a:lnTo>
                <a:lnTo>
                  <a:pt x="122" y="59"/>
                </a:lnTo>
                <a:lnTo>
                  <a:pt x="123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60"/>
                </a:lnTo>
                <a:lnTo>
                  <a:pt x="122" y="60"/>
                </a:lnTo>
                <a:lnTo>
                  <a:pt x="122" y="60"/>
                </a:lnTo>
                <a:lnTo>
                  <a:pt x="121" y="59"/>
                </a:lnTo>
                <a:lnTo>
                  <a:pt x="121" y="59"/>
                </a:lnTo>
                <a:lnTo>
                  <a:pt x="121" y="59"/>
                </a:lnTo>
                <a:lnTo>
                  <a:pt x="121" y="59"/>
                </a:lnTo>
                <a:lnTo>
                  <a:pt x="120" y="59"/>
                </a:lnTo>
                <a:lnTo>
                  <a:pt x="120" y="60"/>
                </a:lnTo>
                <a:lnTo>
                  <a:pt x="120" y="59"/>
                </a:lnTo>
                <a:lnTo>
                  <a:pt x="120" y="59"/>
                </a:lnTo>
                <a:lnTo>
                  <a:pt x="120" y="59"/>
                </a:lnTo>
                <a:lnTo>
                  <a:pt x="119" y="59"/>
                </a:lnTo>
                <a:lnTo>
                  <a:pt x="119" y="59"/>
                </a:lnTo>
                <a:lnTo>
                  <a:pt x="119" y="59"/>
                </a:lnTo>
                <a:lnTo>
                  <a:pt x="119" y="59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1"/>
                </a:lnTo>
                <a:lnTo>
                  <a:pt x="119" y="60"/>
                </a:lnTo>
                <a:lnTo>
                  <a:pt x="118" y="60"/>
                </a:lnTo>
                <a:lnTo>
                  <a:pt x="118" y="61"/>
                </a:lnTo>
                <a:lnTo>
                  <a:pt x="118" y="60"/>
                </a:lnTo>
                <a:lnTo>
                  <a:pt x="118" y="61"/>
                </a:lnTo>
                <a:lnTo>
                  <a:pt x="118" y="60"/>
                </a:lnTo>
                <a:lnTo>
                  <a:pt x="118" y="60"/>
                </a:lnTo>
                <a:lnTo>
                  <a:pt x="118" y="60"/>
                </a:lnTo>
                <a:lnTo>
                  <a:pt x="117" y="61"/>
                </a:lnTo>
                <a:lnTo>
                  <a:pt x="117" y="61"/>
                </a:lnTo>
                <a:lnTo>
                  <a:pt x="117" y="61"/>
                </a:lnTo>
                <a:lnTo>
                  <a:pt x="117" y="61"/>
                </a:lnTo>
                <a:lnTo>
                  <a:pt x="117" y="61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3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4" y="63"/>
                </a:lnTo>
                <a:lnTo>
                  <a:pt x="114" y="63"/>
                </a:lnTo>
                <a:lnTo>
                  <a:pt x="114" y="63"/>
                </a:lnTo>
                <a:lnTo>
                  <a:pt x="114" y="64"/>
                </a:lnTo>
                <a:lnTo>
                  <a:pt x="114" y="64"/>
                </a:lnTo>
                <a:lnTo>
                  <a:pt x="113" y="64"/>
                </a:lnTo>
                <a:lnTo>
                  <a:pt x="113" y="65"/>
                </a:lnTo>
                <a:lnTo>
                  <a:pt x="113" y="65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2" y="67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1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6"/>
                </a:lnTo>
                <a:lnTo>
                  <a:pt x="110" y="65"/>
                </a:lnTo>
                <a:lnTo>
                  <a:pt x="110" y="66"/>
                </a:lnTo>
                <a:lnTo>
                  <a:pt x="110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8" y="66"/>
                </a:lnTo>
                <a:lnTo>
                  <a:pt x="108" y="65"/>
                </a:lnTo>
                <a:lnTo>
                  <a:pt x="108" y="66"/>
                </a:lnTo>
                <a:lnTo>
                  <a:pt x="108" y="66"/>
                </a:lnTo>
                <a:lnTo>
                  <a:pt x="108" y="65"/>
                </a:lnTo>
                <a:lnTo>
                  <a:pt x="108" y="66"/>
                </a:lnTo>
                <a:lnTo>
                  <a:pt x="108" y="65"/>
                </a:lnTo>
                <a:lnTo>
                  <a:pt x="107" y="66"/>
                </a:lnTo>
                <a:lnTo>
                  <a:pt x="107" y="66"/>
                </a:lnTo>
                <a:lnTo>
                  <a:pt x="107" y="65"/>
                </a:lnTo>
                <a:lnTo>
                  <a:pt x="107" y="66"/>
                </a:lnTo>
                <a:lnTo>
                  <a:pt x="107" y="65"/>
                </a:lnTo>
                <a:lnTo>
                  <a:pt x="107" y="66"/>
                </a:lnTo>
                <a:lnTo>
                  <a:pt x="107" y="65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7"/>
                </a:lnTo>
                <a:lnTo>
                  <a:pt x="105" y="68"/>
                </a:lnTo>
                <a:lnTo>
                  <a:pt x="105" y="68"/>
                </a:lnTo>
                <a:lnTo>
                  <a:pt x="105" y="68"/>
                </a:lnTo>
                <a:lnTo>
                  <a:pt x="105" y="68"/>
                </a:lnTo>
                <a:lnTo>
                  <a:pt x="105" y="68"/>
                </a:lnTo>
                <a:lnTo>
                  <a:pt x="104" y="68"/>
                </a:lnTo>
                <a:lnTo>
                  <a:pt x="104" y="68"/>
                </a:lnTo>
                <a:lnTo>
                  <a:pt x="104" y="69"/>
                </a:lnTo>
                <a:lnTo>
                  <a:pt x="104" y="69"/>
                </a:lnTo>
                <a:lnTo>
                  <a:pt x="104" y="69"/>
                </a:lnTo>
                <a:lnTo>
                  <a:pt x="104" y="69"/>
                </a:lnTo>
                <a:lnTo>
                  <a:pt x="103" y="69"/>
                </a:lnTo>
                <a:lnTo>
                  <a:pt x="103" y="70"/>
                </a:lnTo>
                <a:lnTo>
                  <a:pt x="103" y="70"/>
                </a:lnTo>
                <a:lnTo>
                  <a:pt x="103" y="70"/>
                </a:lnTo>
                <a:lnTo>
                  <a:pt x="103" y="70"/>
                </a:lnTo>
                <a:lnTo>
                  <a:pt x="103" y="70"/>
                </a:lnTo>
                <a:lnTo>
                  <a:pt x="103" y="71"/>
                </a:lnTo>
                <a:lnTo>
                  <a:pt x="103" y="71"/>
                </a:lnTo>
                <a:lnTo>
                  <a:pt x="103" y="71"/>
                </a:lnTo>
                <a:lnTo>
                  <a:pt x="103" y="71"/>
                </a:lnTo>
                <a:lnTo>
                  <a:pt x="102" y="71"/>
                </a:lnTo>
                <a:lnTo>
                  <a:pt x="102" y="71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0" y="72"/>
                </a:lnTo>
                <a:lnTo>
                  <a:pt x="100" y="72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100" y="73"/>
                </a:lnTo>
                <a:lnTo>
                  <a:pt x="99" y="73"/>
                </a:lnTo>
                <a:lnTo>
                  <a:pt x="99" y="72"/>
                </a:lnTo>
                <a:lnTo>
                  <a:pt x="99" y="73"/>
                </a:lnTo>
                <a:lnTo>
                  <a:pt x="98" y="73"/>
                </a:lnTo>
                <a:lnTo>
                  <a:pt x="98" y="73"/>
                </a:lnTo>
                <a:lnTo>
                  <a:pt x="98" y="73"/>
                </a:lnTo>
                <a:lnTo>
                  <a:pt x="98" y="74"/>
                </a:lnTo>
                <a:lnTo>
                  <a:pt x="97" y="74"/>
                </a:lnTo>
                <a:lnTo>
                  <a:pt x="97" y="74"/>
                </a:lnTo>
                <a:lnTo>
                  <a:pt x="96" y="74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4" y="74"/>
                </a:lnTo>
                <a:lnTo>
                  <a:pt x="93" y="74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3" y="72"/>
                </a:lnTo>
                <a:lnTo>
                  <a:pt x="93" y="72"/>
                </a:lnTo>
                <a:lnTo>
                  <a:pt x="94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3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2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1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9" y="72"/>
                </a:lnTo>
                <a:lnTo>
                  <a:pt x="88" y="72"/>
                </a:lnTo>
                <a:lnTo>
                  <a:pt x="88" y="72"/>
                </a:lnTo>
                <a:lnTo>
                  <a:pt x="88" y="72"/>
                </a:lnTo>
                <a:lnTo>
                  <a:pt x="88" y="72"/>
                </a:lnTo>
                <a:lnTo>
                  <a:pt x="88" y="72"/>
                </a:lnTo>
                <a:lnTo>
                  <a:pt x="88" y="71"/>
                </a:lnTo>
                <a:lnTo>
                  <a:pt x="88" y="72"/>
                </a:lnTo>
                <a:lnTo>
                  <a:pt x="88" y="71"/>
                </a:lnTo>
                <a:lnTo>
                  <a:pt x="87" y="72"/>
                </a:lnTo>
                <a:lnTo>
                  <a:pt x="87" y="71"/>
                </a:lnTo>
                <a:lnTo>
                  <a:pt x="87" y="72"/>
                </a:lnTo>
                <a:lnTo>
                  <a:pt x="87" y="71"/>
                </a:lnTo>
                <a:lnTo>
                  <a:pt x="87" y="71"/>
                </a:lnTo>
                <a:lnTo>
                  <a:pt x="87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6" y="71"/>
                </a:lnTo>
                <a:lnTo>
                  <a:pt x="85" y="71"/>
                </a:lnTo>
                <a:lnTo>
                  <a:pt x="85" y="71"/>
                </a:lnTo>
                <a:lnTo>
                  <a:pt x="85" y="71"/>
                </a:lnTo>
                <a:lnTo>
                  <a:pt x="85" y="71"/>
                </a:lnTo>
                <a:lnTo>
                  <a:pt x="85" y="71"/>
                </a:lnTo>
                <a:lnTo>
                  <a:pt x="84" y="71"/>
                </a:lnTo>
                <a:lnTo>
                  <a:pt x="85" y="71"/>
                </a:lnTo>
                <a:lnTo>
                  <a:pt x="85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4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3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2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77" y="71"/>
                </a:lnTo>
                <a:lnTo>
                  <a:pt x="77" y="71"/>
                </a:lnTo>
                <a:lnTo>
                  <a:pt x="77" y="71"/>
                </a:lnTo>
                <a:lnTo>
                  <a:pt x="77" y="71"/>
                </a:lnTo>
                <a:lnTo>
                  <a:pt x="77" y="71"/>
                </a:lnTo>
                <a:lnTo>
                  <a:pt x="76" y="71"/>
                </a:lnTo>
                <a:lnTo>
                  <a:pt x="76" y="72"/>
                </a:lnTo>
                <a:lnTo>
                  <a:pt x="76" y="71"/>
                </a:lnTo>
                <a:lnTo>
                  <a:pt x="76" y="72"/>
                </a:lnTo>
                <a:lnTo>
                  <a:pt x="76" y="71"/>
                </a:lnTo>
                <a:lnTo>
                  <a:pt x="76" y="71"/>
                </a:lnTo>
                <a:lnTo>
                  <a:pt x="76" y="71"/>
                </a:lnTo>
                <a:lnTo>
                  <a:pt x="76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4" y="71"/>
                </a:lnTo>
                <a:lnTo>
                  <a:pt x="74" y="71"/>
                </a:lnTo>
                <a:lnTo>
                  <a:pt x="74" y="71"/>
                </a:lnTo>
                <a:lnTo>
                  <a:pt x="74" y="71"/>
                </a:lnTo>
                <a:lnTo>
                  <a:pt x="74" y="71"/>
                </a:lnTo>
                <a:lnTo>
                  <a:pt x="73" y="71"/>
                </a:lnTo>
                <a:lnTo>
                  <a:pt x="73" y="71"/>
                </a:lnTo>
                <a:lnTo>
                  <a:pt x="73" y="70"/>
                </a:lnTo>
                <a:lnTo>
                  <a:pt x="73" y="71"/>
                </a:lnTo>
                <a:lnTo>
                  <a:pt x="73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2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0" y="71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70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9" y="72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7" y="73"/>
                </a:lnTo>
                <a:lnTo>
                  <a:pt x="67" y="73"/>
                </a:lnTo>
                <a:lnTo>
                  <a:pt x="67" y="73"/>
                </a:lnTo>
                <a:lnTo>
                  <a:pt x="67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65" y="73"/>
                </a:lnTo>
                <a:lnTo>
                  <a:pt x="65" y="73"/>
                </a:lnTo>
                <a:lnTo>
                  <a:pt x="65" y="73"/>
                </a:lnTo>
                <a:lnTo>
                  <a:pt x="65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63" y="72"/>
                </a:lnTo>
                <a:lnTo>
                  <a:pt x="63" y="72"/>
                </a:lnTo>
                <a:lnTo>
                  <a:pt x="63" y="72"/>
                </a:lnTo>
                <a:lnTo>
                  <a:pt x="63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0" y="72"/>
                </a:lnTo>
                <a:lnTo>
                  <a:pt x="60" y="67"/>
                </a:lnTo>
                <a:lnTo>
                  <a:pt x="60" y="62"/>
                </a:lnTo>
                <a:lnTo>
                  <a:pt x="60" y="60"/>
                </a:lnTo>
                <a:lnTo>
                  <a:pt x="60" y="55"/>
                </a:lnTo>
                <a:lnTo>
                  <a:pt x="60" y="53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1" y="50"/>
                </a:lnTo>
                <a:lnTo>
                  <a:pt x="61" y="50"/>
                </a:lnTo>
                <a:lnTo>
                  <a:pt x="61" y="49"/>
                </a:lnTo>
                <a:lnTo>
                  <a:pt x="61" y="50"/>
                </a:lnTo>
                <a:lnTo>
                  <a:pt x="61" y="49"/>
                </a:lnTo>
                <a:lnTo>
                  <a:pt x="61" y="49"/>
                </a:lnTo>
                <a:lnTo>
                  <a:pt x="61" y="49"/>
                </a:lnTo>
                <a:lnTo>
                  <a:pt x="62" y="49"/>
                </a:lnTo>
                <a:lnTo>
                  <a:pt x="62" y="49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1" y="48"/>
                </a:lnTo>
                <a:lnTo>
                  <a:pt x="61" y="48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1" y="47"/>
                </a:lnTo>
                <a:lnTo>
                  <a:pt x="60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6"/>
                </a:lnTo>
                <a:lnTo>
                  <a:pt x="61" y="46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61" y="44"/>
                </a:lnTo>
                <a:lnTo>
                  <a:pt x="62" y="45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3"/>
                </a:lnTo>
                <a:lnTo>
                  <a:pt x="62" y="44"/>
                </a:lnTo>
                <a:lnTo>
                  <a:pt x="62" y="44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1" y="43"/>
                </a:lnTo>
                <a:lnTo>
                  <a:pt x="60" y="43"/>
                </a:lnTo>
                <a:lnTo>
                  <a:pt x="60" y="43"/>
                </a:lnTo>
                <a:lnTo>
                  <a:pt x="60" y="43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59" y="44"/>
                </a:lnTo>
                <a:lnTo>
                  <a:pt x="59" y="44"/>
                </a:lnTo>
                <a:lnTo>
                  <a:pt x="59" y="45"/>
                </a:lnTo>
                <a:lnTo>
                  <a:pt x="59" y="44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6"/>
                </a:lnTo>
                <a:lnTo>
                  <a:pt x="58" y="46"/>
                </a:lnTo>
                <a:lnTo>
                  <a:pt x="57" y="46"/>
                </a:lnTo>
                <a:lnTo>
                  <a:pt x="58" y="46"/>
                </a:lnTo>
                <a:lnTo>
                  <a:pt x="57" y="46"/>
                </a:lnTo>
                <a:lnTo>
                  <a:pt x="58" y="46"/>
                </a:lnTo>
                <a:lnTo>
                  <a:pt x="58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6" y="47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lnTo>
                  <a:pt x="55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4" y="49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1" y="51"/>
                </a:lnTo>
                <a:lnTo>
                  <a:pt x="51" y="51"/>
                </a:lnTo>
                <a:lnTo>
                  <a:pt x="50" y="51"/>
                </a:lnTo>
                <a:lnTo>
                  <a:pt x="50" y="51"/>
                </a:lnTo>
                <a:lnTo>
                  <a:pt x="50" y="51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8" y="53"/>
                </a:lnTo>
                <a:lnTo>
                  <a:pt x="48" y="53"/>
                </a:lnTo>
                <a:lnTo>
                  <a:pt x="48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6" y="54"/>
                </a:lnTo>
                <a:lnTo>
                  <a:pt x="41" y="54"/>
                </a:lnTo>
                <a:lnTo>
                  <a:pt x="32" y="54"/>
                </a:lnTo>
                <a:lnTo>
                  <a:pt x="32" y="53"/>
                </a:lnTo>
                <a:lnTo>
                  <a:pt x="32" y="53"/>
                </a:lnTo>
                <a:lnTo>
                  <a:pt x="32" y="53"/>
                </a:lnTo>
                <a:lnTo>
                  <a:pt x="32" y="53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1"/>
                </a:lnTo>
                <a:lnTo>
                  <a:pt x="33" y="51"/>
                </a:lnTo>
                <a:lnTo>
                  <a:pt x="32" y="51"/>
                </a:lnTo>
                <a:lnTo>
                  <a:pt x="32" y="51"/>
                </a:lnTo>
                <a:lnTo>
                  <a:pt x="32" y="50"/>
                </a:lnTo>
                <a:lnTo>
                  <a:pt x="32" y="50"/>
                </a:lnTo>
                <a:lnTo>
                  <a:pt x="32" y="50"/>
                </a:lnTo>
                <a:lnTo>
                  <a:pt x="32" y="50"/>
                </a:lnTo>
                <a:lnTo>
                  <a:pt x="33" y="50"/>
                </a:lnTo>
                <a:lnTo>
                  <a:pt x="32" y="50"/>
                </a:lnTo>
                <a:lnTo>
                  <a:pt x="32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0" y="46"/>
                </a:lnTo>
                <a:lnTo>
                  <a:pt x="30" y="45"/>
                </a:lnTo>
                <a:lnTo>
                  <a:pt x="30" y="45"/>
                </a:lnTo>
                <a:lnTo>
                  <a:pt x="30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29" y="44"/>
                </a:lnTo>
                <a:lnTo>
                  <a:pt x="29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7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5" y="44"/>
                </a:lnTo>
                <a:lnTo>
                  <a:pt x="24" y="43"/>
                </a:lnTo>
                <a:lnTo>
                  <a:pt x="24" y="44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1" y="43"/>
                </a:lnTo>
                <a:lnTo>
                  <a:pt x="14" y="43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6" y="41"/>
                </a:lnTo>
                <a:lnTo>
                  <a:pt x="16" y="41"/>
                </a:lnTo>
                <a:lnTo>
                  <a:pt x="15" y="40"/>
                </a:lnTo>
                <a:lnTo>
                  <a:pt x="15" y="40"/>
                </a:lnTo>
                <a:lnTo>
                  <a:pt x="16" y="40"/>
                </a:lnTo>
                <a:lnTo>
                  <a:pt x="16" y="39"/>
                </a:lnTo>
                <a:lnTo>
                  <a:pt x="16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8" y="39"/>
                </a:lnTo>
                <a:lnTo>
                  <a:pt x="18" y="39"/>
                </a:lnTo>
                <a:lnTo>
                  <a:pt x="17" y="38"/>
                </a:lnTo>
                <a:lnTo>
                  <a:pt x="17" y="38"/>
                </a:lnTo>
                <a:lnTo>
                  <a:pt x="17" y="38"/>
                </a:lnTo>
                <a:lnTo>
                  <a:pt x="18" y="38"/>
                </a:lnTo>
                <a:lnTo>
                  <a:pt x="18" y="38"/>
                </a:lnTo>
                <a:lnTo>
                  <a:pt x="18" y="37"/>
                </a:lnTo>
                <a:lnTo>
                  <a:pt x="18" y="37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5"/>
                </a:lnTo>
                <a:lnTo>
                  <a:pt x="18" y="35"/>
                </a:lnTo>
                <a:lnTo>
                  <a:pt x="18" y="35"/>
                </a:lnTo>
                <a:lnTo>
                  <a:pt x="18" y="35"/>
                </a:lnTo>
                <a:lnTo>
                  <a:pt x="18" y="35"/>
                </a:lnTo>
                <a:lnTo>
                  <a:pt x="18" y="34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6" y="33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1"/>
                </a:lnTo>
                <a:lnTo>
                  <a:pt x="15" y="31"/>
                </a:lnTo>
                <a:lnTo>
                  <a:pt x="15" y="30"/>
                </a:lnTo>
                <a:lnTo>
                  <a:pt x="15" y="30"/>
                </a:lnTo>
                <a:lnTo>
                  <a:pt x="15" y="30"/>
                </a:lnTo>
                <a:lnTo>
                  <a:pt x="15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2" y="28"/>
                </a:lnTo>
                <a:lnTo>
                  <a:pt x="12" y="28"/>
                </a:lnTo>
                <a:lnTo>
                  <a:pt x="12" y="27"/>
                </a:lnTo>
                <a:lnTo>
                  <a:pt x="12" y="27"/>
                </a:lnTo>
                <a:lnTo>
                  <a:pt x="12" y="26"/>
                </a:lnTo>
                <a:lnTo>
                  <a:pt x="12" y="25"/>
                </a:lnTo>
                <a:lnTo>
                  <a:pt x="12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0" y="25"/>
                </a:lnTo>
                <a:lnTo>
                  <a:pt x="10" y="25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8" y="24"/>
                </a:lnTo>
                <a:lnTo>
                  <a:pt x="8" y="23"/>
                </a:lnTo>
                <a:lnTo>
                  <a:pt x="8" y="23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7" y="19"/>
                </a:lnTo>
                <a:lnTo>
                  <a:pt x="7" y="19"/>
                </a:lnTo>
                <a:lnTo>
                  <a:pt x="7" y="18"/>
                </a:lnTo>
                <a:lnTo>
                  <a:pt x="7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5" y="17"/>
                </a:lnTo>
                <a:lnTo>
                  <a:pt x="5" y="17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3"/>
                </a:lnTo>
                <a:lnTo>
                  <a:pt x="5" y="13"/>
                </a:lnTo>
                <a:lnTo>
                  <a:pt x="5" y="12"/>
                </a:lnTo>
                <a:lnTo>
                  <a:pt x="5" y="12"/>
                </a:lnTo>
                <a:lnTo>
                  <a:pt x="4" y="12"/>
                </a:lnTo>
                <a:lnTo>
                  <a:pt x="4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6CA3733B-887C-4E65-A9A1-F316AE6DF3F4}"/>
              </a:ext>
            </a:extLst>
          </p:cNvPr>
          <p:cNvSpPr>
            <a:spLocks/>
          </p:cNvSpPr>
          <p:nvPr/>
        </p:nvSpPr>
        <p:spPr bwMode="auto">
          <a:xfrm>
            <a:off x="7521430" y="2755252"/>
            <a:ext cx="520700" cy="293688"/>
          </a:xfrm>
          <a:custGeom>
            <a:avLst/>
            <a:gdLst>
              <a:gd name="T0" fmla="*/ 2 w 55"/>
              <a:gd name="T1" fmla="*/ 6 h 31"/>
              <a:gd name="T2" fmla="*/ 4 w 55"/>
              <a:gd name="T3" fmla="*/ 6 h 31"/>
              <a:gd name="T4" fmla="*/ 6 w 55"/>
              <a:gd name="T5" fmla="*/ 4 h 31"/>
              <a:gd name="T6" fmla="*/ 7 w 55"/>
              <a:gd name="T7" fmla="*/ 1 h 31"/>
              <a:gd name="T8" fmla="*/ 9 w 55"/>
              <a:gd name="T9" fmla="*/ 1 h 31"/>
              <a:gd name="T10" fmla="*/ 10 w 55"/>
              <a:gd name="T11" fmla="*/ 3 h 31"/>
              <a:gd name="T12" fmla="*/ 10 w 55"/>
              <a:gd name="T13" fmla="*/ 3 h 31"/>
              <a:gd name="T14" fmla="*/ 12 w 55"/>
              <a:gd name="T15" fmla="*/ 2 h 31"/>
              <a:gd name="T16" fmla="*/ 15 w 55"/>
              <a:gd name="T17" fmla="*/ 4 h 31"/>
              <a:gd name="T18" fmla="*/ 17 w 55"/>
              <a:gd name="T19" fmla="*/ 6 h 31"/>
              <a:gd name="T20" fmla="*/ 18 w 55"/>
              <a:gd name="T21" fmla="*/ 7 h 31"/>
              <a:gd name="T22" fmla="*/ 20 w 55"/>
              <a:gd name="T23" fmla="*/ 8 h 31"/>
              <a:gd name="T24" fmla="*/ 23 w 55"/>
              <a:gd name="T25" fmla="*/ 10 h 31"/>
              <a:gd name="T26" fmla="*/ 23 w 55"/>
              <a:gd name="T27" fmla="*/ 9 h 31"/>
              <a:gd name="T28" fmla="*/ 26 w 55"/>
              <a:gd name="T29" fmla="*/ 8 h 31"/>
              <a:gd name="T30" fmla="*/ 29 w 55"/>
              <a:gd name="T31" fmla="*/ 9 h 31"/>
              <a:gd name="T32" fmla="*/ 30 w 55"/>
              <a:gd name="T33" fmla="*/ 9 h 31"/>
              <a:gd name="T34" fmla="*/ 31 w 55"/>
              <a:gd name="T35" fmla="*/ 7 h 31"/>
              <a:gd name="T36" fmla="*/ 32 w 55"/>
              <a:gd name="T37" fmla="*/ 7 h 31"/>
              <a:gd name="T38" fmla="*/ 34 w 55"/>
              <a:gd name="T39" fmla="*/ 7 h 31"/>
              <a:gd name="T40" fmla="*/ 35 w 55"/>
              <a:gd name="T41" fmla="*/ 6 h 31"/>
              <a:gd name="T42" fmla="*/ 35 w 55"/>
              <a:gd name="T43" fmla="*/ 6 h 31"/>
              <a:gd name="T44" fmla="*/ 36 w 55"/>
              <a:gd name="T45" fmla="*/ 5 h 31"/>
              <a:gd name="T46" fmla="*/ 37 w 55"/>
              <a:gd name="T47" fmla="*/ 4 h 31"/>
              <a:gd name="T48" fmla="*/ 37 w 55"/>
              <a:gd name="T49" fmla="*/ 2 h 31"/>
              <a:gd name="T50" fmla="*/ 40 w 55"/>
              <a:gd name="T51" fmla="*/ 1 h 31"/>
              <a:gd name="T52" fmla="*/ 42 w 55"/>
              <a:gd name="T53" fmla="*/ 0 h 31"/>
              <a:gd name="T54" fmla="*/ 44 w 55"/>
              <a:gd name="T55" fmla="*/ 0 h 31"/>
              <a:gd name="T56" fmla="*/ 45 w 55"/>
              <a:gd name="T57" fmla="*/ 1 h 31"/>
              <a:gd name="T58" fmla="*/ 46 w 55"/>
              <a:gd name="T59" fmla="*/ 1 h 31"/>
              <a:gd name="T60" fmla="*/ 48 w 55"/>
              <a:gd name="T61" fmla="*/ 0 h 31"/>
              <a:gd name="T62" fmla="*/ 49 w 55"/>
              <a:gd name="T63" fmla="*/ 0 h 31"/>
              <a:gd name="T64" fmla="*/ 50 w 55"/>
              <a:gd name="T65" fmla="*/ 0 h 31"/>
              <a:gd name="T66" fmla="*/ 54 w 55"/>
              <a:gd name="T67" fmla="*/ 1 h 31"/>
              <a:gd name="T68" fmla="*/ 54 w 55"/>
              <a:gd name="T69" fmla="*/ 3 h 31"/>
              <a:gd name="T70" fmla="*/ 53 w 55"/>
              <a:gd name="T71" fmla="*/ 5 h 31"/>
              <a:gd name="T72" fmla="*/ 52 w 55"/>
              <a:gd name="T73" fmla="*/ 7 h 31"/>
              <a:gd name="T74" fmla="*/ 50 w 55"/>
              <a:gd name="T75" fmla="*/ 9 h 31"/>
              <a:gd name="T76" fmla="*/ 49 w 55"/>
              <a:gd name="T77" fmla="*/ 10 h 31"/>
              <a:gd name="T78" fmla="*/ 47 w 55"/>
              <a:gd name="T79" fmla="*/ 13 h 31"/>
              <a:gd name="T80" fmla="*/ 45 w 55"/>
              <a:gd name="T81" fmla="*/ 15 h 31"/>
              <a:gd name="T82" fmla="*/ 43 w 55"/>
              <a:gd name="T83" fmla="*/ 16 h 31"/>
              <a:gd name="T84" fmla="*/ 40 w 55"/>
              <a:gd name="T85" fmla="*/ 21 h 31"/>
              <a:gd name="T86" fmla="*/ 37 w 55"/>
              <a:gd name="T87" fmla="*/ 24 h 31"/>
              <a:gd name="T88" fmla="*/ 34 w 55"/>
              <a:gd name="T89" fmla="*/ 27 h 31"/>
              <a:gd name="T90" fmla="*/ 33 w 55"/>
              <a:gd name="T91" fmla="*/ 31 h 31"/>
              <a:gd name="T92" fmla="*/ 31 w 55"/>
              <a:gd name="T93" fmla="*/ 29 h 31"/>
              <a:gd name="T94" fmla="*/ 30 w 55"/>
              <a:gd name="T95" fmla="*/ 28 h 31"/>
              <a:gd name="T96" fmla="*/ 28 w 55"/>
              <a:gd name="T97" fmla="*/ 26 h 31"/>
              <a:gd name="T98" fmla="*/ 26 w 55"/>
              <a:gd name="T99" fmla="*/ 26 h 31"/>
              <a:gd name="T100" fmla="*/ 25 w 55"/>
              <a:gd name="T101" fmla="*/ 25 h 31"/>
              <a:gd name="T102" fmla="*/ 23 w 55"/>
              <a:gd name="T103" fmla="*/ 23 h 31"/>
              <a:gd name="T104" fmla="*/ 22 w 55"/>
              <a:gd name="T105" fmla="*/ 21 h 31"/>
              <a:gd name="T106" fmla="*/ 17 w 55"/>
              <a:gd name="T107" fmla="*/ 19 h 31"/>
              <a:gd name="T108" fmla="*/ 15 w 55"/>
              <a:gd name="T109" fmla="*/ 18 h 31"/>
              <a:gd name="T110" fmla="*/ 10 w 55"/>
              <a:gd name="T111" fmla="*/ 15 h 31"/>
              <a:gd name="T112" fmla="*/ 7 w 55"/>
              <a:gd name="T113" fmla="*/ 14 h 31"/>
              <a:gd name="T114" fmla="*/ 4 w 55"/>
              <a:gd name="T115" fmla="*/ 13 h 31"/>
              <a:gd name="T116" fmla="*/ 3 w 55"/>
              <a:gd name="T117" fmla="*/ 11 h 31"/>
              <a:gd name="T118" fmla="*/ 0 w 55"/>
              <a:gd name="T11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" h="31">
                <a:moveTo>
                  <a:pt x="0" y="9"/>
                </a:moveTo>
                <a:lnTo>
                  <a:pt x="0" y="9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1" y="2"/>
                </a:lnTo>
                <a:lnTo>
                  <a:pt x="12" y="3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3" y="2"/>
                </a:lnTo>
                <a:lnTo>
                  <a:pt x="13" y="2"/>
                </a:lnTo>
                <a:lnTo>
                  <a:pt x="13" y="3"/>
                </a:lnTo>
                <a:lnTo>
                  <a:pt x="13" y="3"/>
                </a:lnTo>
                <a:lnTo>
                  <a:pt x="13" y="3"/>
                </a:lnTo>
                <a:lnTo>
                  <a:pt x="13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5" y="4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9" y="7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0" y="7"/>
                </a:lnTo>
                <a:lnTo>
                  <a:pt x="20" y="7"/>
                </a:lnTo>
                <a:lnTo>
                  <a:pt x="20" y="8"/>
                </a:lnTo>
                <a:lnTo>
                  <a:pt x="20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5" y="8"/>
                </a:lnTo>
                <a:lnTo>
                  <a:pt x="25" y="8"/>
                </a:lnTo>
                <a:lnTo>
                  <a:pt x="25" y="8"/>
                </a:lnTo>
                <a:lnTo>
                  <a:pt x="26" y="8"/>
                </a:lnTo>
                <a:lnTo>
                  <a:pt x="27" y="8"/>
                </a:lnTo>
                <a:lnTo>
                  <a:pt x="28" y="8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7"/>
                </a:lnTo>
                <a:lnTo>
                  <a:pt x="31" y="7"/>
                </a:lnTo>
                <a:lnTo>
                  <a:pt x="31" y="8"/>
                </a:lnTo>
                <a:lnTo>
                  <a:pt x="31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4" y="7"/>
                </a:lnTo>
                <a:lnTo>
                  <a:pt x="34" y="7"/>
                </a:lnTo>
                <a:lnTo>
                  <a:pt x="34" y="7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6" y="6"/>
                </a:lnTo>
                <a:lnTo>
                  <a:pt x="36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5"/>
                </a:lnTo>
                <a:lnTo>
                  <a:pt x="35" y="5"/>
                </a:lnTo>
                <a:lnTo>
                  <a:pt x="35" y="5"/>
                </a:lnTo>
                <a:lnTo>
                  <a:pt x="35" y="5"/>
                </a:lnTo>
                <a:lnTo>
                  <a:pt x="35" y="5"/>
                </a:lnTo>
                <a:lnTo>
                  <a:pt x="36" y="5"/>
                </a:lnTo>
                <a:lnTo>
                  <a:pt x="36" y="5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7" y="3"/>
                </a:lnTo>
                <a:lnTo>
                  <a:pt x="37" y="2"/>
                </a:lnTo>
                <a:lnTo>
                  <a:pt x="37" y="2"/>
                </a:lnTo>
                <a:lnTo>
                  <a:pt x="38" y="2"/>
                </a:lnTo>
                <a:lnTo>
                  <a:pt x="39" y="1"/>
                </a:lnTo>
                <a:lnTo>
                  <a:pt x="39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1"/>
                </a:lnTo>
                <a:lnTo>
                  <a:pt x="43" y="1"/>
                </a:lnTo>
                <a:lnTo>
                  <a:pt x="43" y="1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1" y="0"/>
                </a:lnTo>
                <a:lnTo>
                  <a:pt x="52" y="1"/>
                </a:lnTo>
                <a:lnTo>
                  <a:pt x="52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5" y="1"/>
                </a:lnTo>
                <a:lnTo>
                  <a:pt x="55" y="1"/>
                </a:lnTo>
                <a:lnTo>
                  <a:pt x="55" y="2"/>
                </a:lnTo>
                <a:lnTo>
                  <a:pt x="55" y="2"/>
                </a:lnTo>
                <a:lnTo>
                  <a:pt x="54" y="2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1" y="7"/>
                </a:lnTo>
                <a:lnTo>
                  <a:pt x="51" y="7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49" y="9"/>
                </a:lnTo>
                <a:lnTo>
                  <a:pt x="49" y="9"/>
                </a:lnTo>
                <a:lnTo>
                  <a:pt x="49" y="10"/>
                </a:lnTo>
                <a:lnTo>
                  <a:pt x="49" y="10"/>
                </a:lnTo>
                <a:lnTo>
                  <a:pt x="49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2"/>
                </a:lnTo>
                <a:lnTo>
                  <a:pt x="48" y="12"/>
                </a:lnTo>
                <a:lnTo>
                  <a:pt x="47" y="12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4"/>
                </a:lnTo>
                <a:lnTo>
                  <a:pt x="45" y="14"/>
                </a:lnTo>
                <a:lnTo>
                  <a:pt x="45" y="14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5"/>
                </a:lnTo>
                <a:lnTo>
                  <a:pt x="45" y="15"/>
                </a:lnTo>
                <a:lnTo>
                  <a:pt x="44" y="16"/>
                </a:lnTo>
                <a:lnTo>
                  <a:pt x="44" y="16"/>
                </a:lnTo>
                <a:lnTo>
                  <a:pt x="43" y="16"/>
                </a:lnTo>
                <a:lnTo>
                  <a:pt x="43" y="17"/>
                </a:lnTo>
                <a:lnTo>
                  <a:pt x="43" y="17"/>
                </a:lnTo>
                <a:lnTo>
                  <a:pt x="43" y="17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1" y="19"/>
                </a:lnTo>
                <a:lnTo>
                  <a:pt x="41" y="20"/>
                </a:lnTo>
                <a:lnTo>
                  <a:pt x="40" y="20"/>
                </a:lnTo>
                <a:lnTo>
                  <a:pt x="40" y="21"/>
                </a:lnTo>
                <a:lnTo>
                  <a:pt x="40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3"/>
                </a:lnTo>
                <a:lnTo>
                  <a:pt x="38" y="23"/>
                </a:lnTo>
                <a:lnTo>
                  <a:pt x="38" y="23"/>
                </a:lnTo>
                <a:lnTo>
                  <a:pt x="38" y="24"/>
                </a:lnTo>
                <a:lnTo>
                  <a:pt x="38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5"/>
                </a:lnTo>
                <a:lnTo>
                  <a:pt x="36" y="25"/>
                </a:lnTo>
                <a:lnTo>
                  <a:pt x="36" y="25"/>
                </a:lnTo>
                <a:lnTo>
                  <a:pt x="35" y="26"/>
                </a:lnTo>
                <a:lnTo>
                  <a:pt x="35" y="26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9"/>
                </a:ln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lnTo>
                  <a:pt x="32" y="30"/>
                </a:lnTo>
                <a:lnTo>
                  <a:pt x="32" y="30"/>
                </a:lnTo>
                <a:lnTo>
                  <a:pt x="32" y="29"/>
                </a:lnTo>
                <a:lnTo>
                  <a:pt x="32" y="29"/>
                </a:lnTo>
                <a:lnTo>
                  <a:pt x="32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0" y="29"/>
                </a:lnTo>
                <a:lnTo>
                  <a:pt x="30" y="29"/>
                </a:lnTo>
                <a:lnTo>
                  <a:pt x="31" y="29"/>
                </a:ln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30" y="28"/>
                </a:lnTo>
                <a:lnTo>
                  <a:pt x="30" y="28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3" y="24"/>
                </a:lnTo>
                <a:lnTo>
                  <a:pt x="23" y="24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2" y="21"/>
                </a:lnTo>
                <a:lnTo>
                  <a:pt x="22" y="21"/>
                </a:lnTo>
                <a:lnTo>
                  <a:pt x="22" y="21"/>
                </a:lnTo>
                <a:lnTo>
                  <a:pt x="22" y="21"/>
                </a:lnTo>
                <a:lnTo>
                  <a:pt x="22" y="21"/>
                </a:lnTo>
                <a:lnTo>
                  <a:pt x="21" y="21"/>
                </a:lnTo>
                <a:lnTo>
                  <a:pt x="21" y="21"/>
                </a:lnTo>
                <a:lnTo>
                  <a:pt x="21" y="21"/>
                </a:lnTo>
                <a:lnTo>
                  <a:pt x="20" y="21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19"/>
                </a:lnTo>
                <a:lnTo>
                  <a:pt x="17" y="19"/>
                </a:lnTo>
                <a:lnTo>
                  <a:pt x="17" y="19"/>
                </a:lnTo>
                <a:lnTo>
                  <a:pt x="17" y="19"/>
                </a:lnTo>
                <a:lnTo>
                  <a:pt x="17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7"/>
                </a:lnTo>
                <a:lnTo>
                  <a:pt x="14" y="17"/>
                </a:lnTo>
                <a:lnTo>
                  <a:pt x="14" y="17"/>
                </a:lnTo>
                <a:lnTo>
                  <a:pt x="13" y="17"/>
                </a:lnTo>
                <a:lnTo>
                  <a:pt x="12" y="17"/>
                </a:lnTo>
                <a:lnTo>
                  <a:pt x="12" y="17"/>
                </a:lnTo>
                <a:lnTo>
                  <a:pt x="11" y="17"/>
                </a:lnTo>
                <a:lnTo>
                  <a:pt x="10" y="16"/>
                </a:lnTo>
                <a:lnTo>
                  <a:pt x="10" y="16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9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4" y="12"/>
                </a:lnTo>
                <a:lnTo>
                  <a:pt x="4" y="12"/>
                </a:lnTo>
                <a:lnTo>
                  <a:pt x="3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xmlns="" id="{53E8BAC8-8968-4B77-8784-C2DD6F92C217}"/>
              </a:ext>
            </a:extLst>
          </p:cNvPr>
          <p:cNvSpPr>
            <a:spLocks/>
          </p:cNvSpPr>
          <p:nvPr/>
        </p:nvSpPr>
        <p:spPr bwMode="auto">
          <a:xfrm>
            <a:off x="7521430" y="2755252"/>
            <a:ext cx="520700" cy="293688"/>
          </a:xfrm>
          <a:custGeom>
            <a:avLst/>
            <a:gdLst>
              <a:gd name="T0" fmla="*/ 2 w 55"/>
              <a:gd name="T1" fmla="*/ 6 h 31"/>
              <a:gd name="T2" fmla="*/ 4 w 55"/>
              <a:gd name="T3" fmla="*/ 6 h 31"/>
              <a:gd name="T4" fmla="*/ 6 w 55"/>
              <a:gd name="T5" fmla="*/ 4 h 31"/>
              <a:gd name="T6" fmla="*/ 7 w 55"/>
              <a:gd name="T7" fmla="*/ 1 h 31"/>
              <a:gd name="T8" fmla="*/ 9 w 55"/>
              <a:gd name="T9" fmla="*/ 1 h 31"/>
              <a:gd name="T10" fmla="*/ 10 w 55"/>
              <a:gd name="T11" fmla="*/ 3 h 31"/>
              <a:gd name="T12" fmla="*/ 10 w 55"/>
              <a:gd name="T13" fmla="*/ 3 h 31"/>
              <a:gd name="T14" fmla="*/ 12 w 55"/>
              <a:gd name="T15" fmla="*/ 2 h 31"/>
              <a:gd name="T16" fmla="*/ 15 w 55"/>
              <a:gd name="T17" fmla="*/ 4 h 31"/>
              <a:gd name="T18" fmla="*/ 17 w 55"/>
              <a:gd name="T19" fmla="*/ 6 h 31"/>
              <a:gd name="T20" fmla="*/ 18 w 55"/>
              <a:gd name="T21" fmla="*/ 7 h 31"/>
              <a:gd name="T22" fmla="*/ 20 w 55"/>
              <a:gd name="T23" fmla="*/ 8 h 31"/>
              <a:gd name="T24" fmla="*/ 23 w 55"/>
              <a:gd name="T25" fmla="*/ 10 h 31"/>
              <a:gd name="T26" fmla="*/ 23 w 55"/>
              <a:gd name="T27" fmla="*/ 9 h 31"/>
              <a:gd name="T28" fmla="*/ 26 w 55"/>
              <a:gd name="T29" fmla="*/ 8 h 31"/>
              <a:gd name="T30" fmla="*/ 29 w 55"/>
              <a:gd name="T31" fmla="*/ 9 h 31"/>
              <a:gd name="T32" fmla="*/ 30 w 55"/>
              <a:gd name="T33" fmla="*/ 9 h 31"/>
              <a:gd name="T34" fmla="*/ 31 w 55"/>
              <a:gd name="T35" fmla="*/ 7 h 31"/>
              <a:gd name="T36" fmla="*/ 32 w 55"/>
              <a:gd name="T37" fmla="*/ 7 h 31"/>
              <a:gd name="T38" fmla="*/ 34 w 55"/>
              <a:gd name="T39" fmla="*/ 7 h 31"/>
              <a:gd name="T40" fmla="*/ 35 w 55"/>
              <a:gd name="T41" fmla="*/ 6 h 31"/>
              <a:gd name="T42" fmla="*/ 35 w 55"/>
              <a:gd name="T43" fmla="*/ 6 h 31"/>
              <a:gd name="T44" fmla="*/ 36 w 55"/>
              <a:gd name="T45" fmla="*/ 5 h 31"/>
              <a:gd name="T46" fmla="*/ 37 w 55"/>
              <a:gd name="T47" fmla="*/ 4 h 31"/>
              <a:gd name="T48" fmla="*/ 37 w 55"/>
              <a:gd name="T49" fmla="*/ 2 h 31"/>
              <a:gd name="T50" fmla="*/ 40 w 55"/>
              <a:gd name="T51" fmla="*/ 1 h 31"/>
              <a:gd name="T52" fmla="*/ 42 w 55"/>
              <a:gd name="T53" fmla="*/ 0 h 31"/>
              <a:gd name="T54" fmla="*/ 44 w 55"/>
              <a:gd name="T55" fmla="*/ 0 h 31"/>
              <a:gd name="T56" fmla="*/ 45 w 55"/>
              <a:gd name="T57" fmla="*/ 1 h 31"/>
              <a:gd name="T58" fmla="*/ 46 w 55"/>
              <a:gd name="T59" fmla="*/ 1 h 31"/>
              <a:gd name="T60" fmla="*/ 48 w 55"/>
              <a:gd name="T61" fmla="*/ 0 h 31"/>
              <a:gd name="T62" fmla="*/ 49 w 55"/>
              <a:gd name="T63" fmla="*/ 0 h 31"/>
              <a:gd name="T64" fmla="*/ 50 w 55"/>
              <a:gd name="T65" fmla="*/ 0 h 31"/>
              <a:gd name="T66" fmla="*/ 54 w 55"/>
              <a:gd name="T67" fmla="*/ 1 h 31"/>
              <a:gd name="T68" fmla="*/ 54 w 55"/>
              <a:gd name="T69" fmla="*/ 3 h 31"/>
              <a:gd name="T70" fmla="*/ 53 w 55"/>
              <a:gd name="T71" fmla="*/ 5 h 31"/>
              <a:gd name="T72" fmla="*/ 52 w 55"/>
              <a:gd name="T73" fmla="*/ 7 h 31"/>
              <a:gd name="T74" fmla="*/ 50 w 55"/>
              <a:gd name="T75" fmla="*/ 9 h 31"/>
              <a:gd name="T76" fmla="*/ 49 w 55"/>
              <a:gd name="T77" fmla="*/ 10 h 31"/>
              <a:gd name="T78" fmla="*/ 47 w 55"/>
              <a:gd name="T79" fmla="*/ 13 h 31"/>
              <a:gd name="T80" fmla="*/ 45 w 55"/>
              <a:gd name="T81" fmla="*/ 15 h 31"/>
              <a:gd name="T82" fmla="*/ 43 w 55"/>
              <a:gd name="T83" fmla="*/ 16 h 31"/>
              <a:gd name="T84" fmla="*/ 40 w 55"/>
              <a:gd name="T85" fmla="*/ 21 h 31"/>
              <a:gd name="T86" fmla="*/ 37 w 55"/>
              <a:gd name="T87" fmla="*/ 24 h 31"/>
              <a:gd name="T88" fmla="*/ 34 w 55"/>
              <a:gd name="T89" fmla="*/ 27 h 31"/>
              <a:gd name="T90" fmla="*/ 33 w 55"/>
              <a:gd name="T91" fmla="*/ 31 h 31"/>
              <a:gd name="T92" fmla="*/ 31 w 55"/>
              <a:gd name="T93" fmla="*/ 29 h 31"/>
              <a:gd name="T94" fmla="*/ 30 w 55"/>
              <a:gd name="T95" fmla="*/ 28 h 31"/>
              <a:gd name="T96" fmla="*/ 28 w 55"/>
              <a:gd name="T97" fmla="*/ 26 h 31"/>
              <a:gd name="T98" fmla="*/ 26 w 55"/>
              <a:gd name="T99" fmla="*/ 26 h 31"/>
              <a:gd name="T100" fmla="*/ 25 w 55"/>
              <a:gd name="T101" fmla="*/ 25 h 31"/>
              <a:gd name="T102" fmla="*/ 23 w 55"/>
              <a:gd name="T103" fmla="*/ 23 h 31"/>
              <a:gd name="T104" fmla="*/ 22 w 55"/>
              <a:gd name="T105" fmla="*/ 21 h 31"/>
              <a:gd name="T106" fmla="*/ 17 w 55"/>
              <a:gd name="T107" fmla="*/ 19 h 31"/>
              <a:gd name="T108" fmla="*/ 15 w 55"/>
              <a:gd name="T109" fmla="*/ 18 h 31"/>
              <a:gd name="T110" fmla="*/ 10 w 55"/>
              <a:gd name="T111" fmla="*/ 15 h 31"/>
              <a:gd name="T112" fmla="*/ 7 w 55"/>
              <a:gd name="T113" fmla="*/ 14 h 31"/>
              <a:gd name="T114" fmla="*/ 4 w 55"/>
              <a:gd name="T115" fmla="*/ 13 h 31"/>
              <a:gd name="T116" fmla="*/ 3 w 55"/>
              <a:gd name="T117" fmla="*/ 11 h 31"/>
              <a:gd name="T118" fmla="*/ 0 w 55"/>
              <a:gd name="T11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" h="31">
                <a:moveTo>
                  <a:pt x="0" y="9"/>
                </a:moveTo>
                <a:lnTo>
                  <a:pt x="0" y="9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1" y="2"/>
                </a:lnTo>
                <a:lnTo>
                  <a:pt x="12" y="3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3" y="2"/>
                </a:lnTo>
                <a:lnTo>
                  <a:pt x="13" y="2"/>
                </a:lnTo>
                <a:lnTo>
                  <a:pt x="13" y="3"/>
                </a:lnTo>
                <a:lnTo>
                  <a:pt x="13" y="3"/>
                </a:lnTo>
                <a:lnTo>
                  <a:pt x="13" y="3"/>
                </a:lnTo>
                <a:lnTo>
                  <a:pt x="13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5" y="4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9" y="7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0" y="7"/>
                </a:lnTo>
                <a:lnTo>
                  <a:pt x="20" y="7"/>
                </a:lnTo>
                <a:lnTo>
                  <a:pt x="20" y="8"/>
                </a:lnTo>
                <a:lnTo>
                  <a:pt x="20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5" y="8"/>
                </a:lnTo>
                <a:lnTo>
                  <a:pt x="25" y="8"/>
                </a:lnTo>
                <a:lnTo>
                  <a:pt x="25" y="8"/>
                </a:lnTo>
                <a:lnTo>
                  <a:pt x="26" y="8"/>
                </a:lnTo>
                <a:lnTo>
                  <a:pt x="27" y="8"/>
                </a:lnTo>
                <a:lnTo>
                  <a:pt x="28" y="8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7"/>
                </a:lnTo>
                <a:lnTo>
                  <a:pt x="31" y="7"/>
                </a:lnTo>
                <a:lnTo>
                  <a:pt x="31" y="8"/>
                </a:lnTo>
                <a:lnTo>
                  <a:pt x="31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4" y="7"/>
                </a:lnTo>
                <a:lnTo>
                  <a:pt x="34" y="7"/>
                </a:lnTo>
                <a:lnTo>
                  <a:pt x="34" y="7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6" y="6"/>
                </a:lnTo>
                <a:lnTo>
                  <a:pt x="36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5"/>
                </a:lnTo>
                <a:lnTo>
                  <a:pt x="35" y="5"/>
                </a:lnTo>
                <a:lnTo>
                  <a:pt x="35" y="5"/>
                </a:lnTo>
                <a:lnTo>
                  <a:pt x="35" y="5"/>
                </a:lnTo>
                <a:lnTo>
                  <a:pt x="35" y="5"/>
                </a:lnTo>
                <a:lnTo>
                  <a:pt x="36" y="5"/>
                </a:lnTo>
                <a:lnTo>
                  <a:pt x="36" y="5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7" y="3"/>
                </a:lnTo>
                <a:lnTo>
                  <a:pt x="37" y="2"/>
                </a:lnTo>
                <a:lnTo>
                  <a:pt x="37" y="2"/>
                </a:lnTo>
                <a:lnTo>
                  <a:pt x="38" y="2"/>
                </a:lnTo>
                <a:lnTo>
                  <a:pt x="39" y="1"/>
                </a:lnTo>
                <a:lnTo>
                  <a:pt x="39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0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1"/>
                </a:lnTo>
                <a:lnTo>
                  <a:pt x="43" y="1"/>
                </a:lnTo>
                <a:lnTo>
                  <a:pt x="43" y="1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1" y="0"/>
                </a:lnTo>
                <a:lnTo>
                  <a:pt x="52" y="1"/>
                </a:lnTo>
                <a:lnTo>
                  <a:pt x="52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5" y="1"/>
                </a:lnTo>
                <a:lnTo>
                  <a:pt x="55" y="1"/>
                </a:lnTo>
                <a:lnTo>
                  <a:pt x="55" y="2"/>
                </a:lnTo>
                <a:lnTo>
                  <a:pt x="55" y="2"/>
                </a:lnTo>
                <a:lnTo>
                  <a:pt x="54" y="2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1" y="7"/>
                </a:lnTo>
                <a:lnTo>
                  <a:pt x="51" y="7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49" y="9"/>
                </a:lnTo>
                <a:lnTo>
                  <a:pt x="49" y="9"/>
                </a:lnTo>
                <a:lnTo>
                  <a:pt x="49" y="10"/>
                </a:lnTo>
                <a:lnTo>
                  <a:pt x="49" y="10"/>
                </a:lnTo>
                <a:lnTo>
                  <a:pt x="49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2"/>
                </a:lnTo>
                <a:lnTo>
                  <a:pt x="48" y="12"/>
                </a:lnTo>
                <a:lnTo>
                  <a:pt x="47" y="12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4"/>
                </a:lnTo>
                <a:lnTo>
                  <a:pt x="45" y="14"/>
                </a:lnTo>
                <a:lnTo>
                  <a:pt x="45" y="14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5"/>
                </a:lnTo>
                <a:lnTo>
                  <a:pt x="45" y="15"/>
                </a:lnTo>
                <a:lnTo>
                  <a:pt x="44" y="16"/>
                </a:lnTo>
                <a:lnTo>
                  <a:pt x="44" y="16"/>
                </a:lnTo>
                <a:lnTo>
                  <a:pt x="43" y="16"/>
                </a:lnTo>
                <a:lnTo>
                  <a:pt x="43" y="17"/>
                </a:lnTo>
                <a:lnTo>
                  <a:pt x="43" y="17"/>
                </a:lnTo>
                <a:lnTo>
                  <a:pt x="43" y="17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1" y="19"/>
                </a:lnTo>
                <a:lnTo>
                  <a:pt x="41" y="20"/>
                </a:lnTo>
                <a:lnTo>
                  <a:pt x="40" y="20"/>
                </a:lnTo>
                <a:lnTo>
                  <a:pt x="40" y="21"/>
                </a:lnTo>
                <a:lnTo>
                  <a:pt x="40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3"/>
                </a:lnTo>
                <a:lnTo>
                  <a:pt x="38" y="23"/>
                </a:lnTo>
                <a:lnTo>
                  <a:pt x="38" y="23"/>
                </a:lnTo>
                <a:lnTo>
                  <a:pt x="38" y="24"/>
                </a:lnTo>
                <a:lnTo>
                  <a:pt x="38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5"/>
                </a:lnTo>
                <a:lnTo>
                  <a:pt x="36" y="25"/>
                </a:lnTo>
                <a:lnTo>
                  <a:pt x="36" y="25"/>
                </a:lnTo>
                <a:lnTo>
                  <a:pt x="35" y="26"/>
                </a:lnTo>
                <a:lnTo>
                  <a:pt x="35" y="26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9"/>
                </a:ln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lnTo>
                  <a:pt x="32" y="30"/>
                </a:lnTo>
                <a:lnTo>
                  <a:pt x="32" y="30"/>
                </a:lnTo>
                <a:lnTo>
                  <a:pt x="32" y="29"/>
                </a:lnTo>
                <a:lnTo>
                  <a:pt x="32" y="29"/>
                </a:lnTo>
                <a:lnTo>
                  <a:pt x="32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0" y="29"/>
                </a:lnTo>
                <a:lnTo>
                  <a:pt x="30" y="29"/>
                </a:lnTo>
                <a:lnTo>
                  <a:pt x="31" y="29"/>
                </a:ln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30" y="28"/>
                </a:lnTo>
                <a:lnTo>
                  <a:pt x="30" y="28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3" y="24"/>
                </a:lnTo>
                <a:lnTo>
                  <a:pt x="23" y="24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2" y="21"/>
                </a:lnTo>
                <a:lnTo>
                  <a:pt x="22" y="21"/>
                </a:lnTo>
                <a:lnTo>
                  <a:pt x="22" y="21"/>
                </a:lnTo>
                <a:lnTo>
                  <a:pt x="22" y="21"/>
                </a:lnTo>
                <a:lnTo>
                  <a:pt x="22" y="21"/>
                </a:lnTo>
                <a:lnTo>
                  <a:pt x="21" y="21"/>
                </a:lnTo>
                <a:lnTo>
                  <a:pt x="21" y="21"/>
                </a:lnTo>
                <a:lnTo>
                  <a:pt x="21" y="21"/>
                </a:lnTo>
                <a:lnTo>
                  <a:pt x="20" y="21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19"/>
                </a:lnTo>
                <a:lnTo>
                  <a:pt x="17" y="19"/>
                </a:lnTo>
                <a:lnTo>
                  <a:pt x="17" y="19"/>
                </a:lnTo>
                <a:lnTo>
                  <a:pt x="17" y="19"/>
                </a:lnTo>
                <a:lnTo>
                  <a:pt x="17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7"/>
                </a:lnTo>
                <a:lnTo>
                  <a:pt x="14" y="17"/>
                </a:lnTo>
                <a:lnTo>
                  <a:pt x="14" y="17"/>
                </a:lnTo>
                <a:lnTo>
                  <a:pt x="13" y="17"/>
                </a:lnTo>
                <a:lnTo>
                  <a:pt x="12" y="17"/>
                </a:lnTo>
                <a:lnTo>
                  <a:pt x="12" y="17"/>
                </a:lnTo>
                <a:lnTo>
                  <a:pt x="11" y="17"/>
                </a:lnTo>
                <a:lnTo>
                  <a:pt x="10" y="16"/>
                </a:lnTo>
                <a:lnTo>
                  <a:pt x="10" y="16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9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4" y="12"/>
                </a:lnTo>
                <a:lnTo>
                  <a:pt x="4" y="12"/>
                </a:lnTo>
                <a:lnTo>
                  <a:pt x="3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xmlns="" id="{78039E50-3EDA-4D72-8A3F-638BDCF4B801}"/>
              </a:ext>
            </a:extLst>
          </p:cNvPr>
          <p:cNvSpPr>
            <a:spLocks/>
          </p:cNvSpPr>
          <p:nvPr/>
        </p:nvSpPr>
        <p:spPr bwMode="auto">
          <a:xfrm>
            <a:off x="6102204" y="2698103"/>
            <a:ext cx="1571626" cy="1722439"/>
          </a:xfrm>
          <a:custGeom>
            <a:avLst/>
            <a:gdLst>
              <a:gd name="T0" fmla="*/ 9 w 166"/>
              <a:gd name="T1" fmla="*/ 39 h 182"/>
              <a:gd name="T2" fmla="*/ 18 w 166"/>
              <a:gd name="T3" fmla="*/ 29 h 182"/>
              <a:gd name="T4" fmla="*/ 26 w 166"/>
              <a:gd name="T5" fmla="*/ 43 h 182"/>
              <a:gd name="T6" fmla="*/ 36 w 166"/>
              <a:gd name="T7" fmla="*/ 39 h 182"/>
              <a:gd name="T8" fmla="*/ 47 w 166"/>
              <a:gd name="T9" fmla="*/ 35 h 182"/>
              <a:gd name="T10" fmla="*/ 52 w 166"/>
              <a:gd name="T11" fmla="*/ 24 h 182"/>
              <a:gd name="T12" fmla="*/ 59 w 166"/>
              <a:gd name="T13" fmla="*/ 17 h 182"/>
              <a:gd name="T14" fmla="*/ 68 w 166"/>
              <a:gd name="T15" fmla="*/ 20 h 182"/>
              <a:gd name="T16" fmla="*/ 79 w 166"/>
              <a:gd name="T17" fmla="*/ 14 h 182"/>
              <a:gd name="T18" fmla="*/ 91 w 166"/>
              <a:gd name="T19" fmla="*/ 8 h 182"/>
              <a:gd name="T20" fmla="*/ 99 w 166"/>
              <a:gd name="T21" fmla="*/ 5 h 182"/>
              <a:gd name="T22" fmla="*/ 106 w 166"/>
              <a:gd name="T23" fmla="*/ 12 h 182"/>
              <a:gd name="T24" fmla="*/ 109 w 166"/>
              <a:gd name="T25" fmla="*/ 17 h 182"/>
              <a:gd name="T26" fmla="*/ 120 w 166"/>
              <a:gd name="T27" fmla="*/ 6 h 182"/>
              <a:gd name="T28" fmla="*/ 131 w 166"/>
              <a:gd name="T29" fmla="*/ 2 h 182"/>
              <a:gd name="T30" fmla="*/ 143 w 166"/>
              <a:gd name="T31" fmla="*/ 7 h 182"/>
              <a:gd name="T32" fmla="*/ 150 w 166"/>
              <a:gd name="T33" fmla="*/ 17 h 182"/>
              <a:gd name="T34" fmla="*/ 154 w 166"/>
              <a:gd name="T35" fmla="*/ 23 h 182"/>
              <a:gd name="T36" fmla="*/ 157 w 166"/>
              <a:gd name="T37" fmla="*/ 35 h 182"/>
              <a:gd name="T38" fmla="*/ 150 w 166"/>
              <a:gd name="T39" fmla="*/ 42 h 182"/>
              <a:gd name="T40" fmla="*/ 153 w 166"/>
              <a:gd name="T41" fmla="*/ 49 h 182"/>
              <a:gd name="T42" fmla="*/ 155 w 166"/>
              <a:gd name="T43" fmla="*/ 54 h 182"/>
              <a:gd name="T44" fmla="*/ 159 w 166"/>
              <a:gd name="T45" fmla="*/ 56 h 182"/>
              <a:gd name="T46" fmla="*/ 163 w 166"/>
              <a:gd name="T47" fmla="*/ 60 h 182"/>
              <a:gd name="T48" fmla="*/ 145 w 166"/>
              <a:gd name="T49" fmla="*/ 83 h 182"/>
              <a:gd name="T50" fmla="*/ 138 w 166"/>
              <a:gd name="T51" fmla="*/ 90 h 182"/>
              <a:gd name="T52" fmla="*/ 137 w 166"/>
              <a:gd name="T53" fmla="*/ 99 h 182"/>
              <a:gd name="T54" fmla="*/ 136 w 166"/>
              <a:gd name="T55" fmla="*/ 119 h 182"/>
              <a:gd name="T56" fmla="*/ 136 w 166"/>
              <a:gd name="T57" fmla="*/ 143 h 182"/>
              <a:gd name="T58" fmla="*/ 133 w 166"/>
              <a:gd name="T59" fmla="*/ 159 h 182"/>
              <a:gd name="T60" fmla="*/ 126 w 166"/>
              <a:gd name="T61" fmla="*/ 177 h 182"/>
              <a:gd name="T62" fmla="*/ 112 w 166"/>
              <a:gd name="T63" fmla="*/ 168 h 182"/>
              <a:gd name="T64" fmla="*/ 108 w 166"/>
              <a:gd name="T65" fmla="*/ 162 h 182"/>
              <a:gd name="T66" fmla="*/ 113 w 166"/>
              <a:gd name="T67" fmla="*/ 154 h 182"/>
              <a:gd name="T68" fmla="*/ 115 w 166"/>
              <a:gd name="T69" fmla="*/ 148 h 182"/>
              <a:gd name="T70" fmla="*/ 120 w 166"/>
              <a:gd name="T71" fmla="*/ 141 h 182"/>
              <a:gd name="T72" fmla="*/ 117 w 166"/>
              <a:gd name="T73" fmla="*/ 137 h 182"/>
              <a:gd name="T74" fmla="*/ 112 w 166"/>
              <a:gd name="T75" fmla="*/ 135 h 182"/>
              <a:gd name="T76" fmla="*/ 105 w 166"/>
              <a:gd name="T77" fmla="*/ 132 h 182"/>
              <a:gd name="T78" fmla="*/ 95 w 166"/>
              <a:gd name="T79" fmla="*/ 133 h 182"/>
              <a:gd name="T80" fmla="*/ 78 w 166"/>
              <a:gd name="T81" fmla="*/ 122 h 182"/>
              <a:gd name="T82" fmla="*/ 69 w 166"/>
              <a:gd name="T83" fmla="*/ 117 h 182"/>
              <a:gd name="T84" fmla="*/ 61 w 166"/>
              <a:gd name="T85" fmla="*/ 113 h 182"/>
              <a:gd name="T86" fmla="*/ 53 w 166"/>
              <a:gd name="T87" fmla="*/ 115 h 182"/>
              <a:gd name="T88" fmla="*/ 50 w 166"/>
              <a:gd name="T89" fmla="*/ 108 h 182"/>
              <a:gd name="T90" fmla="*/ 46 w 166"/>
              <a:gd name="T91" fmla="*/ 106 h 182"/>
              <a:gd name="T92" fmla="*/ 41 w 166"/>
              <a:gd name="T93" fmla="*/ 106 h 182"/>
              <a:gd name="T94" fmla="*/ 35 w 166"/>
              <a:gd name="T95" fmla="*/ 108 h 182"/>
              <a:gd name="T96" fmla="*/ 31 w 166"/>
              <a:gd name="T97" fmla="*/ 111 h 182"/>
              <a:gd name="T98" fmla="*/ 25 w 166"/>
              <a:gd name="T99" fmla="*/ 115 h 182"/>
              <a:gd name="T100" fmla="*/ 19 w 166"/>
              <a:gd name="T101" fmla="*/ 119 h 182"/>
              <a:gd name="T102" fmla="*/ 14 w 166"/>
              <a:gd name="T103" fmla="*/ 122 h 182"/>
              <a:gd name="T104" fmla="*/ 10 w 166"/>
              <a:gd name="T105" fmla="*/ 122 h 182"/>
              <a:gd name="T106" fmla="*/ 11 w 166"/>
              <a:gd name="T107" fmla="*/ 113 h 182"/>
              <a:gd name="T108" fmla="*/ 11 w 166"/>
              <a:gd name="T109" fmla="*/ 107 h 182"/>
              <a:gd name="T110" fmla="*/ 7 w 166"/>
              <a:gd name="T111" fmla="*/ 98 h 182"/>
              <a:gd name="T112" fmla="*/ 7 w 166"/>
              <a:gd name="T113" fmla="*/ 90 h 182"/>
              <a:gd name="T114" fmla="*/ 5 w 166"/>
              <a:gd name="T115" fmla="*/ 85 h 182"/>
              <a:gd name="T116" fmla="*/ 6 w 166"/>
              <a:gd name="T117" fmla="*/ 78 h 182"/>
              <a:gd name="T118" fmla="*/ 5 w 166"/>
              <a:gd name="T119" fmla="*/ 71 h 182"/>
              <a:gd name="T120" fmla="*/ 7 w 166"/>
              <a:gd name="T121" fmla="*/ 63 h 182"/>
              <a:gd name="T122" fmla="*/ 6 w 166"/>
              <a:gd name="T123" fmla="*/ 57 h 182"/>
              <a:gd name="T124" fmla="*/ 1 w 166"/>
              <a:gd name="T125" fmla="*/ 5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6" h="182">
                <a:moveTo>
                  <a:pt x="0" y="52"/>
                </a:move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6"/>
                </a:lnTo>
                <a:lnTo>
                  <a:pt x="4" y="46"/>
                </a:lnTo>
                <a:lnTo>
                  <a:pt x="4" y="46"/>
                </a:lnTo>
                <a:lnTo>
                  <a:pt x="4" y="45"/>
                </a:lnTo>
                <a:lnTo>
                  <a:pt x="4" y="45"/>
                </a:lnTo>
                <a:lnTo>
                  <a:pt x="5" y="45"/>
                </a:lnTo>
                <a:lnTo>
                  <a:pt x="5" y="45"/>
                </a:lnTo>
                <a:lnTo>
                  <a:pt x="6" y="44"/>
                </a:lnTo>
                <a:lnTo>
                  <a:pt x="6" y="44"/>
                </a:lnTo>
                <a:lnTo>
                  <a:pt x="5" y="44"/>
                </a:lnTo>
                <a:lnTo>
                  <a:pt x="5" y="43"/>
                </a:lnTo>
                <a:lnTo>
                  <a:pt x="6" y="43"/>
                </a:lnTo>
                <a:lnTo>
                  <a:pt x="6" y="43"/>
                </a:lnTo>
                <a:lnTo>
                  <a:pt x="6" y="43"/>
                </a:lnTo>
                <a:lnTo>
                  <a:pt x="6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6" y="41"/>
                </a:lnTo>
                <a:lnTo>
                  <a:pt x="6" y="41"/>
                </a:lnTo>
                <a:lnTo>
                  <a:pt x="7" y="41"/>
                </a:lnTo>
                <a:lnTo>
                  <a:pt x="7" y="41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10" y="39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7"/>
                </a:lnTo>
                <a:lnTo>
                  <a:pt x="10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2" y="37"/>
                </a:lnTo>
                <a:lnTo>
                  <a:pt x="12" y="36"/>
                </a:lnTo>
                <a:lnTo>
                  <a:pt x="12" y="36"/>
                </a:lnTo>
                <a:lnTo>
                  <a:pt x="13" y="36"/>
                </a:lnTo>
                <a:lnTo>
                  <a:pt x="13" y="36"/>
                </a:lnTo>
                <a:lnTo>
                  <a:pt x="14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5" y="34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29"/>
                </a:lnTo>
                <a:lnTo>
                  <a:pt x="18" y="29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1"/>
                </a:lnTo>
                <a:lnTo>
                  <a:pt x="18" y="31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4"/>
                </a:lnTo>
                <a:lnTo>
                  <a:pt x="21" y="34"/>
                </a:lnTo>
                <a:lnTo>
                  <a:pt x="21" y="34"/>
                </a:lnTo>
                <a:lnTo>
                  <a:pt x="21" y="35"/>
                </a:lnTo>
                <a:lnTo>
                  <a:pt x="21" y="35"/>
                </a:lnTo>
                <a:lnTo>
                  <a:pt x="21" y="36"/>
                </a:lnTo>
                <a:lnTo>
                  <a:pt x="21" y="36"/>
                </a:lnTo>
                <a:lnTo>
                  <a:pt x="21" y="36"/>
                </a:lnTo>
                <a:lnTo>
                  <a:pt x="21" y="37"/>
                </a:lnTo>
                <a:lnTo>
                  <a:pt x="21" y="37"/>
                </a:lnTo>
                <a:lnTo>
                  <a:pt x="21" y="37"/>
                </a:lnTo>
                <a:lnTo>
                  <a:pt x="21" y="37"/>
                </a:lnTo>
                <a:lnTo>
                  <a:pt x="21" y="38"/>
                </a:lnTo>
                <a:lnTo>
                  <a:pt x="21" y="38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2" y="39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1"/>
                </a:lnTo>
                <a:lnTo>
                  <a:pt x="23" y="41"/>
                </a:lnTo>
                <a:lnTo>
                  <a:pt x="23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3"/>
                </a:lnTo>
                <a:lnTo>
                  <a:pt x="25" y="43"/>
                </a:lnTo>
                <a:lnTo>
                  <a:pt x="25" y="43"/>
                </a:lnTo>
                <a:lnTo>
                  <a:pt x="25" y="43"/>
                </a:lnTo>
                <a:lnTo>
                  <a:pt x="25" y="43"/>
                </a:lnTo>
                <a:lnTo>
                  <a:pt x="26" y="43"/>
                </a:lnTo>
                <a:lnTo>
                  <a:pt x="26" y="43"/>
                </a:lnTo>
                <a:lnTo>
                  <a:pt x="27" y="43"/>
                </a:lnTo>
                <a:lnTo>
                  <a:pt x="27" y="43"/>
                </a:lnTo>
                <a:lnTo>
                  <a:pt x="27" y="43"/>
                </a:lnTo>
                <a:lnTo>
                  <a:pt x="27" y="43"/>
                </a:lnTo>
                <a:lnTo>
                  <a:pt x="27" y="43"/>
                </a:lnTo>
                <a:lnTo>
                  <a:pt x="28" y="43"/>
                </a:lnTo>
                <a:lnTo>
                  <a:pt x="28" y="43"/>
                </a:lnTo>
                <a:lnTo>
                  <a:pt x="28" y="43"/>
                </a:lnTo>
                <a:lnTo>
                  <a:pt x="28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30" y="45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1" y="44"/>
                </a:lnTo>
                <a:lnTo>
                  <a:pt x="31" y="44"/>
                </a:lnTo>
                <a:lnTo>
                  <a:pt x="31" y="44"/>
                </a:lnTo>
                <a:lnTo>
                  <a:pt x="31" y="44"/>
                </a:lnTo>
                <a:lnTo>
                  <a:pt x="32" y="44"/>
                </a:lnTo>
                <a:lnTo>
                  <a:pt x="32" y="44"/>
                </a:lnTo>
                <a:lnTo>
                  <a:pt x="32" y="43"/>
                </a:lnTo>
                <a:lnTo>
                  <a:pt x="32" y="43"/>
                </a:lnTo>
                <a:lnTo>
                  <a:pt x="32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4" y="42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4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6" y="40"/>
                </a:lnTo>
                <a:lnTo>
                  <a:pt x="36" y="40"/>
                </a:lnTo>
                <a:lnTo>
                  <a:pt x="36" y="39"/>
                </a:lnTo>
                <a:lnTo>
                  <a:pt x="36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40" y="38"/>
                </a:lnTo>
                <a:lnTo>
                  <a:pt x="40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41" y="39"/>
                </a:lnTo>
                <a:lnTo>
                  <a:pt x="42" y="39"/>
                </a:lnTo>
                <a:lnTo>
                  <a:pt x="42" y="39"/>
                </a:lnTo>
                <a:lnTo>
                  <a:pt x="42" y="39"/>
                </a:lnTo>
                <a:lnTo>
                  <a:pt x="43" y="39"/>
                </a:lnTo>
                <a:lnTo>
                  <a:pt x="43" y="39"/>
                </a:lnTo>
                <a:lnTo>
                  <a:pt x="43" y="39"/>
                </a:lnTo>
                <a:lnTo>
                  <a:pt x="43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5" y="38"/>
                </a:lnTo>
                <a:lnTo>
                  <a:pt x="45" y="38"/>
                </a:lnTo>
                <a:lnTo>
                  <a:pt x="45" y="38"/>
                </a:lnTo>
                <a:lnTo>
                  <a:pt x="45" y="38"/>
                </a:lnTo>
                <a:lnTo>
                  <a:pt x="45" y="38"/>
                </a:lnTo>
                <a:lnTo>
                  <a:pt x="46" y="37"/>
                </a:lnTo>
                <a:lnTo>
                  <a:pt x="46" y="37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6" y="35"/>
                </a:lnTo>
                <a:lnTo>
                  <a:pt x="46" y="35"/>
                </a:lnTo>
                <a:lnTo>
                  <a:pt x="46" y="35"/>
                </a:lnTo>
                <a:lnTo>
                  <a:pt x="47" y="35"/>
                </a:lnTo>
                <a:lnTo>
                  <a:pt x="47" y="35"/>
                </a:lnTo>
                <a:lnTo>
                  <a:pt x="48" y="35"/>
                </a:lnTo>
                <a:lnTo>
                  <a:pt x="48" y="35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8" y="34"/>
                </a:lnTo>
                <a:lnTo>
                  <a:pt x="49" y="34"/>
                </a:lnTo>
                <a:lnTo>
                  <a:pt x="49" y="34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9" y="32"/>
                </a:lnTo>
                <a:lnTo>
                  <a:pt x="49" y="32"/>
                </a:lnTo>
                <a:lnTo>
                  <a:pt x="49" y="32"/>
                </a:lnTo>
                <a:lnTo>
                  <a:pt x="49" y="32"/>
                </a:lnTo>
                <a:lnTo>
                  <a:pt x="50" y="31"/>
                </a:lnTo>
                <a:lnTo>
                  <a:pt x="51" y="31"/>
                </a:lnTo>
                <a:lnTo>
                  <a:pt x="51" y="30"/>
                </a:lnTo>
                <a:lnTo>
                  <a:pt x="51" y="30"/>
                </a:lnTo>
                <a:lnTo>
                  <a:pt x="51" y="29"/>
                </a:lnTo>
                <a:lnTo>
                  <a:pt x="51" y="29"/>
                </a:lnTo>
                <a:lnTo>
                  <a:pt x="51" y="29"/>
                </a:lnTo>
                <a:lnTo>
                  <a:pt x="51" y="29"/>
                </a:lnTo>
                <a:lnTo>
                  <a:pt x="52" y="29"/>
                </a:lnTo>
                <a:lnTo>
                  <a:pt x="52" y="29"/>
                </a:lnTo>
                <a:lnTo>
                  <a:pt x="52" y="28"/>
                </a:lnTo>
                <a:lnTo>
                  <a:pt x="52" y="28"/>
                </a:lnTo>
                <a:lnTo>
                  <a:pt x="53" y="28"/>
                </a:lnTo>
                <a:lnTo>
                  <a:pt x="52" y="27"/>
                </a:lnTo>
                <a:lnTo>
                  <a:pt x="52" y="27"/>
                </a:lnTo>
                <a:lnTo>
                  <a:pt x="52" y="27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3" y="25"/>
                </a:lnTo>
                <a:lnTo>
                  <a:pt x="53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1" y="24"/>
                </a:lnTo>
                <a:lnTo>
                  <a:pt x="51" y="23"/>
                </a:lnTo>
                <a:lnTo>
                  <a:pt x="51" y="23"/>
                </a:lnTo>
                <a:lnTo>
                  <a:pt x="50" y="23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1"/>
                </a:lnTo>
                <a:lnTo>
                  <a:pt x="49" y="21"/>
                </a:lnTo>
                <a:lnTo>
                  <a:pt x="49" y="21"/>
                </a:lnTo>
                <a:lnTo>
                  <a:pt x="49" y="20"/>
                </a:lnTo>
                <a:lnTo>
                  <a:pt x="50" y="20"/>
                </a:lnTo>
                <a:lnTo>
                  <a:pt x="49" y="20"/>
                </a:lnTo>
                <a:lnTo>
                  <a:pt x="49" y="20"/>
                </a:lnTo>
                <a:lnTo>
                  <a:pt x="49" y="19"/>
                </a:lnTo>
                <a:lnTo>
                  <a:pt x="49" y="19"/>
                </a:lnTo>
                <a:lnTo>
                  <a:pt x="50" y="18"/>
                </a:lnTo>
                <a:lnTo>
                  <a:pt x="50" y="18"/>
                </a:lnTo>
                <a:lnTo>
                  <a:pt x="50" y="17"/>
                </a:lnTo>
                <a:lnTo>
                  <a:pt x="51" y="17"/>
                </a:lnTo>
                <a:lnTo>
                  <a:pt x="51" y="17"/>
                </a:lnTo>
                <a:lnTo>
                  <a:pt x="52" y="17"/>
                </a:lnTo>
                <a:lnTo>
                  <a:pt x="52" y="16"/>
                </a:lnTo>
                <a:lnTo>
                  <a:pt x="53" y="16"/>
                </a:lnTo>
                <a:lnTo>
                  <a:pt x="53" y="16"/>
                </a:lnTo>
                <a:lnTo>
                  <a:pt x="54" y="15"/>
                </a:lnTo>
                <a:lnTo>
                  <a:pt x="54" y="15"/>
                </a:lnTo>
                <a:lnTo>
                  <a:pt x="54" y="15"/>
                </a:lnTo>
                <a:lnTo>
                  <a:pt x="55" y="15"/>
                </a:lnTo>
                <a:lnTo>
                  <a:pt x="55" y="15"/>
                </a:lnTo>
                <a:lnTo>
                  <a:pt x="55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7" y="14"/>
                </a:lnTo>
                <a:lnTo>
                  <a:pt x="57" y="15"/>
                </a:lnTo>
                <a:lnTo>
                  <a:pt x="57" y="15"/>
                </a:lnTo>
                <a:lnTo>
                  <a:pt x="58" y="15"/>
                </a:lnTo>
                <a:lnTo>
                  <a:pt x="58" y="16"/>
                </a:lnTo>
                <a:lnTo>
                  <a:pt x="58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7"/>
                </a:lnTo>
                <a:lnTo>
                  <a:pt x="59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60" y="16"/>
                </a:lnTo>
                <a:lnTo>
                  <a:pt x="61" y="16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7"/>
                </a:lnTo>
                <a:lnTo>
                  <a:pt x="64" y="17"/>
                </a:lnTo>
                <a:lnTo>
                  <a:pt x="64" y="17"/>
                </a:lnTo>
                <a:lnTo>
                  <a:pt x="65" y="16"/>
                </a:lnTo>
                <a:lnTo>
                  <a:pt x="65" y="17"/>
                </a:lnTo>
                <a:lnTo>
                  <a:pt x="65" y="17"/>
                </a:lnTo>
                <a:lnTo>
                  <a:pt x="65" y="17"/>
                </a:lnTo>
                <a:lnTo>
                  <a:pt x="65" y="17"/>
                </a:lnTo>
                <a:lnTo>
                  <a:pt x="65" y="17"/>
                </a:lnTo>
                <a:lnTo>
                  <a:pt x="65" y="18"/>
                </a:lnTo>
                <a:lnTo>
                  <a:pt x="65" y="18"/>
                </a:lnTo>
                <a:lnTo>
                  <a:pt x="65" y="18"/>
                </a:lnTo>
                <a:lnTo>
                  <a:pt x="65" y="19"/>
                </a:lnTo>
                <a:lnTo>
                  <a:pt x="66" y="19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9" y="20"/>
                </a:lnTo>
                <a:lnTo>
                  <a:pt x="69" y="20"/>
                </a:lnTo>
                <a:lnTo>
                  <a:pt x="69" y="20"/>
                </a:lnTo>
                <a:lnTo>
                  <a:pt x="69" y="20"/>
                </a:lnTo>
                <a:lnTo>
                  <a:pt x="69" y="19"/>
                </a:lnTo>
                <a:lnTo>
                  <a:pt x="69" y="19"/>
                </a:lnTo>
                <a:lnTo>
                  <a:pt x="69" y="19"/>
                </a:lnTo>
                <a:lnTo>
                  <a:pt x="69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2" y="19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3" y="18"/>
                </a:lnTo>
                <a:lnTo>
                  <a:pt x="73" y="18"/>
                </a:lnTo>
                <a:lnTo>
                  <a:pt x="73" y="18"/>
                </a:lnTo>
                <a:lnTo>
                  <a:pt x="74" y="18"/>
                </a:lnTo>
                <a:lnTo>
                  <a:pt x="73" y="18"/>
                </a:lnTo>
                <a:lnTo>
                  <a:pt x="74" y="18"/>
                </a:lnTo>
                <a:lnTo>
                  <a:pt x="74" y="17"/>
                </a:lnTo>
                <a:lnTo>
                  <a:pt x="74" y="18"/>
                </a:lnTo>
                <a:lnTo>
                  <a:pt x="74" y="17"/>
                </a:lnTo>
                <a:lnTo>
                  <a:pt x="75" y="17"/>
                </a:lnTo>
                <a:lnTo>
                  <a:pt x="75" y="17"/>
                </a:lnTo>
                <a:lnTo>
                  <a:pt x="75" y="17"/>
                </a:lnTo>
                <a:lnTo>
                  <a:pt x="75" y="17"/>
                </a:lnTo>
                <a:lnTo>
                  <a:pt x="75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8" y="15"/>
                </a:lnTo>
                <a:lnTo>
                  <a:pt x="78" y="15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9" y="14"/>
                </a:lnTo>
                <a:lnTo>
                  <a:pt x="79" y="14"/>
                </a:lnTo>
                <a:lnTo>
                  <a:pt x="79" y="14"/>
                </a:lnTo>
                <a:lnTo>
                  <a:pt x="80" y="14"/>
                </a:lnTo>
                <a:lnTo>
                  <a:pt x="80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2" y="14"/>
                </a:lnTo>
                <a:lnTo>
                  <a:pt x="82" y="14"/>
                </a:lnTo>
                <a:lnTo>
                  <a:pt x="82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3"/>
                </a:lnTo>
                <a:lnTo>
                  <a:pt x="85" y="13"/>
                </a:lnTo>
                <a:lnTo>
                  <a:pt x="85" y="14"/>
                </a:lnTo>
                <a:lnTo>
                  <a:pt x="85" y="14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1"/>
                </a:lnTo>
                <a:lnTo>
                  <a:pt x="86" y="11"/>
                </a:lnTo>
                <a:lnTo>
                  <a:pt x="87" y="11"/>
                </a:lnTo>
                <a:lnTo>
                  <a:pt x="87" y="11"/>
                </a:lnTo>
                <a:lnTo>
                  <a:pt x="87" y="10"/>
                </a:lnTo>
                <a:lnTo>
                  <a:pt x="87" y="10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8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89" y="8"/>
                </a:lnTo>
                <a:lnTo>
                  <a:pt x="89" y="8"/>
                </a:lnTo>
                <a:lnTo>
                  <a:pt x="89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1" y="8"/>
                </a:lnTo>
                <a:lnTo>
                  <a:pt x="91" y="8"/>
                </a:lnTo>
                <a:lnTo>
                  <a:pt x="91" y="8"/>
                </a:lnTo>
                <a:lnTo>
                  <a:pt x="91" y="7"/>
                </a:lnTo>
                <a:lnTo>
                  <a:pt x="91" y="7"/>
                </a:lnTo>
                <a:lnTo>
                  <a:pt x="91" y="7"/>
                </a:lnTo>
                <a:lnTo>
                  <a:pt x="91" y="7"/>
                </a:lnTo>
                <a:lnTo>
                  <a:pt x="91" y="7"/>
                </a:lnTo>
                <a:lnTo>
                  <a:pt x="91" y="6"/>
                </a:lnTo>
                <a:lnTo>
                  <a:pt x="91" y="6"/>
                </a:lnTo>
                <a:lnTo>
                  <a:pt x="91" y="6"/>
                </a:lnTo>
                <a:lnTo>
                  <a:pt x="92" y="6"/>
                </a:lnTo>
                <a:lnTo>
                  <a:pt x="92" y="6"/>
                </a:lnTo>
                <a:lnTo>
                  <a:pt x="92" y="5"/>
                </a:lnTo>
                <a:lnTo>
                  <a:pt x="93" y="5"/>
                </a:lnTo>
                <a:lnTo>
                  <a:pt x="93" y="5"/>
                </a:lnTo>
                <a:lnTo>
                  <a:pt x="93" y="4"/>
                </a:lnTo>
                <a:lnTo>
                  <a:pt x="93" y="4"/>
                </a:lnTo>
                <a:lnTo>
                  <a:pt x="93" y="4"/>
                </a:lnTo>
                <a:lnTo>
                  <a:pt x="93" y="4"/>
                </a:ln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9" y="5"/>
                </a:lnTo>
                <a:lnTo>
                  <a:pt x="99" y="5"/>
                </a:lnTo>
                <a:lnTo>
                  <a:pt x="99" y="5"/>
                </a:lnTo>
                <a:lnTo>
                  <a:pt x="99" y="5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1" y="6"/>
                </a:lnTo>
                <a:lnTo>
                  <a:pt x="101" y="6"/>
                </a:lnTo>
                <a:lnTo>
                  <a:pt x="101" y="6"/>
                </a:lnTo>
                <a:lnTo>
                  <a:pt x="101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3" y="8"/>
                </a:lnTo>
                <a:lnTo>
                  <a:pt x="103" y="8"/>
                </a:lnTo>
                <a:lnTo>
                  <a:pt x="103" y="8"/>
                </a:lnTo>
                <a:lnTo>
                  <a:pt x="103" y="9"/>
                </a:lnTo>
                <a:lnTo>
                  <a:pt x="103" y="9"/>
                </a:lnTo>
                <a:lnTo>
                  <a:pt x="103" y="9"/>
                </a:lnTo>
                <a:lnTo>
                  <a:pt x="103" y="9"/>
                </a:lnTo>
                <a:lnTo>
                  <a:pt x="103" y="10"/>
                </a:lnTo>
                <a:lnTo>
                  <a:pt x="103" y="10"/>
                </a:lnTo>
                <a:lnTo>
                  <a:pt x="103" y="10"/>
                </a:lnTo>
                <a:lnTo>
                  <a:pt x="103" y="10"/>
                </a:lnTo>
                <a:lnTo>
                  <a:pt x="104" y="10"/>
                </a:lnTo>
                <a:lnTo>
                  <a:pt x="103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2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5" y="14"/>
                </a:lnTo>
                <a:lnTo>
                  <a:pt x="105" y="14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5" y="17"/>
                </a:lnTo>
                <a:lnTo>
                  <a:pt x="105" y="17"/>
                </a:lnTo>
                <a:lnTo>
                  <a:pt x="105" y="17"/>
                </a:lnTo>
                <a:lnTo>
                  <a:pt x="106" y="18"/>
                </a:lnTo>
                <a:lnTo>
                  <a:pt x="106" y="18"/>
                </a:lnTo>
                <a:lnTo>
                  <a:pt x="107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7"/>
                </a:lnTo>
                <a:lnTo>
                  <a:pt x="108" y="17"/>
                </a:lnTo>
                <a:lnTo>
                  <a:pt x="108" y="17"/>
                </a:lnTo>
                <a:lnTo>
                  <a:pt x="109" y="17"/>
                </a:lnTo>
                <a:lnTo>
                  <a:pt x="109" y="17"/>
                </a:lnTo>
                <a:lnTo>
                  <a:pt x="109" y="17"/>
                </a:lnTo>
                <a:lnTo>
                  <a:pt x="109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6"/>
                </a:lnTo>
                <a:lnTo>
                  <a:pt x="110" y="16"/>
                </a:lnTo>
                <a:lnTo>
                  <a:pt x="111" y="15"/>
                </a:lnTo>
                <a:lnTo>
                  <a:pt x="111" y="15"/>
                </a:lnTo>
                <a:lnTo>
                  <a:pt x="111" y="16"/>
                </a:lnTo>
                <a:lnTo>
                  <a:pt x="112" y="16"/>
                </a:lnTo>
                <a:lnTo>
                  <a:pt x="112" y="16"/>
                </a:lnTo>
                <a:lnTo>
                  <a:pt x="112" y="15"/>
                </a:lnTo>
                <a:lnTo>
                  <a:pt x="112" y="15"/>
                </a:lnTo>
                <a:lnTo>
                  <a:pt x="112" y="15"/>
                </a:lnTo>
                <a:lnTo>
                  <a:pt x="112" y="14"/>
                </a:lnTo>
                <a:lnTo>
                  <a:pt x="113" y="14"/>
                </a:lnTo>
                <a:lnTo>
                  <a:pt x="113" y="13"/>
                </a:lnTo>
                <a:lnTo>
                  <a:pt x="113" y="12"/>
                </a:lnTo>
                <a:lnTo>
                  <a:pt x="113" y="12"/>
                </a:lnTo>
                <a:lnTo>
                  <a:pt x="113" y="11"/>
                </a:lnTo>
                <a:lnTo>
                  <a:pt x="113" y="11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6" y="11"/>
                </a:lnTo>
                <a:lnTo>
                  <a:pt x="117" y="11"/>
                </a:lnTo>
                <a:lnTo>
                  <a:pt x="117" y="10"/>
                </a:lnTo>
                <a:lnTo>
                  <a:pt x="117" y="10"/>
                </a:lnTo>
                <a:lnTo>
                  <a:pt x="117" y="10"/>
                </a:lnTo>
                <a:lnTo>
                  <a:pt x="118" y="10"/>
                </a:lnTo>
                <a:lnTo>
                  <a:pt x="118" y="10"/>
                </a:lnTo>
                <a:lnTo>
                  <a:pt x="118" y="10"/>
                </a:lnTo>
                <a:lnTo>
                  <a:pt x="119" y="10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8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2" y="6"/>
                </a:lnTo>
                <a:lnTo>
                  <a:pt x="122" y="6"/>
                </a:lnTo>
                <a:lnTo>
                  <a:pt x="123" y="5"/>
                </a:lnTo>
                <a:lnTo>
                  <a:pt x="123" y="5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4" y="4"/>
                </a:lnTo>
                <a:lnTo>
                  <a:pt x="124" y="4"/>
                </a:lnTo>
                <a:lnTo>
                  <a:pt x="124" y="4"/>
                </a:lnTo>
                <a:lnTo>
                  <a:pt x="124" y="3"/>
                </a:lnTo>
                <a:lnTo>
                  <a:pt x="124" y="3"/>
                </a:lnTo>
                <a:lnTo>
                  <a:pt x="124" y="3"/>
                </a:lnTo>
                <a:lnTo>
                  <a:pt x="124" y="3"/>
                </a:lnTo>
                <a:lnTo>
                  <a:pt x="125" y="3"/>
                </a:lnTo>
                <a:lnTo>
                  <a:pt x="125" y="3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7" y="2"/>
                </a:lnTo>
                <a:lnTo>
                  <a:pt x="127" y="2"/>
                </a:lnTo>
                <a:lnTo>
                  <a:pt x="127" y="2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1"/>
                </a:lnTo>
                <a:lnTo>
                  <a:pt x="129" y="0"/>
                </a:lnTo>
                <a:lnTo>
                  <a:pt x="129" y="0"/>
                </a:lnTo>
                <a:lnTo>
                  <a:pt x="129" y="0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1" y="1"/>
                </a:lnTo>
                <a:lnTo>
                  <a:pt x="131" y="1"/>
                </a:lnTo>
                <a:lnTo>
                  <a:pt x="131" y="1"/>
                </a:lnTo>
                <a:lnTo>
                  <a:pt x="131" y="1"/>
                </a:lnTo>
                <a:lnTo>
                  <a:pt x="131" y="1"/>
                </a:lnTo>
                <a:lnTo>
                  <a:pt x="131" y="2"/>
                </a:lnTo>
                <a:lnTo>
                  <a:pt x="131" y="2"/>
                </a:lnTo>
                <a:lnTo>
                  <a:pt x="131" y="2"/>
                </a:lnTo>
                <a:lnTo>
                  <a:pt x="132" y="2"/>
                </a:lnTo>
                <a:lnTo>
                  <a:pt x="132" y="2"/>
                </a:lnTo>
                <a:lnTo>
                  <a:pt x="132" y="2"/>
                </a:lnTo>
                <a:lnTo>
                  <a:pt x="132" y="3"/>
                </a:lnTo>
                <a:lnTo>
                  <a:pt x="132" y="3"/>
                </a:lnTo>
                <a:lnTo>
                  <a:pt x="132" y="3"/>
                </a:lnTo>
                <a:lnTo>
                  <a:pt x="132" y="4"/>
                </a:lnTo>
                <a:lnTo>
                  <a:pt x="132" y="4"/>
                </a:lnTo>
                <a:lnTo>
                  <a:pt x="132" y="4"/>
                </a:lnTo>
                <a:lnTo>
                  <a:pt x="132" y="4"/>
                </a:lnTo>
                <a:lnTo>
                  <a:pt x="132" y="4"/>
                </a:lnTo>
                <a:lnTo>
                  <a:pt x="133" y="4"/>
                </a:lnTo>
                <a:lnTo>
                  <a:pt x="133" y="3"/>
                </a:lnTo>
                <a:lnTo>
                  <a:pt x="133" y="3"/>
                </a:lnTo>
                <a:lnTo>
                  <a:pt x="133" y="4"/>
                </a:lnTo>
                <a:lnTo>
                  <a:pt x="133" y="4"/>
                </a:lnTo>
                <a:lnTo>
                  <a:pt x="134" y="4"/>
                </a:lnTo>
                <a:lnTo>
                  <a:pt x="134" y="4"/>
                </a:lnTo>
                <a:lnTo>
                  <a:pt x="135" y="4"/>
                </a:lnTo>
                <a:lnTo>
                  <a:pt x="135" y="4"/>
                </a:lnTo>
                <a:lnTo>
                  <a:pt x="135" y="4"/>
                </a:lnTo>
                <a:lnTo>
                  <a:pt x="136" y="4"/>
                </a:lnTo>
                <a:lnTo>
                  <a:pt x="136" y="5"/>
                </a:lnTo>
                <a:lnTo>
                  <a:pt x="136" y="5"/>
                </a:lnTo>
                <a:lnTo>
                  <a:pt x="137" y="5"/>
                </a:lnTo>
                <a:lnTo>
                  <a:pt x="137" y="5"/>
                </a:lnTo>
                <a:lnTo>
                  <a:pt x="137" y="5"/>
                </a:lnTo>
                <a:lnTo>
                  <a:pt x="137" y="5"/>
                </a:lnTo>
                <a:lnTo>
                  <a:pt x="137" y="5"/>
                </a:lnTo>
                <a:lnTo>
                  <a:pt x="138" y="5"/>
                </a:lnTo>
                <a:lnTo>
                  <a:pt x="138" y="5"/>
                </a:lnTo>
                <a:lnTo>
                  <a:pt x="139" y="5"/>
                </a:lnTo>
                <a:lnTo>
                  <a:pt x="139" y="5"/>
                </a:lnTo>
                <a:lnTo>
                  <a:pt x="140" y="5"/>
                </a:lnTo>
                <a:lnTo>
                  <a:pt x="140" y="5"/>
                </a:lnTo>
                <a:lnTo>
                  <a:pt x="140" y="6"/>
                </a:lnTo>
                <a:lnTo>
                  <a:pt x="141" y="6"/>
                </a:lnTo>
                <a:lnTo>
                  <a:pt x="141" y="6"/>
                </a:lnTo>
                <a:lnTo>
                  <a:pt x="141" y="6"/>
                </a:lnTo>
                <a:lnTo>
                  <a:pt x="141" y="7"/>
                </a:lnTo>
                <a:lnTo>
                  <a:pt x="142" y="7"/>
                </a:lnTo>
                <a:lnTo>
                  <a:pt x="142" y="8"/>
                </a:lnTo>
                <a:lnTo>
                  <a:pt x="142" y="8"/>
                </a:lnTo>
                <a:lnTo>
                  <a:pt x="142" y="9"/>
                </a:lnTo>
                <a:lnTo>
                  <a:pt x="142" y="9"/>
                </a:lnTo>
                <a:lnTo>
                  <a:pt x="143" y="9"/>
                </a:lnTo>
                <a:lnTo>
                  <a:pt x="143" y="9"/>
                </a:lnTo>
                <a:lnTo>
                  <a:pt x="143" y="8"/>
                </a:lnTo>
                <a:lnTo>
                  <a:pt x="143" y="7"/>
                </a:lnTo>
                <a:lnTo>
                  <a:pt x="143" y="7"/>
                </a:lnTo>
                <a:lnTo>
                  <a:pt x="144" y="6"/>
                </a:lnTo>
                <a:lnTo>
                  <a:pt x="144" y="6"/>
                </a:lnTo>
                <a:lnTo>
                  <a:pt x="145" y="6"/>
                </a:lnTo>
                <a:lnTo>
                  <a:pt x="145" y="6"/>
                </a:lnTo>
                <a:lnTo>
                  <a:pt x="146" y="6"/>
                </a:lnTo>
                <a:lnTo>
                  <a:pt x="145" y="7"/>
                </a:lnTo>
                <a:lnTo>
                  <a:pt x="145" y="7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9"/>
                </a:lnTo>
                <a:lnTo>
                  <a:pt x="145" y="9"/>
                </a:lnTo>
                <a:lnTo>
                  <a:pt x="146" y="9"/>
                </a:lnTo>
                <a:lnTo>
                  <a:pt x="146" y="10"/>
                </a:lnTo>
                <a:lnTo>
                  <a:pt x="146" y="10"/>
                </a:lnTo>
                <a:lnTo>
                  <a:pt x="147" y="10"/>
                </a:lnTo>
                <a:lnTo>
                  <a:pt x="147" y="9"/>
                </a:lnTo>
                <a:lnTo>
                  <a:pt x="148" y="9"/>
                </a:lnTo>
                <a:lnTo>
                  <a:pt x="148" y="9"/>
                </a:lnTo>
                <a:lnTo>
                  <a:pt x="148" y="9"/>
                </a:lnTo>
                <a:lnTo>
                  <a:pt x="148" y="9"/>
                </a:lnTo>
                <a:lnTo>
                  <a:pt x="148" y="9"/>
                </a:lnTo>
                <a:lnTo>
                  <a:pt x="149" y="9"/>
                </a:lnTo>
                <a:lnTo>
                  <a:pt x="149" y="10"/>
                </a:lnTo>
                <a:lnTo>
                  <a:pt x="149" y="10"/>
                </a:lnTo>
                <a:lnTo>
                  <a:pt x="149" y="10"/>
                </a:lnTo>
                <a:lnTo>
                  <a:pt x="148" y="10"/>
                </a:lnTo>
                <a:lnTo>
                  <a:pt x="148" y="11"/>
                </a:lnTo>
                <a:lnTo>
                  <a:pt x="148" y="11"/>
                </a:lnTo>
                <a:lnTo>
                  <a:pt x="148" y="11"/>
                </a:lnTo>
                <a:lnTo>
                  <a:pt x="148" y="11"/>
                </a:lnTo>
                <a:lnTo>
                  <a:pt x="148" y="12"/>
                </a:lnTo>
                <a:lnTo>
                  <a:pt x="148" y="12"/>
                </a:lnTo>
                <a:lnTo>
                  <a:pt x="148" y="12"/>
                </a:lnTo>
                <a:lnTo>
                  <a:pt x="149" y="12"/>
                </a:lnTo>
                <a:lnTo>
                  <a:pt x="149" y="13"/>
                </a:lnTo>
                <a:lnTo>
                  <a:pt x="149" y="13"/>
                </a:lnTo>
                <a:lnTo>
                  <a:pt x="149" y="14"/>
                </a:lnTo>
                <a:lnTo>
                  <a:pt x="150" y="15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2" y="17"/>
                </a:lnTo>
                <a:lnTo>
                  <a:pt x="152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3" y="17"/>
                </a:lnTo>
                <a:lnTo>
                  <a:pt x="153" y="17"/>
                </a:lnTo>
                <a:lnTo>
                  <a:pt x="153" y="18"/>
                </a:lnTo>
                <a:lnTo>
                  <a:pt x="153" y="18"/>
                </a:lnTo>
                <a:lnTo>
                  <a:pt x="153" y="18"/>
                </a:lnTo>
                <a:lnTo>
                  <a:pt x="154" y="18"/>
                </a:lnTo>
                <a:lnTo>
                  <a:pt x="154" y="18"/>
                </a:lnTo>
                <a:lnTo>
                  <a:pt x="154" y="19"/>
                </a:lnTo>
                <a:lnTo>
                  <a:pt x="154" y="19"/>
                </a:lnTo>
                <a:lnTo>
                  <a:pt x="154" y="19"/>
                </a:lnTo>
                <a:lnTo>
                  <a:pt x="154" y="19"/>
                </a:lnTo>
                <a:lnTo>
                  <a:pt x="153" y="19"/>
                </a:lnTo>
                <a:lnTo>
                  <a:pt x="154" y="19"/>
                </a:lnTo>
                <a:lnTo>
                  <a:pt x="154" y="19"/>
                </a:lnTo>
                <a:lnTo>
                  <a:pt x="153" y="19"/>
                </a:lnTo>
                <a:lnTo>
                  <a:pt x="153" y="20"/>
                </a:lnTo>
                <a:lnTo>
                  <a:pt x="153" y="19"/>
                </a:lnTo>
                <a:lnTo>
                  <a:pt x="153" y="20"/>
                </a:lnTo>
                <a:lnTo>
                  <a:pt x="153" y="20"/>
                </a:lnTo>
                <a:lnTo>
                  <a:pt x="153" y="20"/>
                </a:lnTo>
                <a:lnTo>
                  <a:pt x="153" y="20"/>
                </a:lnTo>
                <a:lnTo>
                  <a:pt x="154" y="20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3" y="22"/>
                </a:lnTo>
                <a:lnTo>
                  <a:pt x="153" y="22"/>
                </a:lnTo>
                <a:lnTo>
                  <a:pt x="153" y="22"/>
                </a:lnTo>
                <a:lnTo>
                  <a:pt x="153" y="22"/>
                </a:lnTo>
                <a:lnTo>
                  <a:pt x="153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3"/>
                </a:lnTo>
                <a:lnTo>
                  <a:pt x="154" y="23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5" y="24"/>
                </a:lnTo>
                <a:lnTo>
                  <a:pt x="154" y="24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6" y="27"/>
                </a:lnTo>
                <a:lnTo>
                  <a:pt x="156" y="27"/>
                </a:lnTo>
                <a:lnTo>
                  <a:pt x="156" y="27"/>
                </a:lnTo>
                <a:lnTo>
                  <a:pt x="157" y="28"/>
                </a:lnTo>
                <a:lnTo>
                  <a:pt x="157" y="28"/>
                </a:lnTo>
                <a:lnTo>
                  <a:pt x="157" y="28"/>
                </a:lnTo>
                <a:lnTo>
                  <a:pt x="157" y="28"/>
                </a:lnTo>
                <a:lnTo>
                  <a:pt x="157" y="28"/>
                </a:lnTo>
                <a:lnTo>
                  <a:pt x="158" y="29"/>
                </a:lnTo>
                <a:lnTo>
                  <a:pt x="158" y="30"/>
                </a:lnTo>
                <a:lnTo>
                  <a:pt x="158" y="30"/>
                </a:lnTo>
                <a:lnTo>
                  <a:pt x="158" y="31"/>
                </a:lnTo>
                <a:lnTo>
                  <a:pt x="158" y="31"/>
                </a:lnTo>
                <a:lnTo>
                  <a:pt x="158" y="31"/>
                </a:lnTo>
                <a:lnTo>
                  <a:pt x="159" y="33"/>
                </a:lnTo>
                <a:lnTo>
                  <a:pt x="159" y="33"/>
                </a:lnTo>
                <a:lnTo>
                  <a:pt x="159" y="34"/>
                </a:lnTo>
                <a:lnTo>
                  <a:pt x="158" y="34"/>
                </a:lnTo>
                <a:lnTo>
                  <a:pt x="158" y="34"/>
                </a:lnTo>
                <a:lnTo>
                  <a:pt x="158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5"/>
                </a:lnTo>
                <a:lnTo>
                  <a:pt x="157" y="35"/>
                </a:lnTo>
                <a:lnTo>
                  <a:pt x="157" y="35"/>
                </a:lnTo>
                <a:lnTo>
                  <a:pt x="157" y="35"/>
                </a:lnTo>
                <a:lnTo>
                  <a:pt x="156" y="35"/>
                </a:lnTo>
                <a:lnTo>
                  <a:pt x="157" y="35"/>
                </a:lnTo>
                <a:lnTo>
                  <a:pt x="156" y="35"/>
                </a:lnTo>
                <a:lnTo>
                  <a:pt x="157" y="36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40"/>
                </a:lnTo>
                <a:lnTo>
                  <a:pt x="155" y="41"/>
                </a:lnTo>
                <a:lnTo>
                  <a:pt x="154" y="41"/>
                </a:lnTo>
                <a:lnTo>
                  <a:pt x="154" y="42"/>
                </a:lnTo>
                <a:lnTo>
                  <a:pt x="153" y="42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2" y="41"/>
                </a:lnTo>
                <a:lnTo>
                  <a:pt x="152" y="41"/>
                </a:lnTo>
                <a:lnTo>
                  <a:pt x="152" y="40"/>
                </a:lnTo>
                <a:lnTo>
                  <a:pt x="152" y="41"/>
                </a:lnTo>
                <a:lnTo>
                  <a:pt x="152" y="41"/>
                </a:lnTo>
                <a:lnTo>
                  <a:pt x="152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0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3"/>
                </a:lnTo>
                <a:lnTo>
                  <a:pt x="150" y="43"/>
                </a:lnTo>
                <a:lnTo>
                  <a:pt x="150" y="43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0" y="44"/>
                </a:lnTo>
                <a:lnTo>
                  <a:pt x="150" y="44"/>
                </a:lnTo>
                <a:lnTo>
                  <a:pt x="150" y="45"/>
                </a:lnTo>
                <a:lnTo>
                  <a:pt x="150" y="45"/>
                </a:lnTo>
                <a:lnTo>
                  <a:pt x="150" y="45"/>
                </a:lnTo>
                <a:lnTo>
                  <a:pt x="150" y="45"/>
                </a:lnTo>
                <a:lnTo>
                  <a:pt x="150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6"/>
                </a:lnTo>
                <a:lnTo>
                  <a:pt x="151" y="46"/>
                </a:lnTo>
                <a:lnTo>
                  <a:pt x="151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8"/>
                </a:lnTo>
                <a:lnTo>
                  <a:pt x="152" y="48"/>
                </a:lnTo>
                <a:lnTo>
                  <a:pt x="152" y="48"/>
                </a:lnTo>
                <a:lnTo>
                  <a:pt x="152" y="48"/>
                </a:lnTo>
                <a:lnTo>
                  <a:pt x="153" y="48"/>
                </a:lnTo>
                <a:lnTo>
                  <a:pt x="153" y="48"/>
                </a:lnTo>
                <a:lnTo>
                  <a:pt x="153" y="48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4" y="50"/>
                </a:lnTo>
                <a:lnTo>
                  <a:pt x="154" y="49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3"/>
                </a:lnTo>
                <a:lnTo>
                  <a:pt x="155" y="53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7" y="54"/>
                </a:lnTo>
                <a:lnTo>
                  <a:pt x="157" y="54"/>
                </a:lnTo>
                <a:lnTo>
                  <a:pt x="157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6"/>
                </a:lnTo>
                <a:lnTo>
                  <a:pt x="158" y="55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5"/>
                </a:lnTo>
                <a:lnTo>
                  <a:pt x="160" y="56"/>
                </a:lnTo>
                <a:lnTo>
                  <a:pt x="160" y="55"/>
                </a:lnTo>
                <a:lnTo>
                  <a:pt x="161" y="55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2" y="56"/>
                </a:lnTo>
                <a:lnTo>
                  <a:pt x="161" y="56"/>
                </a:lnTo>
                <a:lnTo>
                  <a:pt x="162" y="56"/>
                </a:lnTo>
                <a:lnTo>
                  <a:pt x="162" y="56"/>
                </a:lnTo>
                <a:lnTo>
                  <a:pt x="162" y="56"/>
                </a:lnTo>
                <a:lnTo>
                  <a:pt x="162" y="56"/>
                </a:lnTo>
                <a:lnTo>
                  <a:pt x="163" y="56"/>
                </a:lnTo>
                <a:lnTo>
                  <a:pt x="163" y="56"/>
                </a:lnTo>
                <a:lnTo>
                  <a:pt x="163" y="56"/>
                </a:lnTo>
                <a:lnTo>
                  <a:pt x="163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5"/>
                </a:lnTo>
                <a:lnTo>
                  <a:pt x="164" y="55"/>
                </a:lnTo>
                <a:lnTo>
                  <a:pt x="165" y="55"/>
                </a:lnTo>
                <a:lnTo>
                  <a:pt x="165" y="54"/>
                </a:lnTo>
                <a:lnTo>
                  <a:pt x="165" y="54"/>
                </a:lnTo>
                <a:lnTo>
                  <a:pt x="165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5" y="55"/>
                </a:lnTo>
                <a:lnTo>
                  <a:pt x="164" y="56"/>
                </a:lnTo>
                <a:lnTo>
                  <a:pt x="163" y="59"/>
                </a:lnTo>
                <a:lnTo>
                  <a:pt x="163" y="60"/>
                </a:lnTo>
                <a:lnTo>
                  <a:pt x="162" y="62"/>
                </a:lnTo>
                <a:lnTo>
                  <a:pt x="161" y="64"/>
                </a:lnTo>
                <a:lnTo>
                  <a:pt x="161" y="64"/>
                </a:lnTo>
                <a:lnTo>
                  <a:pt x="160" y="65"/>
                </a:lnTo>
                <a:lnTo>
                  <a:pt x="160" y="66"/>
                </a:lnTo>
                <a:lnTo>
                  <a:pt x="160" y="66"/>
                </a:lnTo>
                <a:lnTo>
                  <a:pt x="159" y="66"/>
                </a:lnTo>
                <a:lnTo>
                  <a:pt x="159" y="67"/>
                </a:lnTo>
                <a:lnTo>
                  <a:pt x="158" y="68"/>
                </a:lnTo>
                <a:lnTo>
                  <a:pt x="158" y="69"/>
                </a:lnTo>
                <a:lnTo>
                  <a:pt x="157" y="70"/>
                </a:ln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5" y="72"/>
                </a:lnTo>
                <a:lnTo>
                  <a:pt x="155" y="73"/>
                </a:lnTo>
                <a:lnTo>
                  <a:pt x="155" y="73"/>
                </a:lnTo>
                <a:lnTo>
                  <a:pt x="154" y="74"/>
                </a:lnTo>
                <a:lnTo>
                  <a:pt x="154" y="74"/>
                </a:lnTo>
                <a:lnTo>
                  <a:pt x="154" y="75"/>
                </a:lnTo>
                <a:lnTo>
                  <a:pt x="154" y="75"/>
                </a:lnTo>
                <a:lnTo>
                  <a:pt x="153" y="75"/>
                </a:lnTo>
                <a:lnTo>
                  <a:pt x="153" y="76"/>
                </a:lnTo>
                <a:lnTo>
                  <a:pt x="153" y="76"/>
                </a:lnTo>
                <a:lnTo>
                  <a:pt x="153" y="76"/>
                </a:lnTo>
                <a:lnTo>
                  <a:pt x="153" y="76"/>
                </a:lnTo>
                <a:lnTo>
                  <a:pt x="153" y="76"/>
                </a:lnTo>
                <a:lnTo>
                  <a:pt x="152" y="76"/>
                </a:lnTo>
                <a:lnTo>
                  <a:pt x="152" y="77"/>
                </a:lnTo>
                <a:lnTo>
                  <a:pt x="152" y="77"/>
                </a:lnTo>
                <a:lnTo>
                  <a:pt x="151" y="79"/>
                </a:lnTo>
                <a:lnTo>
                  <a:pt x="150" y="79"/>
                </a:lnTo>
                <a:lnTo>
                  <a:pt x="150" y="79"/>
                </a:lnTo>
                <a:lnTo>
                  <a:pt x="150" y="80"/>
                </a:lnTo>
                <a:lnTo>
                  <a:pt x="149" y="80"/>
                </a:lnTo>
                <a:lnTo>
                  <a:pt x="149" y="80"/>
                </a:lnTo>
                <a:lnTo>
                  <a:pt x="149" y="80"/>
                </a:lnTo>
                <a:lnTo>
                  <a:pt x="149" y="81"/>
                </a:lnTo>
                <a:lnTo>
                  <a:pt x="148" y="81"/>
                </a:lnTo>
                <a:lnTo>
                  <a:pt x="148" y="82"/>
                </a:lnTo>
                <a:lnTo>
                  <a:pt x="148" y="82"/>
                </a:lnTo>
                <a:lnTo>
                  <a:pt x="147" y="82"/>
                </a:lnTo>
                <a:lnTo>
                  <a:pt x="147" y="82"/>
                </a:lnTo>
                <a:lnTo>
                  <a:pt x="147" y="82"/>
                </a:lnTo>
                <a:lnTo>
                  <a:pt x="146" y="82"/>
                </a:lnTo>
                <a:lnTo>
                  <a:pt x="146" y="83"/>
                </a:lnTo>
                <a:lnTo>
                  <a:pt x="145" y="83"/>
                </a:lnTo>
                <a:lnTo>
                  <a:pt x="145" y="83"/>
                </a:lnTo>
                <a:lnTo>
                  <a:pt x="145" y="83"/>
                </a:lnTo>
                <a:lnTo>
                  <a:pt x="145" y="83"/>
                </a:lnTo>
                <a:lnTo>
                  <a:pt x="144" y="83"/>
                </a:lnTo>
                <a:lnTo>
                  <a:pt x="143" y="83"/>
                </a:lnTo>
                <a:lnTo>
                  <a:pt x="144" y="82"/>
                </a:lnTo>
                <a:lnTo>
                  <a:pt x="144" y="82"/>
                </a:lnTo>
                <a:lnTo>
                  <a:pt x="144" y="81"/>
                </a:lnTo>
                <a:lnTo>
                  <a:pt x="143" y="82"/>
                </a:lnTo>
                <a:lnTo>
                  <a:pt x="143" y="82"/>
                </a:lnTo>
                <a:lnTo>
                  <a:pt x="143" y="82"/>
                </a:lnTo>
                <a:lnTo>
                  <a:pt x="143" y="83"/>
                </a:lnTo>
                <a:lnTo>
                  <a:pt x="143" y="83"/>
                </a:lnTo>
                <a:lnTo>
                  <a:pt x="143" y="83"/>
                </a:lnTo>
                <a:lnTo>
                  <a:pt x="142" y="83"/>
                </a:lnTo>
                <a:lnTo>
                  <a:pt x="142" y="83"/>
                </a:lnTo>
                <a:lnTo>
                  <a:pt x="142" y="84"/>
                </a:lnTo>
                <a:lnTo>
                  <a:pt x="142" y="84"/>
                </a:lnTo>
                <a:lnTo>
                  <a:pt x="141" y="84"/>
                </a:lnTo>
                <a:lnTo>
                  <a:pt x="141" y="84"/>
                </a:lnTo>
                <a:lnTo>
                  <a:pt x="141" y="84"/>
                </a:lnTo>
                <a:lnTo>
                  <a:pt x="141" y="84"/>
                </a:lnTo>
                <a:lnTo>
                  <a:pt x="141" y="85"/>
                </a:lnTo>
                <a:lnTo>
                  <a:pt x="141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39" y="85"/>
                </a:lnTo>
                <a:lnTo>
                  <a:pt x="139" y="86"/>
                </a:lnTo>
                <a:lnTo>
                  <a:pt x="139" y="86"/>
                </a:lnTo>
                <a:lnTo>
                  <a:pt x="139" y="86"/>
                </a:lnTo>
                <a:lnTo>
                  <a:pt x="138" y="86"/>
                </a:lnTo>
                <a:lnTo>
                  <a:pt x="138" y="86"/>
                </a:lnTo>
                <a:lnTo>
                  <a:pt x="138" y="87"/>
                </a:lnTo>
                <a:lnTo>
                  <a:pt x="138" y="87"/>
                </a:lnTo>
                <a:lnTo>
                  <a:pt x="137" y="87"/>
                </a:lnTo>
                <a:lnTo>
                  <a:pt x="137" y="87"/>
                </a:lnTo>
                <a:lnTo>
                  <a:pt x="137" y="87"/>
                </a:lnTo>
                <a:lnTo>
                  <a:pt x="137" y="88"/>
                </a:lnTo>
                <a:lnTo>
                  <a:pt x="137" y="88"/>
                </a:lnTo>
                <a:lnTo>
                  <a:pt x="137" y="89"/>
                </a:lnTo>
                <a:lnTo>
                  <a:pt x="137" y="90"/>
                </a:lnTo>
                <a:lnTo>
                  <a:pt x="137" y="90"/>
                </a:lnTo>
                <a:lnTo>
                  <a:pt x="137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1"/>
                </a:lnTo>
                <a:lnTo>
                  <a:pt x="138" y="91"/>
                </a:lnTo>
                <a:lnTo>
                  <a:pt x="138" y="91"/>
                </a:lnTo>
                <a:lnTo>
                  <a:pt x="138" y="91"/>
                </a:lnTo>
                <a:lnTo>
                  <a:pt x="138" y="91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3"/>
                </a:lnTo>
                <a:lnTo>
                  <a:pt x="137" y="93"/>
                </a:lnTo>
                <a:lnTo>
                  <a:pt x="137" y="93"/>
                </a:lnTo>
                <a:lnTo>
                  <a:pt x="138" y="93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5"/>
                </a:lnTo>
                <a:lnTo>
                  <a:pt x="138" y="95"/>
                </a:lnTo>
                <a:lnTo>
                  <a:pt x="138" y="95"/>
                </a:lnTo>
                <a:lnTo>
                  <a:pt x="138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6"/>
                </a:lnTo>
                <a:lnTo>
                  <a:pt x="137" y="96"/>
                </a:lnTo>
                <a:lnTo>
                  <a:pt x="136" y="96"/>
                </a:lnTo>
                <a:lnTo>
                  <a:pt x="136" y="97"/>
                </a:lnTo>
                <a:lnTo>
                  <a:pt x="136" y="97"/>
                </a:lnTo>
                <a:lnTo>
                  <a:pt x="136" y="98"/>
                </a:lnTo>
                <a:lnTo>
                  <a:pt x="137" y="98"/>
                </a:lnTo>
                <a:lnTo>
                  <a:pt x="137" y="99"/>
                </a:lnTo>
                <a:lnTo>
                  <a:pt x="137" y="99"/>
                </a:lnTo>
                <a:lnTo>
                  <a:pt x="137" y="99"/>
                </a:lnTo>
                <a:lnTo>
                  <a:pt x="137" y="100"/>
                </a:lnTo>
                <a:lnTo>
                  <a:pt x="137" y="100"/>
                </a:lnTo>
                <a:lnTo>
                  <a:pt x="137" y="100"/>
                </a:lnTo>
                <a:lnTo>
                  <a:pt x="137" y="101"/>
                </a:lnTo>
                <a:lnTo>
                  <a:pt x="137" y="102"/>
                </a:lnTo>
                <a:lnTo>
                  <a:pt x="137" y="102"/>
                </a:lnTo>
                <a:lnTo>
                  <a:pt x="137" y="102"/>
                </a:lnTo>
                <a:lnTo>
                  <a:pt x="137" y="103"/>
                </a:lnTo>
                <a:lnTo>
                  <a:pt x="136" y="104"/>
                </a:lnTo>
                <a:lnTo>
                  <a:pt x="136" y="104"/>
                </a:lnTo>
                <a:lnTo>
                  <a:pt x="136" y="105"/>
                </a:lnTo>
                <a:lnTo>
                  <a:pt x="136" y="105"/>
                </a:lnTo>
                <a:lnTo>
                  <a:pt x="136" y="105"/>
                </a:lnTo>
                <a:lnTo>
                  <a:pt x="136" y="106"/>
                </a:lnTo>
                <a:lnTo>
                  <a:pt x="136" y="106"/>
                </a:lnTo>
                <a:lnTo>
                  <a:pt x="136" y="106"/>
                </a:lnTo>
                <a:lnTo>
                  <a:pt x="136" y="106"/>
                </a:lnTo>
                <a:lnTo>
                  <a:pt x="136" y="107"/>
                </a:lnTo>
                <a:lnTo>
                  <a:pt x="136" y="107"/>
                </a:lnTo>
                <a:lnTo>
                  <a:pt x="136" y="107"/>
                </a:lnTo>
                <a:lnTo>
                  <a:pt x="136" y="107"/>
                </a:lnTo>
                <a:lnTo>
                  <a:pt x="136" y="107"/>
                </a:lnTo>
                <a:lnTo>
                  <a:pt x="136" y="108"/>
                </a:lnTo>
                <a:lnTo>
                  <a:pt x="136" y="108"/>
                </a:lnTo>
                <a:lnTo>
                  <a:pt x="136" y="109"/>
                </a:lnTo>
                <a:lnTo>
                  <a:pt x="136" y="110"/>
                </a:lnTo>
                <a:lnTo>
                  <a:pt x="135" y="111"/>
                </a:lnTo>
                <a:lnTo>
                  <a:pt x="135" y="111"/>
                </a:lnTo>
                <a:lnTo>
                  <a:pt x="135" y="112"/>
                </a:lnTo>
                <a:lnTo>
                  <a:pt x="135" y="112"/>
                </a:lnTo>
                <a:lnTo>
                  <a:pt x="135" y="113"/>
                </a:lnTo>
                <a:lnTo>
                  <a:pt x="135" y="114"/>
                </a:lnTo>
                <a:lnTo>
                  <a:pt x="135" y="114"/>
                </a:lnTo>
                <a:lnTo>
                  <a:pt x="135" y="115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6" y="115"/>
                </a:lnTo>
                <a:lnTo>
                  <a:pt x="136" y="116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6" y="116"/>
                </a:lnTo>
                <a:lnTo>
                  <a:pt x="136" y="117"/>
                </a:lnTo>
                <a:lnTo>
                  <a:pt x="136" y="118"/>
                </a:lnTo>
                <a:lnTo>
                  <a:pt x="136" y="118"/>
                </a:lnTo>
                <a:lnTo>
                  <a:pt x="136" y="119"/>
                </a:lnTo>
                <a:lnTo>
                  <a:pt x="136" y="119"/>
                </a:lnTo>
                <a:lnTo>
                  <a:pt x="136" y="120"/>
                </a:lnTo>
                <a:lnTo>
                  <a:pt x="136" y="121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7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9"/>
                </a:lnTo>
                <a:lnTo>
                  <a:pt x="137" y="131"/>
                </a:lnTo>
                <a:lnTo>
                  <a:pt x="137" y="132"/>
                </a:lnTo>
                <a:lnTo>
                  <a:pt x="137" y="133"/>
                </a:lnTo>
                <a:lnTo>
                  <a:pt x="138" y="133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5"/>
                </a:lnTo>
                <a:lnTo>
                  <a:pt x="139" y="135"/>
                </a:lnTo>
                <a:lnTo>
                  <a:pt x="139" y="135"/>
                </a:lnTo>
                <a:lnTo>
                  <a:pt x="138" y="135"/>
                </a:lnTo>
                <a:lnTo>
                  <a:pt x="138" y="135"/>
                </a:lnTo>
                <a:lnTo>
                  <a:pt x="139" y="136"/>
                </a:lnTo>
                <a:lnTo>
                  <a:pt x="139" y="136"/>
                </a:lnTo>
                <a:lnTo>
                  <a:pt x="139" y="136"/>
                </a:lnTo>
                <a:lnTo>
                  <a:pt x="138" y="136"/>
                </a:lnTo>
                <a:lnTo>
                  <a:pt x="138" y="137"/>
                </a:lnTo>
                <a:lnTo>
                  <a:pt x="138" y="138"/>
                </a:lnTo>
                <a:lnTo>
                  <a:pt x="137" y="139"/>
                </a:lnTo>
                <a:lnTo>
                  <a:pt x="137" y="140"/>
                </a:lnTo>
                <a:lnTo>
                  <a:pt x="137" y="140"/>
                </a:lnTo>
                <a:lnTo>
                  <a:pt x="137" y="141"/>
                </a:lnTo>
                <a:lnTo>
                  <a:pt x="137" y="141"/>
                </a:lnTo>
                <a:lnTo>
                  <a:pt x="137" y="141"/>
                </a:lnTo>
                <a:lnTo>
                  <a:pt x="137" y="141"/>
                </a:lnTo>
                <a:lnTo>
                  <a:pt x="137" y="142"/>
                </a:lnTo>
                <a:lnTo>
                  <a:pt x="137" y="142"/>
                </a:lnTo>
                <a:lnTo>
                  <a:pt x="136" y="142"/>
                </a:lnTo>
                <a:lnTo>
                  <a:pt x="136" y="142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5"/>
                </a:lnTo>
                <a:lnTo>
                  <a:pt x="136" y="145"/>
                </a:lnTo>
                <a:lnTo>
                  <a:pt x="136" y="145"/>
                </a:lnTo>
                <a:lnTo>
                  <a:pt x="135" y="146"/>
                </a:lnTo>
                <a:lnTo>
                  <a:pt x="135" y="146"/>
                </a:lnTo>
                <a:lnTo>
                  <a:pt x="135" y="146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8"/>
                </a:lnTo>
                <a:lnTo>
                  <a:pt x="135" y="149"/>
                </a:lnTo>
                <a:lnTo>
                  <a:pt x="134" y="149"/>
                </a:lnTo>
                <a:lnTo>
                  <a:pt x="134" y="149"/>
                </a:lnTo>
                <a:lnTo>
                  <a:pt x="134" y="150"/>
                </a:lnTo>
                <a:lnTo>
                  <a:pt x="134" y="150"/>
                </a:lnTo>
                <a:lnTo>
                  <a:pt x="134" y="150"/>
                </a:lnTo>
                <a:lnTo>
                  <a:pt x="134" y="150"/>
                </a:lnTo>
                <a:lnTo>
                  <a:pt x="134" y="151"/>
                </a:lnTo>
                <a:lnTo>
                  <a:pt x="134" y="151"/>
                </a:lnTo>
                <a:lnTo>
                  <a:pt x="134" y="151"/>
                </a:lnTo>
                <a:lnTo>
                  <a:pt x="134" y="151"/>
                </a:lnTo>
                <a:lnTo>
                  <a:pt x="134" y="152"/>
                </a:lnTo>
                <a:lnTo>
                  <a:pt x="134" y="152"/>
                </a:lnTo>
                <a:lnTo>
                  <a:pt x="134" y="152"/>
                </a:lnTo>
                <a:lnTo>
                  <a:pt x="134" y="152"/>
                </a:lnTo>
                <a:lnTo>
                  <a:pt x="134" y="152"/>
                </a:lnTo>
                <a:lnTo>
                  <a:pt x="133" y="153"/>
                </a:lnTo>
                <a:lnTo>
                  <a:pt x="134" y="154"/>
                </a:lnTo>
                <a:lnTo>
                  <a:pt x="134" y="155"/>
                </a:lnTo>
                <a:lnTo>
                  <a:pt x="134" y="155"/>
                </a:lnTo>
                <a:lnTo>
                  <a:pt x="134" y="155"/>
                </a:lnTo>
                <a:lnTo>
                  <a:pt x="133" y="156"/>
                </a:lnTo>
                <a:lnTo>
                  <a:pt x="133" y="156"/>
                </a:lnTo>
                <a:lnTo>
                  <a:pt x="133" y="157"/>
                </a:lnTo>
                <a:lnTo>
                  <a:pt x="133" y="158"/>
                </a:lnTo>
                <a:lnTo>
                  <a:pt x="133" y="158"/>
                </a:lnTo>
                <a:lnTo>
                  <a:pt x="133" y="158"/>
                </a:lnTo>
                <a:lnTo>
                  <a:pt x="133" y="158"/>
                </a:lnTo>
                <a:lnTo>
                  <a:pt x="133" y="159"/>
                </a:lnTo>
                <a:lnTo>
                  <a:pt x="133" y="159"/>
                </a:lnTo>
                <a:lnTo>
                  <a:pt x="132" y="159"/>
                </a:lnTo>
                <a:lnTo>
                  <a:pt x="132" y="159"/>
                </a:lnTo>
                <a:lnTo>
                  <a:pt x="132" y="160"/>
                </a:lnTo>
                <a:lnTo>
                  <a:pt x="132" y="161"/>
                </a:lnTo>
                <a:lnTo>
                  <a:pt x="132" y="161"/>
                </a:lnTo>
                <a:lnTo>
                  <a:pt x="132" y="162"/>
                </a:lnTo>
                <a:lnTo>
                  <a:pt x="132" y="163"/>
                </a:lnTo>
                <a:lnTo>
                  <a:pt x="132" y="163"/>
                </a:lnTo>
                <a:lnTo>
                  <a:pt x="132" y="164"/>
                </a:lnTo>
                <a:lnTo>
                  <a:pt x="133" y="165"/>
                </a:lnTo>
                <a:lnTo>
                  <a:pt x="133" y="166"/>
                </a:lnTo>
                <a:lnTo>
                  <a:pt x="133" y="167"/>
                </a:lnTo>
                <a:lnTo>
                  <a:pt x="133" y="167"/>
                </a:lnTo>
                <a:lnTo>
                  <a:pt x="133" y="167"/>
                </a:lnTo>
                <a:lnTo>
                  <a:pt x="133" y="168"/>
                </a:lnTo>
                <a:lnTo>
                  <a:pt x="134" y="169"/>
                </a:lnTo>
                <a:lnTo>
                  <a:pt x="134" y="169"/>
                </a:lnTo>
                <a:lnTo>
                  <a:pt x="134" y="169"/>
                </a:lnTo>
                <a:lnTo>
                  <a:pt x="133" y="170"/>
                </a:lnTo>
                <a:lnTo>
                  <a:pt x="133" y="171"/>
                </a:lnTo>
                <a:lnTo>
                  <a:pt x="132" y="171"/>
                </a:lnTo>
                <a:lnTo>
                  <a:pt x="132" y="171"/>
                </a:lnTo>
                <a:lnTo>
                  <a:pt x="131" y="172"/>
                </a:lnTo>
                <a:lnTo>
                  <a:pt x="131" y="172"/>
                </a:lnTo>
                <a:lnTo>
                  <a:pt x="131" y="172"/>
                </a:lnTo>
                <a:lnTo>
                  <a:pt x="131" y="173"/>
                </a:lnTo>
                <a:lnTo>
                  <a:pt x="131" y="173"/>
                </a:lnTo>
                <a:lnTo>
                  <a:pt x="130" y="173"/>
                </a:lnTo>
                <a:lnTo>
                  <a:pt x="130" y="173"/>
                </a:lnTo>
                <a:lnTo>
                  <a:pt x="130" y="173"/>
                </a:lnTo>
                <a:lnTo>
                  <a:pt x="130" y="173"/>
                </a:lnTo>
                <a:lnTo>
                  <a:pt x="129" y="173"/>
                </a:lnTo>
                <a:lnTo>
                  <a:pt x="129" y="173"/>
                </a:lnTo>
                <a:lnTo>
                  <a:pt x="129" y="174"/>
                </a:lnTo>
                <a:lnTo>
                  <a:pt x="128" y="174"/>
                </a:lnTo>
                <a:lnTo>
                  <a:pt x="128" y="175"/>
                </a:lnTo>
                <a:lnTo>
                  <a:pt x="127" y="175"/>
                </a:lnTo>
                <a:lnTo>
                  <a:pt x="127" y="176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8"/>
                </a:lnTo>
                <a:lnTo>
                  <a:pt x="125" y="179"/>
                </a:lnTo>
                <a:lnTo>
                  <a:pt x="125" y="180"/>
                </a:lnTo>
                <a:lnTo>
                  <a:pt x="124" y="180"/>
                </a:lnTo>
                <a:lnTo>
                  <a:pt x="124" y="181"/>
                </a:lnTo>
                <a:lnTo>
                  <a:pt x="124" y="181"/>
                </a:lnTo>
                <a:lnTo>
                  <a:pt x="124" y="181"/>
                </a:lnTo>
                <a:lnTo>
                  <a:pt x="124" y="182"/>
                </a:lnTo>
                <a:lnTo>
                  <a:pt x="124" y="181"/>
                </a:lnTo>
                <a:lnTo>
                  <a:pt x="124" y="181"/>
                </a:lnTo>
                <a:lnTo>
                  <a:pt x="124" y="181"/>
                </a:lnTo>
                <a:lnTo>
                  <a:pt x="124" y="181"/>
                </a:lnTo>
                <a:lnTo>
                  <a:pt x="120" y="178"/>
                </a:lnTo>
                <a:lnTo>
                  <a:pt x="120" y="178"/>
                </a:lnTo>
                <a:lnTo>
                  <a:pt x="119" y="178"/>
                </a:lnTo>
                <a:lnTo>
                  <a:pt x="117" y="177"/>
                </a:lnTo>
                <a:lnTo>
                  <a:pt x="114" y="175"/>
                </a:lnTo>
                <a:lnTo>
                  <a:pt x="114" y="174"/>
                </a:lnTo>
                <a:lnTo>
                  <a:pt x="114" y="174"/>
                </a:lnTo>
                <a:lnTo>
                  <a:pt x="113" y="174"/>
                </a:lnTo>
                <a:lnTo>
                  <a:pt x="113" y="174"/>
                </a:lnTo>
                <a:lnTo>
                  <a:pt x="113" y="174"/>
                </a:lnTo>
                <a:lnTo>
                  <a:pt x="114" y="173"/>
                </a:lnTo>
                <a:lnTo>
                  <a:pt x="115" y="172"/>
                </a:lnTo>
                <a:lnTo>
                  <a:pt x="115" y="172"/>
                </a:lnTo>
                <a:lnTo>
                  <a:pt x="115" y="172"/>
                </a:lnTo>
                <a:lnTo>
                  <a:pt x="115" y="172"/>
                </a:lnTo>
                <a:lnTo>
                  <a:pt x="114" y="172"/>
                </a:lnTo>
                <a:lnTo>
                  <a:pt x="115" y="172"/>
                </a:lnTo>
                <a:lnTo>
                  <a:pt x="114" y="172"/>
                </a:lnTo>
                <a:lnTo>
                  <a:pt x="114" y="171"/>
                </a:lnTo>
                <a:lnTo>
                  <a:pt x="114" y="171"/>
                </a:lnTo>
                <a:lnTo>
                  <a:pt x="114" y="171"/>
                </a:lnTo>
                <a:lnTo>
                  <a:pt x="114" y="171"/>
                </a:lnTo>
                <a:lnTo>
                  <a:pt x="114" y="170"/>
                </a:lnTo>
                <a:lnTo>
                  <a:pt x="114" y="170"/>
                </a:lnTo>
                <a:lnTo>
                  <a:pt x="114" y="170"/>
                </a:lnTo>
                <a:lnTo>
                  <a:pt x="114" y="170"/>
                </a:lnTo>
                <a:lnTo>
                  <a:pt x="113" y="170"/>
                </a:lnTo>
                <a:lnTo>
                  <a:pt x="113" y="170"/>
                </a:lnTo>
                <a:lnTo>
                  <a:pt x="113" y="170"/>
                </a:lnTo>
                <a:lnTo>
                  <a:pt x="113" y="170"/>
                </a:lnTo>
                <a:lnTo>
                  <a:pt x="113" y="169"/>
                </a:lnTo>
                <a:lnTo>
                  <a:pt x="113" y="169"/>
                </a:lnTo>
                <a:lnTo>
                  <a:pt x="113" y="169"/>
                </a:lnTo>
                <a:lnTo>
                  <a:pt x="112" y="169"/>
                </a:lnTo>
                <a:lnTo>
                  <a:pt x="112" y="169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9"/>
                </a:lnTo>
                <a:lnTo>
                  <a:pt x="112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7"/>
                </a:lnTo>
                <a:lnTo>
                  <a:pt x="111" y="167"/>
                </a:lnTo>
                <a:lnTo>
                  <a:pt x="110" y="167"/>
                </a:lnTo>
                <a:lnTo>
                  <a:pt x="110" y="167"/>
                </a:lnTo>
                <a:lnTo>
                  <a:pt x="110" y="167"/>
                </a:lnTo>
                <a:lnTo>
                  <a:pt x="110" y="167"/>
                </a:lnTo>
                <a:lnTo>
                  <a:pt x="109" y="166"/>
                </a:lnTo>
                <a:lnTo>
                  <a:pt x="109" y="166"/>
                </a:lnTo>
                <a:lnTo>
                  <a:pt x="109" y="166"/>
                </a:lnTo>
                <a:lnTo>
                  <a:pt x="109" y="166"/>
                </a:lnTo>
                <a:lnTo>
                  <a:pt x="109" y="166"/>
                </a:lnTo>
                <a:lnTo>
                  <a:pt x="109" y="165"/>
                </a:lnTo>
                <a:lnTo>
                  <a:pt x="109" y="165"/>
                </a:lnTo>
                <a:lnTo>
                  <a:pt x="109" y="165"/>
                </a:lnTo>
                <a:lnTo>
                  <a:pt x="109" y="165"/>
                </a:lnTo>
                <a:lnTo>
                  <a:pt x="109" y="165"/>
                </a:lnTo>
                <a:lnTo>
                  <a:pt x="108" y="165"/>
                </a:lnTo>
                <a:lnTo>
                  <a:pt x="108" y="164"/>
                </a:lnTo>
                <a:lnTo>
                  <a:pt x="108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3"/>
                </a:lnTo>
                <a:lnTo>
                  <a:pt x="107" y="163"/>
                </a:lnTo>
                <a:lnTo>
                  <a:pt x="108" y="163"/>
                </a:lnTo>
                <a:lnTo>
                  <a:pt x="107" y="163"/>
                </a:lnTo>
                <a:lnTo>
                  <a:pt x="107" y="163"/>
                </a:lnTo>
                <a:lnTo>
                  <a:pt x="108" y="163"/>
                </a:lnTo>
                <a:lnTo>
                  <a:pt x="108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9"/>
                </a:lnTo>
                <a:lnTo>
                  <a:pt x="108" y="159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7"/>
                </a:lnTo>
                <a:lnTo>
                  <a:pt x="108" y="157"/>
                </a:lnTo>
                <a:lnTo>
                  <a:pt x="108" y="157"/>
                </a:lnTo>
                <a:lnTo>
                  <a:pt x="108" y="156"/>
                </a:lnTo>
                <a:lnTo>
                  <a:pt x="108" y="156"/>
                </a:lnTo>
                <a:lnTo>
                  <a:pt x="109" y="156"/>
                </a:lnTo>
                <a:lnTo>
                  <a:pt x="109" y="155"/>
                </a:lnTo>
                <a:lnTo>
                  <a:pt x="109" y="155"/>
                </a:lnTo>
                <a:lnTo>
                  <a:pt x="109" y="155"/>
                </a:lnTo>
                <a:lnTo>
                  <a:pt x="110" y="154"/>
                </a:lnTo>
                <a:lnTo>
                  <a:pt x="110" y="154"/>
                </a:lnTo>
                <a:lnTo>
                  <a:pt x="110" y="155"/>
                </a:lnTo>
                <a:lnTo>
                  <a:pt x="110" y="155"/>
                </a:lnTo>
                <a:lnTo>
                  <a:pt x="110" y="155"/>
                </a:lnTo>
                <a:lnTo>
                  <a:pt x="110" y="155"/>
                </a:lnTo>
                <a:lnTo>
                  <a:pt x="111" y="155"/>
                </a:lnTo>
                <a:lnTo>
                  <a:pt x="111" y="155"/>
                </a:lnTo>
                <a:lnTo>
                  <a:pt x="111" y="155"/>
                </a:lnTo>
                <a:lnTo>
                  <a:pt x="111" y="155"/>
                </a:lnTo>
                <a:lnTo>
                  <a:pt x="111" y="155"/>
                </a:lnTo>
                <a:lnTo>
                  <a:pt x="112" y="154"/>
                </a:lnTo>
                <a:lnTo>
                  <a:pt x="112" y="155"/>
                </a:lnTo>
                <a:lnTo>
                  <a:pt x="112" y="155"/>
                </a:lnTo>
                <a:lnTo>
                  <a:pt x="112" y="155"/>
                </a:lnTo>
                <a:lnTo>
                  <a:pt x="112" y="155"/>
                </a:lnTo>
                <a:lnTo>
                  <a:pt x="112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4"/>
                </a:lnTo>
                <a:lnTo>
                  <a:pt x="113" y="154"/>
                </a:lnTo>
                <a:lnTo>
                  <a:pt x="113" y="154"/>
                </a:lnTo>
                <a:lnTo>
                  <a:pt x="114" y="154"/>
                </a:lnTo>
                <a:lnTo>
                  <a:pt x="114" y="154"/>
                </a:lnTo>
                <a:lnTo>
                  <a:pt x="114" y="154"/>
                </a:lnTo>
                <a:lnTo>
                  <a:pt x="114" y="154"/>
                </a:lnTo>
                <a:lnTo>
                  <a:pt x="114" y="153"/>
                </a:lnTo>
                <a:lnTo>
                  <a:pt x="113" y="153"/>
                </a:lnTo>
                <a:lnTo>
                  <a:pt x="113" y="153"/>
                </a:lnTo>
                <a:lnTo>
                  <a:pt x="113" y="153"/>
                </a:lnTo>
                <a:lnTo>
                  <a:pt x="113" y="153"/>
                </a:lnTo>
                <a:lnTo>
                  <a:pt x="113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2"/>
                </a:lnTo>
                <a:lnTo>
                  <a:pt x="113" y="152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0"/>
                </a:lnTo>
                <a:lnTo>
                  <a:pt x="113" y="150"/>
                </a:lnTo>
                <a:lnTo>
                  <a:pt x="113" y="149"/>
                </a:lnTo>
                <a:lnTo>
                  <a:pt x="113" y="149"/>
                </a:lnTo>
                <a:lnTo>
                  <a:pt x="113" y="149"/>
                </a:lnTo>
                <a:lnTo>
                  <a:pt x="113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6" y="147"/>
                </a:lnTo>
                <a:lnTo>
                  <a:pt x="116" y="147"/>
                </a:lnTo>
                <a:lnTo>
                  <a:pt x="116" y="147"/>
                </a:lnTo>
                <a:lnTo>
                  <a:pt x="116" y="147"/>
                </a:lnTo>
                <a:lnTo>
                  <a:pt x="116" y="146"/>
                </a:lnTo>
                <a:lnTo>
                  <a:pt x="116" y="146"/>
                </a:lnTo>
                <a:lnTo>
                  <a:pt x="117" y="146"/>
                </a:lnTo>
                <a:lnTo>
                  <a:pt x="116" y="146"/>
                </a:lnTo>
                <a:lnTo>
                  <a:pt x="117" y="146"/>
                </a:lnTo>
                <a:lnTo>
                  <a:pt x="117" y="147"/>
                </a:lnTo>
                <a:lnTo>
                  <a:pt x="117" y="147"/>
                </a:lnTo>
                <a:lnTo>
                  <a:pt x="117" y="146"/>
                </a:lnTo>
                <a:lnTo>
                  <a:pt x="117" y="146"/>
                </a:lnTo>
                <a:lnTo>
                  <a:pt x="117" y="146"/>
                </a:lnTo>
                <a:lnTo>
                  <a:pt x="117" y="146"/>
                </a:lnTo>
                <a:lnTo>
                  <a:pt x="117" y="146"/>
                </a:lnTo>
                <a:lnTo>
                  <a:pt x="117" y="145"/>
                </a:lnTo>
                <a:lnTo>
                  <a:pt x="118" y="145"/>
                </a:lnTo>
                <a:lnTo>
                  <a:pt x="118" y="145"/>
                </a:lnTo>
                <a:lnTo>
                  <a:pt x="118" y="145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3"/>
                </a:lnTo>
                <a:lnTo>
                  <a:pt x="120" y="143"/>
                </a:lnTo>
                <a:lnTo>
                  <a:pt x="120" y="143"/>
                </a:lnTo>
                <a:lnTo>
                  <a:pt x="119" y="143"/>
                </a:lnTo>
                <a:lnTo>
                  <a:pt x="119" y="143"/>
                </a:lnTo>
                <a:lnTo>
                  <a:pt x="120" y="142"/>
                </a:lnTo>
                <a:lnTo>
                  <a:pt x="120" y="142"/>
                </a:lnTo>
                <a:lnTo>
                  <a:pt x="120" y="142"/>
                </a:lnTo>
                <a:lnTo>
                  <a:pt x="120" y="142"/>
                </a:lnTo>
                <a:lnTo>
                  <a:pt x="120" y="142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1" y="141"/>
                </a:lnTo>
                <a:lnTo>
                  <a:pt x="121" y="140"/>
                </a:lnTo>
                <a:lnTo>
                  <a:pt x="121" y="140"/>
                </a:lnTo>
                <a:lnTo>
                  <a:pt x="121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39"/>
                </a:lnTo>
                <a:lnTo>
                  <a:pt x="120" y="139"/>
                </a:lnTo>
                <a:lnTo>
                  <a:pt x="120" y="139"/>
                </a:lnTo>
                <a:lnTo>
                  <a:pt x="120" y="139"/>
                </a:lnTo>
                <a:lnTo>
                  <a:pt x="119" y="139"/>
                </a:lnTo>
                <a:lnTo>
                  <a:pt x="119" y="139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19" y="138"/>
                </a:lnTo>
                <a:lnTo>
                  <a:pt x="119" y="138"/>
                </a:lnTo>
                <a:lnTo>
                  <a:pt x="119" y="138"/>
                </a:lnTo>
                <a:lnTo>
                  <a:pt x="119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7" y="138"/>
                </a:lnTo>
                <a:lnTo>
                  <a:pt x="118" y="138"/>
                </a:lnTo>
                <a:lnTo>
                  <a:pt x="117" y="138"/>
                </a:lnTo>
                <a:lnTo>
                  <a:pt x="117" y="138"/>
                </a:lnTo>
                <a:lnTo>
                  <a:pt x="117" y="138"/>
                </a:lnTo>
                <a:lnTo>
                  <a:pt x="117" y="138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6"/>
                </a:lnTo>
                <a:lnTo>
                  <a:pt x="117" y="136"/>
                </a:lnTo>
                <a:lnTo>
                  <a:pt x="116" y="136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6"/>
                </a:lnTo>
                <a:lnTo>
                  <a:pt x="116" y="137"/>
                </a:lnTo>
                <a:lnTo>
                  <a:pt x="116" y="137"/>
                </a:lnTo>
                <a:lnTo>
                  <a:pt x="116" y="136"/>
                </a:lnTo>
                <a:lnTo>
                  <a:pt x="116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7"/>
                </a:lnTo>
                <a:lnTo>
                  <a:pt x="115" y="137"/>
                </a:lnTo>
                <a:lnTo>
                  <a:pt x="115" y="136"/>
                </a:lnTo>
                <a:lnTo>
                  <a:pt x="115" y="137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4" y="136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8" y="134"/>
                </a:lnTo>
                <a:lnTo>
                  <a:pt x="108" y="135"/>
                </a:lnTo>
                <a:lnTo>
                  <a:pt x="108" y="135"/>
                </a:lnTo>
                <a:lnTo>
                  <a:pt x="108" y="134"/>
                </a:lnTo>
                <a:lnTo>
                  <a:pt x="108" y="134"/>
                </a:lnTo>
                <a:lnTo>
                  <a:pt x="108" y="134"/>
                </a:lnTo>
                <a:lnTo>
                  <a:pt x="108" y="134"/>
                </a:lnTo>
                <a:lnTo>
                  <a:pt x="107" y="134"/>
                </a:lnTo>
                <a:lnTo>
                  <a:pt x="107" y="134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6" y="133"/>
                </a:lnTo>
                <a:lnTo>
                  <a:pt x="106" y="133"/>
                </a:lnTo>
                <a:lnTo>
                  <a:pt x="106" y="133"/>
                </a:lnTo>
                <a:lnTo>
                  <a:pt x="106" y="132"/>
                </a:lnTo>
                <a:lnTo>
                  <a:pt x="106" y="132"/>
                </a:lnTo>
                <a:lnTo>
                  <a:pt x="106" y="132"/>
                </a:lnTo>
                <a:lnTo>
                  <a:pt x="105" y="132"/>
                </a:lnTo>
                <a:lnTo>
                  <a:pt x="105" y="132"/>
                </a:lnTo>
                <a:lnTo>
                  <a:pt x="105" y="132"/>
                </a:lnTo>
                <a:lnTo>
                  <a:pt x="105" y="132"/>
                </a:lnTo>
                <a:lnTo>
                  <a:pt x="105" y="133"/>
                </a:lnTo>
                <a:lnTo>
                  <a:pt x="105" y="133"/>
                </a:lnTo>
                <a:lnTo>
                  <a:pt x="105" y="133"/>
                </a:lnTo>
                <a:lnTo>
                  <a:pt x="104" y="133"/>
                </a:lnTo>
                <a:lnTo>
                  <a:pt x="104" y="133"/>
                </a:lnTo>
                <a:lnTo>
                  <a:pt x="104" y="133"/>
                </a:lnTo>
                <a:lnTo>
                  <a:pt x="104" y="132"/>
                </a:lnTo>
                <a:lnTo>
                  <a:pt x="104" y="132"/>
                </a:lnTo>
                <a:lnTo>
                  <a:pt x="104" y="132"/>
                </a:lnTo>
                <a:lnTo>
                  <a:pt x="104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2" y="133"/>
                </a:lnTo>
                <a:lnTo>
                  <a:pt x="102" y="133"/>
                </a:lnTo>
                <a:lnTo>
                  <a:pt x="102" y="133"/>
                </a:lnTo>
                <a:lnTo>
                  <a:pt x="102" y="132"/>
                </a:lnTo>
                <a:lnTo>
                  <a:pt x="102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3"/>
                </a:lnTo>
                <a:lnTo>
                  <a:pt x="100" y="133"/>
                </a:lnTo>
                <a:lnTo>
                  <a:pt x="100" y="133"/>
                </a:lnTo>
                <a:lnTo>
                  <a:pt x="100" y="133"/>
                </a:lnTo>
                <a:lnTo>
                  <a:pt x="99" y="133"/>
                </a:lnTo>
                <a:lnTo>
                  <a:pt x="99" y="133"/>
                </a:lnTo>
                <a:lnTo>
                  <a:pt x="99" y="133"/>
                </a:lnTo>
                <a:lnTo>
                  <a:pt x="98" y="133"/>
                </a:lnTo>
                <a:lnTo>
                  <a:pt x="98" y="133"/>
                </a:lnTo>
                <a:lnTo>
                  <a:pt x="98" y="134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7" y="134"/>
                </a:lnTo>
                <a:lnTo>
                  <a:pt x="97" y="134"/>
                </a:lnTo>
                <a:lnTo>
                  <a:pt x="96" y="133"/>
                </a:lnTo>
                <a:lnTo>
                  <a:pt x="96" y="133"/>
                </a:lnTo>
                <a:lnTo>
                  <a:pt x="96" y="133"/>
                </a:lnTo>
                <a:lnTo>
                  <a:pt x="95" y="134"/>
                </a:lnTo>
                <a:lnTo>
                  <a:pt x="95" y="133"/>
                </a:lnTo>
                <a:lnTo>
                  <a:pt x="95" y="133"/>
                </a:lnTo>
                <a:lnTo>
                  <a:pt x="95" y="133"/>
                </a:lnTo>
                <a:lnTo>
                  <a:pt x="94" y="133"/>
                </a:lnTo>
                <a:lnTo>
                  <a:pt x="94" y="133"/>
                </a:lnTo>
                <a:lnTo>
                  <a:pt x="94" y="132"/>
                </a:lnTo>
                <a:lnTo>
                  <a:pt x="94" y="129"/>
                </a:lnTo>
                <a:lnTo>
                  <a:pt x="94" y="129"/>
                </a:lnTo>
                <a:lnTo>
                  <a:pt x="93" y="128"/>
                </a:lnTo>
                <a:lnTo>
                  <a:pt x="92" y="127"/>
                </a:lnTo>
                <a:lnTo>
                  <a:pt x="90" y="126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4" y="122"/>
                </a:lnTo>
                <a:lnTo>
                  <a:pt x="84" y="123"/>
                </a:lnTo>
                <a:lnTo>
                  <a:pt x="84" y="123"/>
                </a:lnTo>
                <a:lnTo>
                  <a:pt x="84" y="123"/>
                </a:lnTo>
                <a:lnTo>
                  <a:pt x="84" y="123"/>
                </a:lnTo>
                <a:lnTo>
                  <a:pt x="84" y="123"/>
                </a:lnTo>
                <a:lnTo>
                  <a:pt x="83" y="123"/>
                </a:lnTo>
                <a:lnTo>
                  <a:pt x="83" y="123"/>
                </a:lnTo>
                <a:lnTo>
                  <a:pt x="82" y="123"/>
                </a:lnTo>
                <a:lnTo>
                  <a:pt x="82" y="123"/>
                </a:lnTo>
                <a:lnTo>
                  <a:pt x="82" y="123"/>
                </a:lnTo>
                <a:lnTo>
                  <a:pt x="81" y="123"/>
                </a:lnTo>
                <a:lnTo>
                  <a:pt x="81" y="123"/>
                </a:lnTo>
                <a:lnTo>
                  <a:pt x="81" y="123"/>
                </a:lnTo>
                <a:lnTo>
                  <a:pt x="81" y="123"/>
                </a:lnTo>
                <a:lnTo>
                  <a:pt x="81" y="123"/>
                </a:lnTo>
                <a:lnTo>
                  <a:pt x="80" y="123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79" y="122"/>
                </a:lnTo>
                <a:lnTo>
                  <a:pt x="79" y="121"/>
                </a:lnTo>
                <a:lnTo>
                  <a:pt x="79" y="121"/>
                </a:lnTo>
                <a:lnTo>
                  <a:pt x="79" y="122"/>
                </a:lnTo>
                <a:lnTo>
                  <a:pt x="79" y="122"/>
                </a:lnTo>
                <a:lnTo>
                  <a:pt x="79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7" y="122"/>
                </a:lnTo>
                <a:lnTo>
                  <a:pt x="77" y="122"/>
                </a:lnTo>
                <a:lnTo>
                  <a:pt x="77" y="122"/>
                </a:lnTo>
                <a:lnTo>
                  <a:pt x="77" y="122"/>
                </a:lnTo>
                <a:lnTo>
                  <a:pt x="77" y="121"/>
                </a:lnTo>
                <a:lnTo>
                  <a:pt x="76" y="121"/>
                </a:lnTo>
                <a:lnTo>
                  <a:pt x="76" y="121"/>
                </a:lnTo>
                <a:lnTo>
                  <a:pt x="76" y="122"/>
                </a:lnTo>
                <a:lnTo>
                  <a:pt x="76" y="121"/>
                </a:lnTo>
                <a:lnTo>
                  <a:pt x="76" y="121"/>
                </a:lnTo>
                <a:lnTo>
                  <a:pt x="75" y="121"/>
                </a:lnTo>
                <a:lnTo>
                  <a:pt x="75" y="121"/>
                </a:lnTo>
                <a:lnTo>
                  <a:pt x="74" y="121"/>
                </a:lnTo>
                <a:lnTo>
                  <a:pt x="74" y="120"/>
                </a:lnTo>
                <a:lnTo>
                  <a:pt x="74" y="120"/>
                </a:lnTo>
                <a:lnTo>
                  <a:pt x="74" y="120"/>
                </a:lnTo>
                <a:lnTo>
                  <a:pt x="73" y="120"/>
                </a:lnTo>
                <a:lnTo>
                  <a:pt x="73" y="119"/>
                </a:lnTo>
                <a:lnTo>
                  <a:pt x="73" y="119"/>
                </a:lnTo>
                <a:lnTo>
                  <a:pt x="73" y="119"/>
                </a:lnTo>
                <a:lnTo>
                  <a:pt x="73" y="119"/>
                </a:lnTo>
                <a:lnTo>
                  <a:pt x="72" y="119"/>
                </a:lnTo>
                <a:lnTo>
                  <a:pt x="72" y="119"/>
                </a:lnTo>
                <a:lnTo>
                  <a:pt x="72" y="119"/>
                </a:lnTo>
                <a:lnTo>
                  <a:pt x="72" y="119"/>
                </a:lnTo>
                <a:lnTo>
                  <a:pt x="72" y="118"/>
                </a:lnTo>
                <a:lnTo>
                  <a:pt x="72" y="118"/>
                </a:lnTo>
                <a:lnTo>
                  <a:pt x="71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69" y="118"/>
                </a:lnTo>
                <a:lnTo>
                  <a:pt x="70" y="118"/>
                </a:lnTo>
                <a:lnTo>
                  <a:pt x="69" y="118"/>
                </a:lnTo>
                <a:lnTo>
                  <a:pt x="69" y="118"/>
                </a:lnTo>
                <a:lnTo>
                  <a:pt x="69" y="117"/>
                </a:lnTo>
                <a:lnTo>
                  <a:pt x="69" y="117"/>
                </a:lnTo>
                <a:lnTo>
                  <a:pt x="69" y="117"/>
                </a:lnTo>
                <a:lnTo>
                  <a:pt x="68" y="117"/>
                </a:lnTo>
                <a:lnTo>
                  <a:pt x="68" y="117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5"/>
                </a:lnTo>
                <a:lnTo>
                  <a:pt x="67" y="115"/>
                </a:lnTo>
                <a:lnTo>
                  <a:pt x="67" y="115"/>
                </a:lnTo>
                <a:lnTo>
                  <a:pt x="67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5" y="114"/>
                </a:lnTo>
                <a:lnTo>
                  <a:pt x="65" y="114"/>
                </a:lnTo>
                <a:lnTo>
                  <a:pt x="65" y="114"/>
                </a:lnTo>
                <a:lnTo>
                  <a:pt x="65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1" y="113"/>
                </a:lnTo>
                <a:lnTo>
                  <a:pt x="61" y="113"/>
                </a:lnTo>
                <a:lnTo>
                  <a:pt x="61" y="113"/>
                </a:lnTo>
                <a:lnTo>
                  <a:pt x="61" y="113"/>
                </a:lnTo>
                <a:lnTo>
                  <a:pt x="61" y="113"/>
                </a:lnTo>
                <a:lnTo>
                  <a:pt x="60" y="113"/>
                </a:lnTo>
                <a:lnTo>
                  <a:pt x="60" y="113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7" y="114"/>
                </a:lnTo>
                <a:lnTo>
                  <a:pt x="57" y="115"/>
                </a:lnTo>
                <a:lnTo>
                  <a:pt x="57" y="115"/>
                </a:lnTo>
                <a:lnTo>
                  <a:pt x="57" y="115"/>
                </a:lnTo>
                <a:lnTo>
                  <a:pt x="57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4" y="115"/>
                </a:lnTo>
                <a:lnTo>
                  <a:pt x="54" y="115"/>
                </a:lnTo>
                <a:lnTo>
                  <a:pt x="54" y="115"/>
                </a:lnTo>
                <a:lnTo>
                  <a:pt x="54" y="115"/>
                </a:lnTo>
                <a:lnTo>
                  <a:pt x="53" y="115"/>
                </a:lnTo>
                <a:lnTo>
                  <a:pt x="53" y="115"/>
                </a:lnTo>
                <a:lnTo>
                  <a:pt x="53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1" y="115"/>
                </a:lnTo>
                <a:lnTo>
                  <a:pt x="51" y="115"/>
                </a:lnTo>
                <a:lnTo>
                  <a:pt x="52" y="115"/>
                </a:lnTo>
                <a:lnTo>
                  <a:pt x="52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0" y="114"/>
                </a:lnTo>
                <a:lnTo>
                  <a:pt x="50" y="114"/>
                </a:lnTo>
                <a:lnTo>
                  <a:pt x="49" y="114"/>
                </a:lnTo>
                <a:lnTo>
                  <a:pt x="49" y="114"/>
                </a:lnTo>
                <a:lnTo>
                  <a:pt x="49" y="114"/>
                </a:lnTo>
                <a:lnTo>
                  <a:pt x="49" y="114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1"/>
                </a:lnTo>
                <a:lnTo>
                  <a:pt x="49" y="110"/>
                </a:lnTo>
                <a:lnTo>
                  <a:pt x="49" y="110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6"/>
                </a:lnTo>
                <a:lnTo>
                  <a:pt x="47" y="106"/>
                </a:lnTo>
                <a:lnTo>
                  <a:pt x="47" y="107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6" y="106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7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1" y="106"/>
                </a:lnTo>
                <a:lnTo>
                  <a:pt x="41" y="106"/>
                </a:lnTo>
                <a:lnTo>
                  <a:pt x="41" y="106"/>
                </a:lnTo>
                <a:lnTo>
                  <a:pt x="41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7"/>
                </a:lnTo>
                <a:lnTo>
                  <a:pt x="40" y="106"/>
                </a:lnTo>
                <a:lnTo>
                  <a:pt x="39" y="106"/>
                </a:lnTo>
                <a:lnTo>
                  <a:pt x="39" y="106"/>
                </a:lnTo>
                <a:lnTo>
                  <a:pt x="39" y="107"/>
                </a:lnTo>
                <a:lnTo>
                  <a:pt x="39" y="107"/>
                </a:lnTo>
                <a:lnTo>
                  <a:pt x="39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8"/>
                </a:lnTo>
                <a:lnTo>
                  <a:pt x="37" y="107"/>
                </a:lnTo>
                <a:lnTo>
                  <a:pt x="37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5" y="108"/>
                </a:lnTo>
                <a:lnTo>
                  <a:pt x="35" y="108"/>
                </a:lnTo>
                <a:lnTo>
                  <a:pt x="35" y="109"/>
                </a:lnTo>
                <a:lnTo>
                  <a:pt x="35" y="108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10"/>
                </a:lnTo>
                <a:lnTo>
                  <a:pt x="34" y="110"/>
                </a:lnTo>
                <a:lnTo>
                  <a:pt x="34" y="110"/>
                </a:lnTo>
                <a:lnTo>
                  <a:pt x="34" y="109"/>
                </a:lnTo>
                <a:lnTo>
                  <a:pt x="34" y="110"/>
                </a:lnTo>
                <a:lnTo>
                  <a:pt x="34" y="110"/>
                </a:lnTo>
                <a:lnTo>
                  <a:pt x="34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1" y="111"/>
                </a:lnTo>
                <a:lnTo>
                  <a:pt x="31" y="111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0" y="112"/>
                </a:lnTo>
                <a:lnTo>
                  <a:pt x="30" y="112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4"/>
                </a:lnTo>
                <a:lnTo>
                  <a:pt x="29" y="113"/>
                </a:lnTo>
                <a:lnTo>
                  <a:pt x="29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6" y="115"/>
                </a:lnTo>
                <a:lnTo>
                  <a:pt x="26" y="115"/>
                </a:lnTo>
                <a:lnTo>
                  <a:pt x="26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3" y="116"/>
                </a:lnTo>
                <a:lnTo>
                  <a:pt x="23" y="116"/>
                </a:lnTo>
                <a:lnTo>
                  <a:pt x="24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20"/>
                </a:lnTo>
                <a:lnTo>
                  <a:pt x="18" y="120"/>
                </a:lnTo>
                <a:lnTo>
                  <a:pt x="18" y="120"/>
                </a:lnTo>
                <a:lnTo>
                  <a:pt x="18" y="120"/>
                </a:lnTo>
                <a:lnTo>
                  <a:pt x="18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1"/>
                </a:lnTo>
                <a:lnTo>
                  <a:pt x="17" y="121"/>
                </a:lnTo>
                <a:lnTo>
                  <a:pt x="17" y="121"/>
                </a:lnTo>
                <a:lnTo>
                  <a:pt x="17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2"/>
                </a:lnTo>
                <a:lnTo>
                  <a:pt x="16" y="121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5" y="122"/>
                </a:lnTo>
                <a:lnTo>
                  <a:pt x="15" y="122"/>
                </a:lnTo>
                <a:lnTo>
                  <a:pt x="15" y="122"/>
                </a:lnTo>
                <a:lnTo>
                  <a:pt x="15" y="122"/>
                </a:lnTo>
                <a:lnTo>
                  <a:pt x="15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3" y="122"/>
                </a:lnTo>
                <a:lnTo>
                  <a:pt x="13" y="122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2" y="122"/>
                </a:lnTo>
                <a:lnTo>
                  <a:pt x="12" y="122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0" y="123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9" y="125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10" y="123"/>
                </a:lnTo>
                <a:lnTo>
                  <a:pt x="10" y="123"/>
                </a:lnTo>
                <a:lnTo>
                  <a:pt x="10" y="123"/>
                </a:lnTo>
                <a:lnTo>
                  <a:pt x="10" y="123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1"/>
                </a:lnTo>
                <a:lnTo>
                  <a:pt x="10" y="121"/>
                </a:lnTo>
                <a:lnTo>
                  <a:pt x="11" y="121"/>
                </a:lnTo>
                <a:lnTo>
                  <a:pt x="11" y="120"/>
                </a:lnTo>
                <a:lnTo>
                  <a:pt x="11" y="120"/>
                </a:lnTo>
                <a:lnTo>
                  <a:pt x="11" y="120"/>
                </a:lnTo>
                <a:lnTo>
                  <a:pt x="11" y="120"/>
                </a:lnTo>
                <a:lnTo>
                  <a:pt x="11" y="119"/>
                </a:lnTo>
                <a:lnTo>
                  <a:pt x="11" y="119"/>
                </a:lnTo>
                <a:lnTo>
                  <a:pt x="11" y="119"/>
                </a:lnTo>
                <a:lnTo>
                  <a:pt x="11" y="118"/>
                </a:lnTo>
                <a:lnTo>
                  <a:pt x="11" y="118"/>
                </a:lnTo>
                <a:lnTo>
                  <a:pt x="11" y="118"/>
                </a:lnTo>
                <a:lnTo>
                  <a:pt x="10" y="118"/>
                </a:lnTo>
                <a:lnTo>
                  <a:pt x="10" y="118"/>
                </a:lnTo>
                <a:lnTo>
                  <a:pt x="10" y="117"/>
                </a:lnTo>
                <a:lnTo>
                  <a:pt x="10" y="117"/>
                </a:lnTo>
                <a:lnTo>
                  <a:pt x="10" y="117"/>
                </a:lnTo>
                <a:lnTo>
                  <a:pt x="10" y="117"/>
                </a:lnTo>
                <a:lnTo>
                  <a:pt x="10" y="117"/>
                </a:lnTo>
                <a:lnTo>
                  <a:pt x="10" y="116"/>
                </a:lnTo>
                <a:lnTo>
                  <a:pt x="10" y="116"/>
                </a:lnTo>
                <a:lnTo>
                  <a:pt x="10" y="116"/>
                </a:lnTo>
                <a:lnTo>
                  <a:pt x="10" y="116"/>
                </a:lnTo>
                <a:lnTo>
                  <a:pt x="11" y="116"/>
                </a:lnTo>
                <a:lnTo>
                  <a:pt x="11" y="116"/>
                </a:lnTo>
                <a:lnTo>
                  <a:pt x="11" y="115"/>
                </a:lnTo>
                <a:lnTo>
                  <a:pt x="11" y="115"/>
                </a:lnTo>
                <a:lnTo>
                  <a:pt x="11" y="115"/>
                </a:lnTo>
                <a:lnTo>
                  <a:pt x="11" y="115"/>
                </a:lnTo>
                <a:lnTo>
                  <a:pt x="11" y="115"/>
                </a:lnTo>
                <a:lnTo>
                  <a:pt x="11" y="114"/>
                </a:lnTo>
                <a:lnTo>
                  <a:pt x="11" y="114"/>
                </a:lnTo>
                <a:lnTo>
                  <a:pt x="11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4"/>
                </a:lnTo>
                <a:lnTo>
                  <a:pt x="11" y="114"/>
                </a:lnTo>
                <a:lnTo>
                  <a:pt x="11" y="113"/>
                </a:lnTo>
                <a:lnTo>
                  <a:pt x="11" y="114"/>
                </a:lnTo>
                <a:lnTo>
                  <a:pt x="11" y="114"/>
                </a:lnTo>
                <a:lnTo>
                  <a:pt x="11" y="113"/>
                </a:lnTo>
                <a:lnTo>
                  <a:pt x="11" y="113"/>
                </a:lnTo>
                <a:lnTo>
                  <a:pt x="11" y="113"/>
                </a:lnTo>
                <a:lnTo>
                  <a:pt x="11" y="113"/>
                </a:lnTo>
                <a:lnTo>
                  <a:pt x="11" y="113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0"/>
                </a:lnTo>
                <a:lnTo>
                  <a:pt x="11" y="110"/>
                </a:lnTo>
                <a:lnTo>
                  <a:pt x="11" y="110"/>
                </a:lnTo>
                <a:lnTo>
                  <a:pt x="10" y="110"/>
                </a:lnTo>
                <a:lnTo>
                  <a:pt x="11" y="110"/>
                </a:lnTo>
                <a:lnTo>
                  <a:pt x="11" y="110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0" y="109"/>
                </a:lnTo>
                <a:lnTo>
                  <a:pt x="10" y="109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7"/>
                </a:lnTo>
                <a:lnTo>
                  <a:pt x="12" y="107"/>
                </a:lnTo>
                <a:lnTo>
                  <a:pt x="11" y="107"/>
                </a:lnTo>
                <a:lnTo>
                  <a:pt x="11" y="106"/>
                </a:lnTo>
                <a:lnTo>
                  <a:pt x="11" y="106"/>
                </a:lnTo>
                <a:lnTo>
                  <a:pt x="11" y="106"/>
                </a:lnTo>
                <a:lnTo>
                  <a:pt x="11" y="106"/>
                </a:lnTo>
                <a:lnTo>
                  <a:pt x="11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5"/>
                </a:lnTo>
                <a:lnTo>
                  <a:pt x="10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4"/>
                </a:lnTo>
                <a:lnTo>
                  <a:pt x="9" y="104"/>
                </a:lnTo>
                <a:lnTo>
                  <a:pt x="8" y="104"/>
                </a:lnTo>
                <a:lnTo>
                  <a:pt x="8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3"/>
                </a:lnTo>
                <a:lnTo>
                  <a:pt x="7" y="103"/>
                </a:lnTo>
                <a:lnTo>
                  <a:pt x="7" y="103"/>
                </a:lnTo>
                <a:lnTo>
                  <a:pt x="6" y="103"/>
                </a:lnTo>
                <a:lnTo>
                  <a:pt x="6" y="103"/>
                </a:lnTo>
                <a:lnTo>
                  <a:pt x="6" y="103"/>
                </a:lnTo>
                <a:lnTo>
                  <a:pt x="6" y="103"/>
                </a:lnTo>
                <a:lnTo>
                  <a:pt x="6" y="103"/>
                </a:lnTo>
                <a:lnTo>
                  <a:pt x="7" y="103"/>
                </a:lnTo>
                <a:lnTo>
                  <a:pt x="7" y="102"/>
                </a:lnTo>
                <a:lnTo>
                  <a:pt x="6" y="102"/>
                </a:lnTo>
                <a:lnTo>
                  <a:pt x="6" y="102"/>
                </a:lnTo>
                <a:lnTo>
                  <a:pt x="7" y="102"/>
                </a:lnTo>
                <a:lnTo>
                  <a:pt x="7" y="102"/>
                </a:lnTo>
                <a:lnTo>
                  <a:pt x="7" y="102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6" y="100"/>
                </a:lnTo>
                <a:lnTo>
                  <a:pt x="6" y="100"/>
                </a:lnTo>
                <a:lnTo>
                  <a:pt x="6" y="99"/>
                </a:lnTo>
                <a:lnTo>
                  <a:pt x="7" y="99"/>
                </a:lnTo>
                <a:lnTo>
                  <a:pt x="7" y="98"/>
                </a:lnTo>
                <a:lnTo>
                  <a:pt x="7" y="98"/>
                </a:lnTo>
                <a:lnTo>
                  <a:pt x="6" y="98"/>
                </a:lnTo>
                <a:lnTo>
                  <a:pt x="6" y="98"/>
                </a:lnTo>
                <a:lnTo>
                  <a:pt x="6" y="98"/>
                </a:lnTo>
                <a:lnTo>
                  <a:pt x="6" y="98"/>
                </a:lnTo>
                <a:lnTo>
                  <a:pt x="6" y="98"/>
                </a:lnTo>
                <a:lnTo>
                  <a:pt x="6" y="97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6" y="97"/>
                </a:lnTo>
                <a:lnTo>
                  <a:pt x="6" y="97"/>
                </a:lnTo>
                <a:lnTo>
                  <a:pt x="6" y="96"/>
                </a:lnTo>
                <a:lnTo>
                  <a:pt x="6" y="96"/>
                </a:lnTo>
                <a:lnTo>
                  <a:pt x="7" y="96"/>
                </a:lnTo>
                <a:lnTo>
                  <a:pt x="7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5"/>
                </a:lnTo>
                <a:lnTo>
                  <a:pt x="6" y="95"/>
                </a:lnTo>
                <a:lnTo>
                  <a:pt x="7" y="95"/>
                </a:lnTo>
                <a:lnTo>
                  <a:pt x="7" y="95"/>
                </a:lnTo>
                <a:lnTo>
                  <a:pt x="7" y="94"/>
                </a:lnTo>
                <a:lnTo>
                  <a:pt x="7" y="94"/>
                </a:lnTo>
                <a:lnTo>
                  <a:pt x="8" y="94"/>
                </a:lnTo>
                <a:lnTo>
                  <a:pt x="8" y="94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6" y="93"/>
                </a:lnTo>
                <a:lnTo>
                  <a:pt x="7" y="93"/>
                </a:lnTo>
                <a:lnTo>
                  <a:pt x="6" y="93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6" y="91"/>
                </a:lnTo>
                <a:lnTo>
                  <a:pt x="6" y="91"/>
                </a:lnTo>
                <a:lnTo>
                  <a:pt x="6" y="91"/>
                </a:lnTo>
                <a:lnTo>
                  <a:pt x="7" y="90"/>
                </a:lnTo>
                <a:lnTo>
                  <a:pt x="7" y="90"/>
                </a:lnTo>
                <a:lnTo>
                  <a:pt x="7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9" y="89"/>
                </a:lnTo>
                <a:lnTo>
                  <a:pt x="9" y="89"/>
                </a:lnTo>
                <a:lnTo>
                  <a:pt x="9" y="89"/>
                </a:lnTo>
                <a:lnTo>
                  <a:pt x="10" y="89"/>
                </a:lnTo>
                <a:lnTo>
                  <a:pt x="10" y="88"/>
                </a:lnTo>
                <a:lnTo>
                  <a:pt x="10" y="88"/>
                </a:lnTo>
                <a:lnTo>
                  <a:pt x="10" y="88"/>
                </a:lnTo>
                <a:lnTo>
                  <a:pt x="10" y="88"/>
                </a:lnTo>
                <a:lnTo>
                  <a:pt x="9" y="88"/>
                </a:lnTo>
                <a:lnTo>
                  <a:pt x="9" y="88"/>
                </a:lnTo>
                <a:lnTo>
                  <a:pt x="8" y="88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7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5" y="89"/>
                </a:lnTo>
                <a:lnTo>
                  <a:pt x="5" y="88"/>
                </a:lnTo>
                <a:lnTo>
                  <a:pt x="5" y="88"/>
                </a:lnTo>
                <a:lnTo>
                  <a:pt x="5" y="88"/>
                </a:lnTo>
                <a:lnTo>
                  <a:pt x="5" y="88"/>
                </a:lnTo>
                <a:lnTo>
                  <a:pt x="5" y="88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5"/>
                </a:lnTo>
                <a:lnTo>
                  <a:pt x="5" y="85"/>
                </a:lnTo>
                <a:lnTo>
                  <a:pt x="5" y="85"/>
                </a:lnTo>
                <a:lnTo>
                  <a:pt x="5" y="85"/>
                </a:lnTo>
                <a:lnTo>
                  <a:pt x="5" y="85"/>
                </a:lnTo>
                <a:lnTo>
                  <a:pt x="5" y="84"/>
                </a:lnTo>
                <a:lnTo>
                  <a:pt x="5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8" y="83"/>
                </a:lnTo>
                <a:lnTo>
                  <a:pt x="8" y="82"/>
                </a:lnTo>
                <a:lnTo>
                  <a:pt x="8" y="82"/>
                </a:lnTo>
                <a:lnTo>
                  <a:pt x="8" y="82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8" y="81"/>
                </a:lnTo>
                <a:lnTo>
                  <a:pt x="8" y="81"/>
                </a:lnTo>
                <a:lnTo>
                  <a:pt x="7" y="81"/>
                </a:lnTo>
                <a:lnTo>
                  <a:pt x="7" y="81"/>
                </a:lnTo>
                <a:lnTo>
                  <a:pt x="7" y="82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5" y="82"/>
                </a:lnTo>
                <a:lnTo>
                  <a:pt x="5" y="81"/>
                </a:lnTo>
                <a:lnTo>
                  <a:pt x="5" y="81"/>
                </a:lnTo>
                <a:lnTo>
                  <a:pt x="6" y="81"/>
                </a:lnTo>
                <a:lnTo>
                  <a:pt x="6" y="81"/>
                </a:lnTo>
                <a:lnTo>
                  <a:pt x="5" y="80"/>
                </a:lnTo>
                <a:lnTo>
                  <a:pt x="6" y="80"/>
                </a:lnTo>
                <a:lnTo>
                  <a:pt x="6" y="80"/>
                </a:lnTo>
                <a:lnTo>
                  <a:pt x="6" y="80"/>
                </a:lnTo>
                <a:lnTo>
                  <a:pt x="6" y="79"/>
                </a:lnTo>
                <a:lnTo>
                  <a:pt x="6" y="79"/>
                </a:lnTo>
                <a:lnTo>
                  <a:pt x="6" y="79"/>
                </a:lnTo>
                <a:lnTo>
                  <a:pt x="6" y="79"/>
                </a:lnTo>
                <a:lnTo>
                  <a:pt x="6" y="79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7"/>
                </a:lnTo>
                <a:lnTo>
                  <a:pt x="6" y="77"/>
                </a:lnTo>
                <a:lnTo>
                  <a:pt x="6" y="77"/>
                </a:lnTo>
                <a:lnTo>
                  <a:pt x="5" y="77"/>
                </a:lnTo>
                <a:lnTo>
                  <a:pt x="6" y="77"/>
                </a:lnTo>
                <a:lnTo>
                  <a:pt x="6" y="77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4"/>
                </a:lnTo>
                <a:lnTo>
                  <a:pt x="6" y="74"/>
                </a:lnTo>
                <a:lnTo>
                  <a:pt x="7" y="74"/>
                </a:lnTo>
                <a:lnTo>
                  <a:pt x="7" y="74"/>
                </a:lnTo>
                <a:lnTo>
                  <a:pt x="8" y="74"/>
                </a:lnTo>
                <a:lnTo>
                  <a:pt x="8" y="74"/>
                </a:lnTo>
                <a:lnTo>
                  <a:pt x="8" y="74"/>
                </a:lnTo>
                <a:lnTo>
                  <a:pt x="8" y="73"/>
                </a:lnTo>
                <a:lnTo>
                  <a:pt x="8" y="73"/>
                </a:lnTo>
                <a:lnTo>
                  <a:pt x="8" y="73"/>
                </a:lnTo>
                <a:lnTo>
                  <a:pt x="7" y="74"/>
                </a:lnTo>
                <a:lnTo>
                  <a:pt x="6" y="73"/>
                </a:lnTo>
                <a:lnTo>
                  <a:pt x="6" y="73"/>
                </a:lnTo>
                <a:lnTo>
                  <a:pt x="6" y="73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6" y="71"/>
                </a:ln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4" y="71"/>
                </a:lnTo>
                <a:lnTo>
                  <a:pt x="4" y="71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5" y="70"/>
                </a:lnTo>
                <a:lnTo>
                  <a:pt x="5" y="70"/>
                </a:lnTo>
                <a:lnTo>
                  <a:pt x="5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69"/>
                </a:lnTo>
                <a:lnTo>
                  <a:pt x="4" y="69"/>
                </a:lnTo>
                <a:lnTo>
                  <a:pt x="4" y="69"/>
                </a:lnTo>
                <a:lnTo>
                  <a:pt x="4" y="69"/>
                </a:lnTo>
                <a:lnTo>
                  <a:pt x="4" y="69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4"/>
                </a:lnTo>
                <a:lnTo>
                  <a:pt x="4" y="64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6" y="63"/>
                </a:lnTo>
                <a:lnTo>
                  <a:pt x="6" y="63"/>
                </a:lnTo>
                <a:lnTo>
                  <a:pt x="7" y="63"/>
                </a:lnTo>
                <a:lnTo>
                  <a:pt x="7" y="63"/>
                </a:lnTo>
                <a:lnTo>
                  <a:pt x="8" y="63"/>
                </a:lnTo>
                <a:lnTo>
                  <a:pt x="8" y="63"/>
                </a:lnTo>
                <a:lnTo>
                  <a:pt x="8" y="62"/>
                </a:lnTo>
                <a:lnTo>
                  <a:pt x="7" y="62"/>
                </a:lnTo>
                <a:lnTo>
                  <a:pt x="7" y="62"/>
                </a:lnTo>
                <a:lnTo>
                  <a:pt x="7" y="63"/>
                </a:lnTo>
                <a:lnTo>
                  <a:pt x="6" y="63"/>
                </a:lnTo>
                <a:lnTo>
                  <a:pt x="6" y="63"/>
                </a:lnTo>
                <a:lnTo>
                  <a:pt x="6" y="62"/>
                </a:lnTo>
                <a:lnTo>
                  <a:pt x="6" y="62"/>
                </a:lnTo>
                <a:lnTo>
                  <a:pt x="5" y="63"/>
                </a:lnTo>
                <a:lnTo>
                  <a:pt x="5" y="63"/>
                </a:lnTo>
                <a:lnTo>
                  <a:pt x="5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5" y="61"/>
                </a:lnTo>
                <a:lnTo>
                  <a:pt x="5" y="61"/>
                </a:lnTo>
                <a:lnTo>
                  <a:pt x="5" y="61"/>
                </a:lnTo>
                <a:lnTo>
                  <a:pt x="5" y="60"/>
                </a:lnTo>
                <a:lnTo>
                  <a:pt x="5" y="60"/>
                </a:lnTo>
                <a:lnTo>
                  <a:pt x="5" y="60"/>
                </a:lnTo>
                <a:lnTo>
                  <a:pt x="5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7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7" y="58"/>
                </a:lnTo>
                <a:lnTo>
                  <a:pt x="7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9" y="58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5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5"/>
                </a:lnTo>
                <a:lnTo>
                  <a:pt x="3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1" y="55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xmlns="" id="{1F8EDD9E-C350-4E54-8B6D-1168670CAEBC}"/>
              </a:ext>
            </a:extLst>
          </p:cNvPr>
          <p:cNvSpPr>
            <a:spLocks/>
          </p:cNvSpPr>
          <p:nvPr/>
        </p:nvSpPr>
        <p:spPr bwMode="auto">
          <a:xfrm>
            <a:off x="6102204" y="2698103"/>
            <a:ext cx="1571626" cy="1722439"/>
          </a:xfrm>
          <a:custGeom>
            <a:avLst/>
            <a:gdLst>
              <a:gd name="T0" fmla="*/ 9 w 166"/>
              <a:gd name="T1" fmla="*/ 39 h 182"/>
              <a:gd name="T2" fmla="*/ 18 w 166"/>
              <a:gd name="T3" fmla="*/ 29 h 182"/>
              <a:gd name="T4" fmla="*/ 26 w 166"/>
              <a:gd name="T5" fmla="*/ 43 h 182"/>
              <a:gd name="T6" fmla="*/ 36 w 166"/>
              <a:gd name="T7" fmla="*/ 39 h 182"/>
              <a:gd name="T8" fmla="*/ 47 w 166"/>
              <a:gd name="T9" fmla="*/ 35 h 182"/>
              <a:gd name="T10" fmla="*/ 52 w 166"/>
              <a:gd name="T11" fmla="*/ 24 h 182"/>
              <a:gd name="T12" fmla="*/ 59 w 166"/>
              <a:gd name="T13" fmla="*/ 17 h 182"/>
              <a:gd name="T14" fmla="*/ 68 w 166"/>
              <a:gd name="T15" fmla="*/ 20 h 182"/>
              <a:gd name="T16" fmla="*/ 79 w 166"/>
              <a:gd name="T17" fmla="*/ 14 h 182"/>
              <a:gd name="T18" fmla="*/ 91 w 166"/>
              <a:gd name="T19" fmla="*/ 8 h 182"/>
              <a:gd name="T20" fmla="*/ 99 w 166"/>
              <a:gd name="T21" fmla="*/ 5 h 182"/>
              <a:gd name="T22" fmla="*/ 106 w 166"/>
              <a:gd name="T23" fmla="*/ 12 h 182"/>
              <a:gd name="T24" fmla="*/ 109 w 166"/>
              <a:gd name="T25" fmla="*/ 17 h 182"/>
              <a:gd name="T26" fmla="*/ 120 w 166"/>
              <a:gd name="T27" fmla="*/ 6 h 182"/>
              <a:gd name="T28" fmla="*/ 131 w 166"/>
              <a:gd name="T29" fmla="*/ 2 h 182"/>
              <a:gd name="T30" fmla="*/ 143 w 166"/>
              <a:gd name="T31" fmla="*/ 7 h 182"/>
              <a:gd name="T32" fmla="*/ 150 w 166"/>
              <a:gd name="T33" fmla="*/ 17 h 182"/>
              <a:gd name="T34" fmla="*/ 154 w 166"/>
              <a:gd name="T35" fmla="*/ 23 h 182"/>
              <a:gd name="T36" fmla="*/ 157 w 166"/>
              <a:gd name="T37" fmla="*/ 35 h 182"/>
              <a:gd name="T38" fmla="*/ 150 w 166"/>
              <a:gd name="T39" fmla="*/ 42 h 182"/>
              <a:gd name="T40" fmla="*/ 153 w 166"/>
              <a:gd name="T41" fmla="*/ 49 h 182"/>
              <a:gd name="T42" fmla="*/ 155 w 166"/>
              <a:gd name="T43" fmla="*/ 54 h 182"/>
              <a:gd name="T44" fmla="*/ 159 w 166"/>
              <a:gd name="T45" fmla="*/ 56 h 182"/>
              <a:gd name="T46" fmla="*/ 163 w 166"/>
              <a:gd name="T47" fmla="*/ 60 h 182"/>
              <a:gd name="T48" fmla="*/ 145 w 166"/>
              <a:gd name="T49" fmla="*/ 83 h 182"/>
              <a:gd name="T50" fmla="*/ 138 w 166"/>
              <a:gd name="T51" fmla="*/ 90 h 182"/>
              <a:gd name="T52" fmla="*/ 137 w 166"/>
              <a:gd name="T53" fmla="*/ 99 h 182"/>
              <a:gd name="T54" fmla="*/ 136 w 166"/>
              <a:gd name="T55" fmla="*/ 119 h 182"/>
              <a:gd name="T56" fmla="*/ 136 w 166"/>
              <a:gd name="T57" fmla="*/ 143 h 182"/>
              <a:gd name="T58" fmla="*/ 133 w 166"/>
              <a:gd name="T59" fmla="*/ 159 h 182"/>
              <a:gd name="T60" fmla="*/ 126 w 166"/>
              <a:gd name="T61" fmla="*/ 177 h 182"/>
              <a:gd name="T62" fmla="*/ 112 w 166"/>
              <a:gd name="T63" fmla="*/ 168 h 182"/>
              <a:gd name="T64" fmla="*/ 108 w 166"/>
              <a:gd name="T65" fmla="*/ 162 h 182"/>
              <a:gd name="T66" fmla="*/ 113 w 166"/>
              <a:gd name="T67" fmla="*/ 154 h 182"/>
              <a:gd name="T68" fmla="*/ 115 w 166"/>
              <a:gd name="T69" fmla="*/ 148 h 182"/>
              <a:gd name="T70" fmla="*/ 120 w 166"/>
              <a:gd name="T71" fmla="*/ 141 h 182"/>
              <a:gd name="T72" fmla="*/ 117 w 166"/>
              <a:gd name="T73" fmla="*/ 137 h 182"/>
              <a:gd name="T74" fmla="*/ 112 w 166"/>
              <a:gd name="T75" fmla="*/ 135 h 182"/>
              <a:gd name="T76" fmla="*/ 105 w 166"/>
              <a:gd name="T77" fmla="*/ 132 h 182"/>
              <a:gd name="T78" fmla="*/ 95 w 166"/>
              <a:gd name="T79" fmla="*/ 133 h 182"/>
              <a:gd name="T80" fmla="*/ 78 w 166"/>
              <a:gd name="T81" fmla="*/ 122 h 182"/>
              <a:gd name="T82" fmla="*/ 69 w 166"/>
              <a:gd name="T83" fmla="*/ 117 h 182"/>
              <a:gd name="T84" fmla="*/ 61 w 166"/>
              <a:gd name="T85" fmla="*/ 113 h 182"/>
              <a:gd name="T86" fmla="*/ 53 w 166"/>
              <a:gd name="T87" fmla="*/ 115 h 182"/>
              <a:gd name="T88" fmla="*/ 50 w 166"/>
              <a:gd name="T89" fmla="*/ 108 h 182"/>
              <a:gd name="T90" fmla="*/ 46 w 166"/>
              <a:gd name="T91" fmla="*/ 106 h 182"/>
              <a:gd name="T92" fmla="*/ 41 w 166"/>
              <a:gd name="T93" fmla="*/ 106 h 182"/>
              <a:gd name="T94" fmla="*/ 35 w 166"/>
              <a:gd name="T95" fmla="*/ 108 h 182"/>
              <a:gd name="T96" fmla="*/ 31 w 166"/>
              <a:gd name="T97" fmla="*/ 111 h 182"/>
              <a:gd name="T98" fmla="*/ 25 w 166"/>
              <a:gd name="T99" fmla="*/ 115 h 182"/>
              <a:gd name="T100" fmla="*/ 19 w 166"/>
              <a:gd name="T101" fmla="*/ 119 h 182"/>
              <a:gd name="T102" fmla="*/ 14 w 166"/>
              <a:gd name="T103" fmla="*/ 122 h 182"/>
              <a:gd name="T104" fmla="*/ 10 w 166"/>
              <a:gd name="T105" fmla="*/ 122 h 182"/>
              <a:gd name="T106" fmla="*/ 11 w 166"/>
              <a:gd name="T107" fmla="*/ 113 h 182"/>
              <a:gd name="T108" fmla="*/ 11 w 166"/>
              <a:gd name="T109" fmla="*/ 107 h 182"/>
              <a:gd name="T110" fmla="*/ 7 w 166"/>
              <a:gd name="T111" fmla="*/ 98 h 182"/>
              <a:gd name="T112" fmla="*/ 7 w 166"/>
              <a:gd name="T113" fmla="*/ 90 h 182"/>
              <a:gd name="T114" fmla="*/ 5 w 166"/>
              <a:gd name="T115" fmla="*/ 85 h 182"/>
              <a:gd name="T116" fmla="*/ 6 w 166"/>
              <a:gd name="T117" fmla="*/ 78 h 182"/>
              <a:gd name="T118" fmla="*/ 5 w 166"/>
              <a:gd name="T119" fmla="*/ 71 h 182"/>
              <a:gd name="T120" fmla="*/ 7 w 166"/>
              <a:gd name="T121" fmla="*/ 63 h 182"/>
              <a:gd name="T122" fmla="*/ 6 w 166"/>
              <a:gd name="T123" fmla="*/ 57 h 182"/>
              <a:gd name="T124" fmla="*/ 1 w 166"/>
              <a:gd name="T125" fmla="*/ 5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6" h="182">
                <a:moveTo>
                  <a:pt x="0" y="52"/>
                </a:move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6"/>
                </a:lnTo>
                <a:lnTo>
                  <a:pt x="4" y="46"/>
                </a:lnTo>
                <a:lnTo>
                  <a:pt x="4" y="46"/>
                </a:lnTo>
                <a:lnTo>
                  <a:pt x="4" y="45"/>
                </a:lnTo>
                <a:lnTo>
                  <a:pt x="4" y="45"/>
                </a:lnTo>
                <a:lnTo>
                  <a:pt x="5" y="45"/>
                </a:lnTo>
                <a:lnTo>
                  <a:pt x="5" y="45"/>
                </a:lnTo>
                <a:lnTo>
                  <a:pt x="6" y="44"/>
                </a:lnTo>
                <a:lnTo>
                  <a:pt x="6" y="44"/>
                </a:lnTo>
                <a:lnTo>
                  <a:pt x="5" y="44"/>
                </a:lnTo>
                <a:lnTo>
                  <a:pt x="5" y="43"/>
                </a:lnTo>
                <a:lnTo>
                  <a:pt x="6" y="43"/>
                </a:lnTo>
                <a:lnTo>
                  <a:pt x="6" y="43"/>
                </a:lnTo>
                <a:lnTo>
                  <a:pt x="6" y="43"/>
                </a:lnTo>
                <a:lnTo>
                  <a:pt x="6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6" y="41"/>
                </a:lnTo>
                <a:lnTo>
                  <a:pt x="6" y="41"/>
                </a:lnTo>
                <a:lnTo>
                  <a:pt x="7" y="41"/>
                </a:lnTo>
                <a:lnTo>
                  <a:pt x="7" y="41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10" y="39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7"/>
                </a:lnTo>
                <a:lnTo>
                  <a:pt x="10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2" y="37"/>
                </a:lnTo>
                <a:lnTo>
                  <a:pt x="12" y="36"/>
                </a:lnTo>
                <a:lnTo>
                  <a:pt x="12" y="36"/>
                </a:lnTo>
                <a:lnTo>
                  <a:pt x="13" y="36"/>
                </a:lnTo>
                <a:lnTo>
                  <a:pt x="13" y="36"/>
                </a:lnTo>
                <a:lnTo>
                  <a:pt x="14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5" y="34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29"/>
                </a:lnTo>
                <a:lnTo>
                  <a:pt x="18" y="29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1"/>
                </a:lnTo>
                <a:lnTo>
                  <a:pt x="18" y="31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4"/>
                </a:lnTo>
                <a:lnTo>
                  <a:pt x="21" y="34"/>
                </a:lnTo>
                <a:lnTo>
                  <a:pt x="21" y="34"/>
                </a:lnTo>
                <a:lnTo>
                  <a:pt x="21" y="35"/>
                </a:lnTo>
                <a:lnTo>
                  <a:pt x="21" y="35"/>
                </a:lnTo>
                <a:lnTo>
                  <a:pt x="21" y="36"/>
                </a:lnTo>
                <a:lnTo>
                  <a:pt x="21" y="36"/>
                </a:lnTo>
                <a:lnTo>
                  <a:pt x="21" y="36"/>
                </a:lnTo>
                <a:lnTo>
                  <a:pt x="21" y="37"/>
                </a:lnTo>
                <a:lnTo>
                  <a:pt x="21" y="37"/>
                </a:lnTo>
                <a:lnTo>
                  <a:pt x="21" y="37"/>
                </a:lnTo>
                <a:lnTo>
                  <a:pt x="21" y="37"/>
                </a:lnTo>
                <a:lnTo>
                  <a:pt x="21" y="38"/>
                </a:lnTo>
                <a:lnTo>
                  <a:pt x="21" y="38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2" y="39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1"/>
                </a:lnTo>
                <a:lnTo>
                  <a:pt x="23" y="41"/>
                </a:lnTo>
                <a:lnTo>
                  <a:pt x="23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3"/>
                </a:lnTo>
                <a:lnTo>
                  <a:pt x="25" y="43"/>
                </a:lnTo>
                <a:lnTo>
                  <a:pt x="25" y="43"/>
                </a:lnTo>
                <a:lnTo>
                  <a:pt x="25" y="43"/>
                </a:lnTo>
                <a:lnTo>
                  <a:pt x="25" y="43"/>
                </a:lnTo>
                <a:lnTo>
                  <a:pt x="26" y="43"/>
                </a:lnTo>
                <a:lnTo>
                  <a:pt x="26" y="43"/>
                </a:lnTo>
                <a:lnTo>
                  <a:pt x="27" y="43"/>
                </a:lnTo>
                <a:lnTo>
                  <a:pt x="27" y="43"/>
                </a:lnTo>
                <a:lnTo>
                  <a:pt x="27" y="43"/>
                </a:lnTo>
                <a:lnTo>
                  <a:pt x="27" y="43"/>
                </a:lnTo>
                <a:lnTo>
                  <a:pt x="27" y="43"/>
                </a:lnTo>
                <a:lnTo>
                  <a:pt x="28" y="43"/>
                </a:lnTo>
                <a:lnTo>
                  <a:pt x="28" y="43"/>
                </a:lnTo>
                <a:lnTo>
                  <a:pt x="28" y="43"/>
                </a:lnTo>
                <a:lnTo>
                  <a:pt x="28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30" y="45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1" y="44"/>
                </a:lnTo>
                <a:lnTo>
                  <a:pt x="31" y="44"/>
                </a:lnTo>
                <a:lnTo>
                  <a:pt x="31" y="44"/>
                </a:lnTo>
                <a:lnTo>
                  <a:pt x="31" y="44"/>
                </a:lnTo>
                <a:lnTo>
                  <a:pt x="32" y="44"/>
                </a:lnTo>
                <a:lnTo>
                  <a:pt x="32" y="44"/>
                </a:lnTo>
                <a:lnTo>
                  <a:pt x="32" y="43"/>
                </a:lnTo>
                <a:lnTo>
                  <a:pt x="32" y="43"/>
                </a:lnTo>
                <a:lnTo>
                  <a:pt x="32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4" y="42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4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6" y="40"/>
                </a:lnTo>
                <a:lnTo>
                  <a:pt x="36" y="40"/>
                </a:lnTo>
                <a:lnTo>
                  <a:pt x="36" y="39"/>
                </a:lnTo>
                <a:lnTo>
                  <a:pt x="36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40" y="38"/>
                </a:lnTo>
                <a:lnTo>
                  <a:pt x="40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41" y="39"/>
                </a:lnTo>
                <a:lnTo>
                  <a:pt x="42" y="39"/>
                </a:lnTo>
                <a:lnTo>
                  <a:pt x="42" y="39"/>
                </a:lnTo>
                <a:lnTo>
                  <a:pt x="42" y="39"/>
                </a:lnTo>
                <a:lnTo>
                  <a:pt x="43" y="39"/>
                </a:lnTo>
                <a:lnTo>
                  <a:pt x="43" y="39"/>
                </a:lnTo>
                <a:lnTo>
                  <a:pt x="43" y="39"/>
                </a:lnTo>
                <a:lnTo>
                  <a:pt x="43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4" y="39"/>
                </a:lnTo>
                <a:lnTo>
                  <a:pt x="45" y="38"/>
                </a:lnTo>
                <a:lnTo>
                  <a:pt x="45" y="38"/>
                </a:lnTo>
                <a:lnTo>
                  <a:pt x="45" y="38"/>
                </a:lnTo>
                <a:lnTo>
                  <a:pt x="45" y="38"/>
                </a:lnTo>
                <a:lnTo>
                  <a:pt x="45" y="38"/>
                </a:lnTo>
                <a:lnTo>
                  <a:pt x="46" y="37"/>
                </a:lnTo>
                <a:lnTo>
                  <a:pt x="46" y="37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6" y="35"/>
                </a:lnTo>
                <a:lnTo>
                  <a:pt x="46" y="35"/>
                </a:lnTo>
                <a:lnTo>
                  <a:pt x="46" y="35"/>
                </a:lnTo>
                <a:lnTo>
                  <a:pt x="47" y="35"/>
                </a:lnTo>
                <a:lnTo>
                  <a:pt x="47" y="35"/>
                </a:lnTo>
                <a:lnTo>
                  <a:pt x="48" y="35"/>
                </a:lnTo>
                <a:lnTo>
                  <a:pt x="48" y="35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8" y="34"/>
                </a:lnTo>
                <a:lnTo>
                  <a:pt x="49" y="34"/>
                </a:lnTo>
                <a:lnTo>
                  <a:pt x="49" y="34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9" y="32"/>
                </a:lnTo>
                <a:lnTo>
                  <a:pt x="49" y="32"/>
                </a:lnTo>
                <a:lnTo>
                  <a:pt x="49" y="32"/>
                </a:lnTo>
                <a:lnTo>
                  <a:pt x="49" y="32"/>
                </a:lnTo>
                <a:lnTo>
                  <a:pt x="50" y="31"/>
                </a:lnTo>
                <a:lnTo>
                  <a:pt x="51" y="31"/>
                </a:lnTo>
                <a:lnTo>
                  <a:pt x="51" y="30"/>
                </a:lnTo>
                <a:lnTo>
                  <a:pt x="51" y="30"/>
                </a:lnTo>
                <a:lnTo>
                  <a:pt x="51" y="29"/>
                </a:lnTo>
                <a:lnTo>
                  <a:pt x="51" y="29"/>
                </a:lnTo>
                <a:lnTo>
                  <a:pt x="51" y="29"/>
                </a:lnTo>
                <a:lnTo>
                  <a:pt x="51" y="29"/>
                </a:lnTo>
                <a:lnTo>
                  <a:pt x="52" y="29"/>
                </a:lnTo>
                <a:lnTo>
                  <a:pt x="52" y="29"/>
                </a:lnTo>
                <a:lnTo>
                  <a:pt x="52" y="28"/>
                </a:lnTo>
                <a:lnTo>
                  <a:pt x="52" y="28"/>
                </a:lnTo>
                <a:lnTo>
                  <a:pt x="53" y="28"/>
                </a:lnTo>
                <a:lnTo>
                  <a:pt x="52" y="27"/>
                </a:lnTo>
                <a:lnTo>
                  <a:pt x="52" y="27"/>
                </a:lnTo>
                <a:lnTo>
                  <a:pt x="52" y="27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3" y="25"/>
                </a:lnTo>
                <a:lnTo>
                  <a:pt x="53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1" y="24"/>
                </a:lnTo>
                <a:lnTo>
                  <a:pt x="51" y="23"/>
                </a:lnTo>
                <a:lnTo>
                  <a:pt x="51" y="23"/>
                </a:lnTo>
                <a:lnTo>
                  <a:pt x="50" y="23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1"/>
                </a:lnTo>
                <a:lnTo>
                  <a:pt x="49" y="21"/>
                </a:lnTo>
                <a:lnTo>
                  <a:pt x="49" y="21"/>
                </a:lnTo>
                <a:lnTo>
                  <a:pt x="49" y="20"/>
                </a:lnTo>
                <a:lnTo>
                  <a:pt x="50" y="20"/>
                </a:lnTo>
                <a:lnTo>
                  <a:pt x="49" y="20"/>
                </a:lnTo>
                <a:lnTo>
                  <a:pt x="49" y="20"/>
                </a:lnTo>
                <a:lnTo>
                  <a:pt x="49" y="19"/>
                </a:lnTo>
                <a:lnTo>
                  <a:pt x="49" y="19"/>
                </a:lnTo>
                <a:lnTo>
                  <a:pt x="50" y="18"/>
                </a:lnTo>
                <a:lnTo>
                  <a:pt x="50" y="18"/>
                </a:lnTo>
                <a:lnTo>
                  <a:pt x="50" y="17"/>
                </a:lnTo>
                <a:lnTo>
                  <a:pt x="51" y="17"/>
                </a:lnTo>
                <a:lnTo>
                  <a:pt x="51" y="17"/>
                </a:lnTo>
                <a:lnTo>
                  <a:pt x="52" y="17"/>
                </a:lnTo>
                <a:lnTo>
                  <a:pt x="52" y="16"/>
                </a:lnTo>
                <a:lnTo>
                  <a:pt x="53" y="16"/>
                </a:lnTo>
                <a:lnTo>
                  <a:pt x="53" y="16"/>
                </a:lnTo>
                <a:lnTo>
                  <a:pt x="54" y="15"/>
                </a:lnTo>
                <a:lnTo>
                  <a:pt x="54" y="15"/>
                </a:lnTo>
                <a:lnTo>
                  <a:pt x="54" y="15"/>
                </a:lnTo>
                <a:lnTo>
                  <a:pt x="55" y="15"/>
                </a:lnTo>
                <a:lnTo>
                  <a:pt x="55" y="15"/>
                </a:lnTo>
                <a:lnTo>
                  <a:pt x="55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7" y="14"/>
                </a:lnTo>
                <a:lnTo>
                  <a:pt x="57" y="15"/>
                </a:lnTo>
                <a:lnTo>
                  <a:pt x="57" y="15"/>
                </a:lnTo>
                <a:lnTo>
                  <a:pt x="58" y="15"/>
                </a:lnTo>
                <a:lnTo>
                  <a:pt x="58" y="16"/>
                </a:lnTo>
                <a:lnTo>
                  <a:pt x="58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7"/>
                </a:lnTo>
                <a:lnTo>
                  <a:pt x="59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60" y="16"/>
                </a:lnTo>
                <a:lnTo>
                  <a:pt x="61" y="16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2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3" y="17"/>
                </a:lnTo>
                <a:lnTo>
                  <a:pt x="64" y="17"/>
                </a:lnTo>
                <a:lnTo>
                  <a:pt x="64" y="17"/>
                </a:lnTo>
                <a:lnTo>
                  <a:pt x="65" y="16"/>
                </a:lnTo>
                <a:lnTo>
                  <a:pt x="65" y="17"/>
                </a:lnTo>
                <a:lnTo>
                  <a:pt x="65" y="17"/>
                </a:lnTo>
                <a:lnTo>
                  <a:pt x="65" y="17"/>
                </a:lnTo>
                <a:lnTo>
                  <a:pt x="65" y="17"/>
                </a:lnTo>
                <a:lnTo>
                  <a:pt x="65" y="17"/>
                </a:lnTo>
                <a:lnTo>
                  <a:pt x="65" y="18"/>
                </a:lnTo>
                <a:lnTo>
                  <a:pt x="65" y="18"/>
                </a:lnTo>
                <a:lnTo>
                  <a:pt x="65" y="18"/>
                </a:lnTo>
                <a:lnTo>
                  <a:pt x="65" y="19"/>
                </a:lnTo>
                <a:lnTo>
                  <a:pt x="66" y="19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19"/>
                </a:lnTo>
                <a:lnTo>
                  <a:pt x="67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9" y="20"/>
                </a:lnTo>
                <a:lnTo>
                  <a:pt x="69" y="20"/>
                </a:lnTo>
                <a:lnTo>
                  <a:pt x="69" y="20"/>
                </a:lnTo>
                <a:lnTo>
                  <a:pt x="69" y="20"/>
                </a:lnTo>
                <a:lnTo>
                  <a:pt x="69" y="19"/>
                </a:lnTo>
                <a:lnTo>
                  <a:pt x="69" y="19"/>
                </a:lnTo>
                <a:lnTo>
                  <a:pt x="69" y="19"/>
                </a:lnTo>
                <a:lnTo>
                  <a:pt x="69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2" y="19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3" y="18"/>
                </a:lnTo>
                <a:lnTo>
                  <a:pt x="73" y="18"/>
                </a:lnTo>
                <a:lnTo>
                  <a:pt x="73" y="18"/>
                </a:lnTo>
                <a:lnTo>
                  <a:pt x="74" y="18"/>
                </a:lnTo>
                <a:lnTo>
                  <a:pt x="73" y="18"/>
                </a:lnTo>
                <a:lnTo>
                  <a:pt x="74" y="18"/>
                </a:lnTo>
                <a:lnTo>
                  <a:pt x="74" y="17"/>
                </a:lnTo>
                <a:lnTo>
                  <a:pt x="74" y="18"/>
                </a:lnTo>
                <a:lnTo>
                  <a:pt x="74" y="17"/>
                </a:lnTo>
                <a:lnTo>
                  <a:pt x="75" y="17"/>
                </a:lnTo>
                <a:lnTo>
                  <a:pt x="75" y="17"/>
                </a:lnTo>
                <a:lnTo>
                  <a:pt x="75" y="17"/>
                </a:lnTo>
                <a:lnTo>
                  <a:pt x="75" y="17"/>
                </a:lnTo>
                <a:lnTo>
                  <a:pt x="75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7" y="15"/>
                </a:lnTo>
                <a:lnTo>
                  <a:pt x="78" y="15"/>
                </a:lnTo>
                <a:lnTo>
                  <a:pt x="78" y="15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9" y="14"/>
                </a:lnTo>
                <a:lnTo>
                  <a:pt x="79" y="14"/>
                </a:lnTo>
                <a:lnTo>
                  <a:pt x="79" y="14"/>
                </a:lnTo>
                <a:lnTo>
                  <a:pt x="80" y="14"/>
                </a:lnTo>
                <a:lnTo>
                  <a:pt x="80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2" y="14"/>
                </a:lnTo>
                <a:lnTo>
                  <a:pt x="82" y="14"/>
                </a:lnTo>
                <a:lnTo>
                  <a:pt x="82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3"/>
                </a:lnTo>
                <a:lnTo>
                  <a:pt x="85" y="13"/>
                </a:lnTo>
                <a:lnTo>
                  <a:pt x="85" y="14"/>
                </a:lnTo>
                <a:lnTo>
                  <a:pt x="85" y="14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1"/>
                </a:lnTo>
                <a:lnTo>
                  <a:pt x="86" y="11"/>
                </a:lnTo>
                <a:lnTo>
                  <a:pt x="87" y="11"/>
                </a:lnTo>
                <a:lnTo>
                  <a:pt x="87" y="11"/>
                </a:lnTo>
                <a:lnTo>
                  <a:pt x="87" y="10"/>
                </a:lnTo>
                <a:lnTo>
                  <a:pt x="87" y="10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8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89" y="8"/>
                </a:lnTo>
                <a:lnTo>
                  <a:pt x="89" y="8"/>
                </a:lnTo>
                <a:lnTo>
                  <a:pt x="89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1" y="8"/>
                </a:lnTo>
                <a:lnTo>
                  <a:pt x="91" y="8"/>
                </a:lnTo>
                <a:lnTo>
                  <a:pt x="91" y="8"/>
                </a:lnTo>
                <a:lnTo>
                  <a:pt x="91" y="7"/>
                </a:lnTo>
                <a:lnTo>
                  <a:pt x="91" y="7"/>
                </a:lnTo>
                <a:lnTo>
                  <a:pt x="91" y="7"/>
                </a:lnTo>
                <a:lnTo>
                  <a:pt x="91" y="7"/>
                </a:lnTo>
                <a:lnTo>
                  <a:pt x="91" y="7"/>
                </a:lnTo>
                <a:lnTo>
                  <a:pt x="91" y="6"/>
                </a:lnTo>
                <a:lnTo>
                  <a:pt x="91" y="6"/>
                </a:lnTo>
                <a:lnTo>
                  <a:pt x="91" y="6"/>
                </a:lnTo>
                <a:lnTo>
                  <a:pt x="92" y="6"/>
                </a:lnTo>
                <a:lnTo>
                  <a:pt x="92" y="6"/>
                </a:lnTo>
                <a:lnTo>
                  <a:pt x="92" y="5"/>
                </a:lnTo>
                <a:lnTo>
                  <a:pt x="93" y="5"/>
                </a:lnTo>
                <a:lnTo>
                  <a:pt x="93" y="5"/>
                </a:lnTo>
                <a:lnTo>
                  <a:pt x="93" y="4"/>
                </a:lnTo>
                <a:lnTo>
                  <a:pt x="93" y="4"/>
                </a:lnTo>
                <a:lnTo>
                  <a:pt x="93" y="4"/>
                </a:lnTo>
                <a:lnTo>
                  <a:pt x="93" y="4"/>
                </a:ln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9" y="5"/>
                </a:lnTo>
                <a:lnTo>
                  <a:pt x="99" y="5"/>
                </a:lnTo>
                <a:lnTo>
                  <a:pt x="99" y="5"/>
                </a:lnTo>
                <a:lnTo>
                  <a:pt x="99" y="5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0" y="6"/>
                </a:lnTo>
                <a:lnTo>
                  <a:pt x="101" y="6"/>
                </a:lnTo>
                <a:lnTo>
                  <a:pt x="101" y="6"/>
                </a:lnTo>
                <a:lnTo>
                  <a:pt x="101" y="6"/>
                </a:lnTo>
                <a:lnTo>
                  <a:pt x="101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3" y="8"/>
                </a:lnTo>
                <a:lnTo>
                  <a:pt x="103" y="8"/>
                </a:lnTo>
                <a:lnTo>
                  <a:pt x="103" y="8"/>
                </a:lnTo>
                <a:lnTo>
                  <a:pt x="103" y="9"/>
                </a:lnTo>
                <a:lnTo>
                  <a:pt x="103" y="9"/>
                </a:lnTo>
                <a:lnTo>
                  <a:pt x="103" y="9"/>
                </a:lnTo>
                <a:lnTo>
                  <a:pt x="103" y="9"/>
                </a:lnTo>
                <a:lnTo>
                  <a:pt x="103" y="10"/>
                </a:lnTo>
                <a:lnTo>
                  <a:pt x="103" y="10"/>
                </a:lnTo>
                <a:lnTo>
                  <a:pt x="103" y="10"/>
                </a:lnTo>
                <a:lnTo>
                  <a:pt x="103" y="10"/>
                </a:lnTo>
                <a:lnTo>
                  <a:pt x="104" y="10"/>
                </a:lnTo>
                <a:lnTo>
                  <a:pt x="103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2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5" y="14"/>
                </a:lnTo>
                <a:lnTo>
                  <a:pt x="105" y="14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5" y="16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5" y="17"/>
                </a:lnTo>
                <a:lnTo>
                  <a:pt x="105" y="17"/>
                </a:lnTo>
                <a:lnTo>
                  <a:pt x="105" y="17"/>
                </a:lnTo>
                <a:lnTo>
                  <a:pt x="106" y="18"/>
                </a:lnTo>
                <a:lnTo>
                  <a:pt x="106" y="18"/>
                </a:lnTo>
                <a:lnTo>
                  <a:pt x="107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7"/>
                </a:lnTo>
                <a:lnTo>
                  <a:pt x="108" y="17"/>
                </a:lnTo>
                <a:lnTo>
                  <a:pt x="108" y="17"/>
                </a:lnTo>
                <a:lnTo>
                  <a:pt x="109" y="17"/>
                </a:lnTo>
                <a:lnTo>
                  <a:pt x="109" y="17"/>
                </a:lnTo>
                <a:lnTo>
                  <a:pt x="109" y="17"/>
                </a:lnTo>
                <a:lnTo>
                  <a:pt x="109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6"/>
                </a:lnTo>
                <a:lnTo>
                  <a:pt x="110" y="16"/>
                </a:lnTo>
                <a:lnTo>
                  <a:pt x="111" y="15"/>
                </a:lnTo>
                <a:lnTo>
                  <a:pt x="111" y="15"/>
                </a:lnTo>
                <a:lnTo>
                  <a:pt x="111" y="16"/>
                </a:lnTo>
                <a:lnTo>
                  <a:pt x="112" y="16"/>
                </a:lnTo>
                <a:lnTo>
                  <a:pt x="112" y="16"/>
                </a:lnTo>
                <a:lnTo>
                  <a:pt x="112" y="15"/>
                </a:lnTo>
                <a:lnTo>
                  <a:pt x="112" y="15"/>
                </a:lnTo>
                <a:lnTo>
                  <a:pt x="112" y="15"/>
                </a:lnTo>
                <a:lnTo>
                  <a:pt x="112" y="14"/>
                </a:lnTo>
                <a:lnTo>
                  <a:pt x="113" y="14"/>
                </a:lnTo>
                <a:lnTo>
                  <a:pt x="113" y="13"/>
                </a:lnTo>
                <a:lnTo>
                  <a:pt x="113" y="12"/>
                </a:lnTo>
                <a:lnTo>
                  <a:pt x="113" y="12"/>
                </a:lnTo>
                <a:lnTo>
                  <a:pt x="113" y="11"/>
                </a:lnTo>
                <a:lnTo>
                  <a:pt x="113" y="11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6" y="11"/>
                </a:lnTo>
                <a:lnTo>
                  <a:pt x="117" y="11"/>
                </a:lnTo>
                <a:lnTo>
                  <a:pt x="117" y="10"/>
                </a:lnTo>
                <a:lnTo>
                  <a:pt x="117" y="10"/>
                </a:lnTo>
                <a:lnTo>
                  <a:pt x="117" y="10"/>
                </a:lnTo>
                <a:lnTo>
                  <a:pt x="118" y="10"/>
                </a:lnTo>
                <a:lnTo>
                  <a:pt x="118" y="10"/>
                </a:lnTo>
                <a:lnTo>
                  <a:pt x="118" y="10"/>
                </a:lnTo>
                <a:lnTo>
                  <a:pt x="119" y="10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8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2" y="6"/>
                </a:lnTo>
                <a:lnTo>
                  <a:pt x="122" y="6"/>
                </a:lnTo>
                <a:lnTo>
                  <a:pt x="123" y="5"/>
                </a:lnTo>
                <a:lnTo>
                  <a:pt x="123" y="5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4" y="4"/>
                </a:lnTo>
                <a:lnTo>
                  <a:pt x="124" y="4"/>
                </a:lnTo>
                <a:lnTo>
                  <a:pt x="124" y="4"/>
                </a:lnTo>
                <a:lnTo>
                  <a:pt x="124" y="3"/>
                </a:lnTo>
                <a:lnTo>
                  <a:pt x="124" y="3"/>
                </a:lnTo>
                <a:lnTo>
                  <a:pt x="124" y="3"/>
                </a:lnTo>
                <a:lnTo>
                  <a:pt x="124" y="3"/>
                </a:lnTo>
                <a:lnTo>
                  <a:pt x="125" y="3"/>
                </a:lnTo>
                <a:lnTo>
                  <a:pt x="125" y="3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7" y="2"/>
                </a:lnTo>
                <a:lnTo>
                  <a:pt x="127" y="2"/>
                </a:lnTo>
                <a:lnTo>
                  <a:pt x="127" y="2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1"/>
                </a:lnTo>
                <a:lnTo>
                  <a:pt x="129" y="0"/>
                </a:lnTo>
                <a:lnTo>
                  <a:pt x="129" y="0"/>
                </a:lnTo>
                <a:lnTo>
                  <a:pt x="129" y="0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0" y="1"/>
                </a:lnTo>
                <a:lnTo>
                  <a:pt x="131" y="1"/>
                </a:lnTo>
                <a:lnTo>
                  <a:pt x="131" y="1"/>
                </a:lnTo>
                <a:lnTo>
                  <a:pt x="131" y="1"/>
                </a:lnTo>
                <a:lnTo>
                  <a:pt x="131" y="1"/>
                </a:lnTo>
                <a:lnTo>
                  <a:pt x="131" y="1"/>
                </a:lnTo>
                <a:lnTo>
                  <a:pt x="131" y="2"/>
                </a:lnTo>
                <a:lnTo>
                  <a:pt x="131" y="2"/>
                </a:lnTo>
                <a:lnTo>
                  <a:pt x="131" y="2"/>
                </a:lnTo>
                <a:lnTo>
                  <a:pt x="132" y="2"/>
                </a:lnTo>
                <a:lnTo>
                  <a:pt x="132" y="2"/>
                </a:lnTo>
                <a:lnTo>
                  <a:pt x="132" y="2"/>
                </a:lnTo>
                <a:lnTo>
                  <a:pt x="132" y="3"/>
                </a:lnTo>
                <a:lnTo>
                  <a:pt x="132" y="3"/>
                </a:lnTo>
                <a:lnTo>
                  <a:pt x="132" y="3"/>
                </a:lnTo>
                <a:lnTo>
                  <a:pt x="132" y="4"/>
                </a:lnTo>
                <a:lnTo>
                  <a:pt x="132" y="4"/>
                </a:lnTo>
                <a:lnTo>
                  <a:pt x="132" y="4"/>
                </a:lnTo>
                <a:lnTo>
                  <a:pt x="132" y="4"/>
                </a:lnTo>
                <a:lnTo>
                  <a:pt x="132" y="4"/>
                </a:lnTo>
                <a:lnTo>
                  <a:pt x="133" y="4"/>
                </a:lnTo>
                <a:lnTo>
                  <a:pt x="133" y="3"/>
                </a:lnTo>
                <a:lnTo>
                  <a:pt x="133" y="3"/>
                </a:lnTo>
                <a:lnTo>
                  <a:pt x="133" y="4"/>
                </a:lnTo>
                <a:lnTo>
                  <a:pt x="133" y="4"/>
                </a:lnTo>
                <a:lnTo>
                  <a:pt x="134" y="4"/>
                </a:lnTo>
                <a:lnTo>
                  <a:pt x="134" y="4"/>
                </a:lnTo>
                <a:lnTo>
                  <a:pt x="135" y="4"/>
                </a:lnTo>
                <a:lnTo>
                  <a:pt x="135" y="4"/>
                </a:lnTo>
                <a:lnTo>
                  <a:pt x="135" y="4"/>
                </a:lnTo>
                <a:lnTo>
                  <a:pt x="136" y="4"/>
                </a:lnTo>
                <a:lnTo>
                  <a:pt x="136" y="5"/>
                </a:lnTo>
                <a:lnTo>
                  <a:pt x="136" y="5"/>
                </a:lnTo>
                <a:lnTo>
                  <a:pt x="137" y="5"/>
                </a:lnTo>
                <a:lnTo>
                  <a:pt x="137" y="5"/>
                </a:lnTo>
                <a:lnTo>
                  <a:pt x="137" y="5"/>
                </a:lnTo>
                <a:lnTo>
                  <a:pt x="137" y="5"/>
                </a:lnTo>
                <a:lnTo>
                  <a:pt x="137" y="5"/>
                </a:lnTo>
                <a:lnTo>
                  <a:pt x="138" y="5"/>
                </a:lnTo>
                <a:lnTo>
                  <a:pt x="138" y="5"/>
                </a:lnTo>
                <a:lnTo>
                  <a:pt x="139" y="5"/>
                </a:lnTo>
                <a:lnTo>
                  <a:pt x="139" y="5"/>
                </a:lnTo>
                <a:lnTo>
                  <a:pt x="140" y="5"/>
                </a:lnTo>
                <a:lnTo>
                  <a:pt x="140" y="5"/>
                </a:lnTo>
                <a:lnTo>
                  <a:pt x="140" y="6"/>
                </a:lnTo>
                <a:lnTo>
                  <a:pt x="141" y="6"/>
                </a:lnTo>
                <a:lnTo>
                  <a:pt x="141" y="6"/>
                </a:lnTo>
                <a:lnTo>
                  <a:pt x="141" y="6"/>
                </a:lnTo>
                <a:lnTo>
                  <a:pt x="141" y="7"/>
                </a:lnTo>
                <a:lnTo>
                  <a:pt x="142" y="7"/>
                </a:lnTo>
                <a:lnTo>
                  <a:pt x="142" y="8"/>
                </a:lnTo>
                <a:lnTo>
                  <a:pt x="142" y="8"/>
                </a:lnTo>
                <a:lnTo>
                  <a:pt x="142" y="9"/>
                </a:lnTo>
                <a:lnTo>
                  <a:pt x="142" y="9"/>
                </a:lnTo>
                <a:lnTo>
                  <a:pt x="143" y="9"/>
                </a:lnTo>
                <a:lnTo>
                  <a:pt x="143" y="9"/>
                </a:lnTo>
                <a:lnTo>
                  <a:pt x="143" y="8"/>
                </a:lnTo>
                <a:lnTo>
                  <a:pt x="143" y="7"/>
                </a:lnTo>
                <a:lnTo>
                  <a:pt x="143" y="7"/>
                </a:lnTo>
                <a:lnTo>
                  <a:pt x="144" y="6"/>
                </a:lnTo>
                <a:lnTo>
                  <a:pt x="144" y="6"/>
                </a:lnTo>
                <a:lnTo>
                  <a:pt x="145" y="6"/>
                </a:lnTo>
                <a:lnTo>
                  <a:pt x="145" y="6"/>
                </a:lnTo>
                <a:lnTo>
                  <a:pt x="146" y="6"/>
                </a:lnTo>
                <a:lnTo>
                  <a:pt x="145" y="7"/>
                </a:lnTo>
                <a:lnTo>
                  <a:pt x="145" y="7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8"/>
                </a:lnTo>
                <a:lnTo>
                  <a:pt x="145" y="9"/>
                </a:lnTo>
                <a:lnTo>
                  <a:pt x="145" y="9"/>
                </a:lnTo>
                <a:lnTo>
                  <a:pt x="146" y="9"/>
                </a:lnTo>
                <a:lnTo>
                  <a:pt x="146" y="10"/>
                </a:lnTo>
                <a:lnTo>
                  <a:pt x="146" y="10"/>
                </a:lnTo>
                <a:lnTo>
                  <a:pt x="147" y="10"/>
                </a:lnTo>
                <a:lnTo>
                  <a:pt x="147" y="9"/>
                </a:lnTo>
                <a:lnTo>
                  <a:pt x="148" y="9"/>
                </a:lnTo>
                <a:lnTo>
                  <a:pt x="148" y="9"/>
                </a:lnTo>
                <a:lnTo>
                  <a:pt x="148" y="9"/>
                </a:lnTo>
                <a:lnTo>
                  <a:pt x="148" y="9"/>
                </a:lnTo>
                <a:lnTo>
                  <a:pt x="148" y="9"/>
                </a:lnTo>
                <a:lnTo>
                  <a:pt x="149" y="9"/>
                </a:lnTo>
                <a:lnTo>
                  <a:pt x="149" y="10"/>
                </a:lnTo>
                <a:lnTo>
                  <a:pt x="149" y="10"/>
                </a:lnTo>
                <a:lnTo>
                  <a:pt x="149" y="10"/>
                </a:lnTo>
                <a:lnTo>
                  <a:pt x="148" y="10"/>
                </a:lnTo>
                <a:lnTo>
                  <a:pt x="148" y="11"/>
                </a:lnTo>
                <a:lnTo>
                  <a:pt x="148" y="11"/>
                </a:lnTo>
                <a:lnTo>
                  <a:pt x="148" y="11"/>
                </a:lnTo>
                <a:lnTo>
                  <a:pt x="148" y="11"/>
                </a:lnTo>
                <a:lnTo>
                  <a:pt x="148" y="12"/>
                </a:lnTo>
                <a:lnTo>
                  <a:pt x="148" y="12"/>
                </a:lnTo>
                <a:lnTo>
                  <a:pt x="148" y="12"/>
                </a:lnTo>
                <a:lnTo>
                  <a:pt x="149" y="12"/>
                </a:lnTo>
                <a:lnTo>
                  <a:pt x="149" y="13"/>
                </a:lnTo>
                <a:lnTo>
                  <a:pt x="149" y="13"/>
                </a:lnTo>
                <a:lnTo>
                  <a:pt x="149" y="14"/>
                </a:lnTo>
                <a:lnTo>
                  <a:pt x="150" y="15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2" y="17"/>
                </a:lnTo>
                <a:lnTo>
                  <a:pt x="152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3" y="17"/>
                </a:lnTo>
                <a:lnTo>
                  <a:pt x="153" y="17"/>
                </a:lnTo>
                <a:lnTo>
                  <a:pt x="153" y="18"/>
                </a:lnTo>
                <a:lnTo>
                  <a:pt x="153" y="18"/>
                </a:lnTo>
                <a:lnTo>
                  <a:pt x="153" y="18"/>
                </a:lnTo>
                <a:lnTo>
                  <a:pt x="154" y="18"/>
                </a:lnTo>
                <a:lnTo>
                  <a:pt x="154" y="18"/>
                </a:lnTo>
                <a:lnTo>
                  <a:pt x="154" y="19"/>
                </a:lnTo>
                <a:lnTo>
                  <a:pt x="154" y="19"/>
                </a:lnTo>
                <a:lnTo>
                  <a:pt x="154" y="19"/>
                </a:lnTo>
                <a:lnTo>
                  <a:pt x="154" y="19"/>
                </a:lnTo>
                <a:lnTo>
                  <a:pt x="153" y="19"/>
                </a:lnTo>
                <a:lnTo>
                  <a:pt x="154" y="19"/>
                </a:lnTo>
                <a:lnTo>
                  <a:pt x="154" y="19"/>
                </a:lnTo>
                <a:lnTo>
                  <a:pt x="153" y="19"/>
                </a:lnTo>
                <a:lnTo>
                  <a:pt x="153" y="20"/>
                </a:lnTo>
                <a:lnTo>
                  <a:pt x="153" y="19"/>
                </a:lnTo>
                <a:lnTo>
                  <a:pt x="153" y="20"/>
                </a:lnTo>
                <a:lnTo>
                  <a:pt x="153" y="20"/>
                </a:lnTo>
                <a:lnTo>
                  <a:pt x="153" y="20"/>
                </a:lnTo>
                <a:lnTo>
                  <a:pt x="153" y="20"/>
                </a:lnTo>
                <a:lnTo>
                  <a:pt x="154" y="20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3" y="22"/>
                </a:lnTo>
                <a:lnTo>
                  <a:pt x="153" y="22"/>
                </a:lnTo>
                <a:lnTo>
                  <a:pt x="153" y="22"/>
                </a:lnTo>
                <a:lnTo>
                  <a:pt x="153" y="22"/>
                </a:lnTo>
                <a:lnTo>
                  <a:pt x="153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3"/>
                </a:lnTo>
                <a:lnTo>
                  <a:pt x="154" y="23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5" y="24"/>
                </a:lnTo>
                <a:lnTo>
                  <a:pt x="154" y="24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5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6" y="27"/>
                </a:lnTo>
                <a:lnTo>
                  <a:pt x="156" y="27"/>
                </a:lnTo>
                <a:lnTo>
                  <a:pt x="156" y="27"/>
                </a:lnTo>
                <a:lnTo>
                  <a:pt x="157" y="28"/>
                </a:lnTo>
                <a:lnTo>
                  <a:pt x="157" y="28"/>
                </a:lnTo>
                <a:lnTo>
                  <a:pt x="157" y="28"/>
                </a:lnTo>
                <a:lnTo>
                  <a:pt x="157" y="28"/>
                </a:lnTo>
                <a:lnTo>
                  <a:pt x="157" y="28"/>
                </a:lnTo>
                <a:lnTo>
                  <a:pt x="158" y="29"/>
                </a:lnTo>
                <a:lnTo>
                  <a:pt x="158" y="30"/>
                </a:lnTo>
                <a:lnTo>
                  <a:pt x="158" y="30"/>
                </a:lnTo>
                <a:lnTo>
                  <a:pt x="158" y="31"/>
                </a:lnTo>
                <a:lnTo>
                  <a:pt x="158" y="31"/>
                </a:lnTo>
                <a:lnTo>
                  <a:pt x="158" y="31"/>
                </a:lnTo>
                <a:lnTo>
                  <a:pt x="159" y="33"/>
                </a:lnTo>
                <a:lnTo>
                  <a:pt x="159" y="33"/>
                </a:lnTo>
                <a:lnTo>
                  <a:pt x="159" y="34"/>
                </a:lnTo>
                <a:lnTo>
                  <a:pt x="158" y="34"/>
                </a:lnTo>
                <a:lnTo>
                  <a:pt x="158" y="34"/>
                </a:lnTo>
                <a:lnTo>
                  <a:pt x="158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4"/>
                </a:lnTo>
                <a:lnTo>
                  <a:pt x="157" y="35"/>
                </a:lnTo>
                <a:lnTo>
                  <a:pt x="157" y="35"/>
                </a:lnTo>
                <a:lnTo>
                  <a:pt x="157" y="35"/>
                </a:lnTo>
                <a:lnTo>
                  <a:pt x="157" y="35"/>
                </a:lnTo>
                <a:lnTo>
                  <a:pt x="156" y="35"/>
                </a:lnTo>
                <a:lnTo>
                  <a:pt x="157" y="35"/>
                </a:lnTo>
                <a:lnTo>
                  <a:pt x="156" y="35"/>
                </a:lnTo>
                <a:lnTo>
                  <a:pt x="157" y="36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7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38"/>
                </a:lnTo>
                <a:lnTo>
                  <a:pt x="157" y="40"/>
                </a:lnTo>
                <a:lnTo>
                  <a:pt x="155" y="41"/>
                </a:lnTo>
                <a:lnTo>
                  <a:pt x="154" y="41"/>
                </a:lnTo>
                <a:lnTo>
                  <a:pt x="154" y="42"/>
                </a:lnTo>
                <a:lnTo>
                  <a:pt x="153" y="42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3" y="41"/>
                </a:lnTo>
                <a:lnTo>
                  <a:pt x="152" y="41"/>
                </a:lnTo>
                <a:lnTo>
                  <a:pt x="152" y="41"/>
                </a:lnTo>
                <a:lnTo>
                  <a:pt x="152" y="40"/>
                </a:lnTo>
                <a:lnTo>
                  <a:pt x="152" y="41"/>
                </a:lnTo>
                <a:lnTo>
                  <a:pt x="152" y="41"/>
                </a:lnTo>
                <a:lnTo>
                  <a:pt x="152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0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3"/>
                </a:lnTo>
                <a:lnTo>
                  <a:pt x="150" y="43"/>
                </a:lnTo>
                <a:lnTo>
                  <a:pt x="150" y="43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0" y="44"/>
                </a:lnTo>
                <a:lnTo>
                  <a:pt x="150" y="44"/>
                </a:lnTo>
                <a:lnTo>
                  <a:pt x="150" y="45"/>
                </a:lnTo>
                <a:lnTo>
                  <a:pt x="150" y="45"/>
                </a:lnTo>
                <a:lnTo>
                  <a:pt x="150" y="45"/>
                </a:lnTo>
                <a:lnTo>
                  <a:pt x="150" y="45"/>
                </a:lnTo>
                <a:lnTo>
                  <a:pt x="150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6"/>
                </a:lnTo>
                <a:lnTo>
                  <a:pt x="151" y="46"/>
                </a:lnTo>
                <a:lnTo>
                  <a:pt x="151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6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8"/>
                </a:lnTo>
                <a:lnTo>
                  <a:pt x="152" y="48"/>
                </a:lnTo>
                <a:lnTo>
                  <a:pt x="152" y="48"/>
                </a:lnTo>
                <a:lnTo>
                  <a:pt x="152" y="48"/>
                </a:lnTo>
                <a:lnTo>
                  <a:pt x="153" y="48"/>
                </a:lnTo>
                <a:lnTo>
                  <a:pt x="153" y="48"/>
                </a:lnTo>
                <a:lnTo>
                  <a:pt x="153" y="48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4" y="50"/>
                </a:lnTo>
                <a:lnTo>
                  <a:pt x="154" y="49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0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1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3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3"/>
                </a:lnTo>
                <a:lnTo>
                  <a:pt x="155" y="53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7" y="54"/>
                </a:lnTo>
                <a:lnTo>
                  <a:pt x="157" y="54"/>
                </a:lnTo>
                <a:lnTo>
                  <a:pt x="157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4"/>
                </a:lnTo>
                <a:lnTo>
                  <a:pt x="156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6"/>
                </a:lnTo>
                <a:lnTo>
                  <a:pt x="158" y="55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6"/>
                </a:lnTo>
                <a:lnTo>
                  <a:pt x="160" y="55"/>
                </a:lnTo>
                <a:lnTo>
                  <a:pt x="160" y="56"/>
                </a:lnTo>
                <a:lnTo>
                  <a:pt x="160" y="55"/>
                </a:lnTo>
                <a:lnTo>
                  <a:pt x="161" y="55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1" y="56"/>
                </a:lnTo>
                <a:lnTo>
                  <a:pt x="162" y="56"/>
                </a:lnTo>
                <a:lnTo>
                  <a:pt x="161" y="56"/>
                </a:lnTo>
                <a:lnTo>
                  <a:pt x="162" y="56"/>
                </a:lnTo>
                <a:lnTo>
                  <a:pt x="162" y="56"/>
                </a:lnTo>
                <a:lnTo>
                  <a:pt x="162" y="56"/>
                </a:lnTo>
                <a:lnTo>
                  <a:pt x="162" y="56"/>
                </a:lnTo>
                <a:lnTo>
                  <a:pt x="163" y="56"/>
                </a:lnTo>
                <a:lnTo>
                  <a:pt x="163" y="56"/>
                </a:lnTo>
                <a:lnTo>
                  <a:pt x="163" y="56"/>
                </a:lnTo>
                <a:lnTo>
                  <a:pt x="163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5"/>
                </a:lnTo>
                <a:lnTo>
                  <a:pt x="164" y="55"/>
                </a:lnTo>
                <a:lnTo>
                  <a:pt x="165" y="55"/>
                </a:lnTo>
                <a:lnTo>
                  <a:pt x="165" y="54"/>
                </a:lnTo>
                <a:lnTo>
                  <a:pt x="165" y="54"/>
                </a:lnTo>
                <a:lnTo>
                  <a:pt x="165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5" y="55"/>
                </a:lnTo>
                <a:lnTo>
                  <a:pt x="164" y="56"/>
                </a:lnTo>
                <a:lnTo>
                  <a:pt x="163" y="59"/>
                </a:lnTo>
                <a:lnTo>
                  <a:pt x="163" y="60"/>
                </a:lnTo>
                <a:lnTo>
                  <a:pt x="162" y="62"/>
                </a:lnTo>
                <a:lnTo>
                  <a:pt x="161" y="64"/>
                </a:lnTo>
                <a:lnTo>
                  <a:pt x="161" y="64"/>
                </a:lnTo>
                <a:lnTo>
                  <a:pt x="160" y="65"/>
                </a:lnTo>
                <a:lnTo>
                  <a:pt x="160" y="66"/>
                </a:lnTo>
                <a:lnTo>
                  <a:pt x="160" y="66"/>
                </a:lnTo>
                <a:lnTo>
                  <a:pt x="159" y="66"/>
                </a:lnTo>
                <a:lnTo>
                  <a:pt x="159" y="67"/>
                </a:lnTo>
                <a:lnTo>
                  <a:pt x="158" y="68"/>
                </a:lnTo>
                <a:lnTo>
                  <a:pt x="158" y="69"/>
                </a:lnTo>
                <a:lnTo>
                  <a:pt x="157" y="70"/>
                </a:ln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5" y="72"/>
                </a:lnTo>
                <a:lnTo>
                  <a:pt x="155" y="73"/>
                </a:lnTo>
                <a:lnTo>
                  <a:pt x="155" y="73"/>
                </a:lnTo>
                <a:lnTo>
                  <a:pt x="154" y="74"/>
                </a:lnTo>
                <a:lnTo>
                  <a:pt x="154" y="74"/>
                </a:lnTo>
                <a:lnTo>
                  <a:pt x="154" y="75"/>
                </a:lnTo>
                <a:lnTo>
                  <a:pt x="154" y="75"/>
                </a:lnTo>
                <a:lnTo>
                  <a:pt x="153" y="75"/>
                </a:lnTo>
                <a:lnTo>
                  <a:pt x="153" y="76"/>
                </a:lnTo>
                <a:lnTo>
                  <a:pt x="153" y="76"/>
                </a:lnTo>
                <a:lnTo>
                  <a:pt x="153" y="76"/>
                </a:lnTo>
                <a:lnTo>
                  <a:pt x="153" y="76"/>
                </a:lnTo>
                <a:lnTo>
                  <a:pt x="153" y="76"/>
                </a:lnTo>
                <a:lnTo>
                  <a:pt x="152" y="76"/>
                </a:lnTo>
                <a:lnTo>
                  <a:pt x="152" y="77"/>
                </a:lnTo>
                <a:lnTo>
                  <a:pt x="152" y="77"/>
                </a:lnTo>
                <a:lnTo>
                  <a:pt x="151" y="79"/>
                </a:lnTo>
                <a:lnTo>
                  <a:pt x="150" y="79"/>
                </a:lnTo>
                <a:lnTo>
                  <a:pt x="150" y="79"/>
                </a:lnTo>
                <a:lnTo>
                  <a:pt x="150" y="80"/>
                </a:lnTo>
                <a:lnTo>
                  <a:pt x="149" y="80"/>
                </a:lnTo>
                <a:lnTo>
                  <a:pt x="149" y="80"/>
                </a:lnTo>
                <a:lnTo>
                  <a:pt x="149" y="80"/>
                </a:lnTo>
                <a:lnTo>
                  <a:pt x="149" y="81"/>
                </a:lnTo>
                <a:lnTo>
                  <a:pt x="148" y="81"/>
                </a:lnTo>
                <a:lnTo>
                  <a:pt x="148" y="82"/>
                </a:lnTo>
                <a:lnTo>
                  <a:pt x="148" y="82"/>
                </a:lnTo>
                <a:lnTo>
                  <a:pt x="147" y="82"/>
                </a:lnTo>
                <a:lnTo>
                  <a:pt x="147" y="82"/>
                </a:lnTo>
                <a:lnTo>
                  <a:pt x="147" y="82"/>
                </a:lnTo>
                <a:lnTo>
                  <a:pt x="146" y="82"/>
                </a:lnTo>
                <a:lnTo>
                  <a:pt x="146" y="83"/>
                </a:lnTo>
                <a:lnTo>
                  <a:pt x="145" y="83"/>
                </a:lnTo>
                <a:lnTo>
                  <a:pt x="145" y="83"/>
                </a:lnTo>
                <a:lnTo>
                  <a:pt x="145" y="83"/>
                </a:lnTo>
                <a:lnTo>
                  <a:pt x="145" y="83"/>
                </a:lnTo>
                <a:lnTo>
                  <a:pt x="144" y="83"/>
                </a:lnTo>
                <a:lnTo>
                  <a:pt x="143" y="83"/>
                </a:lnTo>
                <a:lnTo>
                  <a:pt x="144" y="82"/>
                </a:lnTo>
                <a:lnTo>
                  <a:pt x="144" y="82"/>
                </a:lnTo>
                <a:lnTo>
                  <a:pt x="144" y="81"/>
                </a:lnTo>
                <a:lnTo>
                  <a:pt x="143" y="82"/>
                </a:lnTo>
                <a:lnTo>
                  <a:pt x="143" y="82"/>
                </a:lnTo>
                <a:lnTo>
                  <a:pt x="143" y="82"/>
                </a:lnTo>
                <a:lnTo>
                  <a:pt x="143" y="83"/>
                </a:lnTo>
                <a:lnTo>
                  <a:pt x="143" y="83"/>
                </a:lnTo>
                <a:lnTo>
                  <a:pt x="143" y="83"/>
                </a:lnTo>
                <a:lnTo>
                  <a:pt x="142" y="83"/>
                </a:lnTo>
                <a:lnTo>
                  <a:pt x="142" y="83"/>
                </a:lnTo>
                <a:lnTo>
                  <a:pt x="142" y="84"/>
                </a:lnTo>
                <a:lnTo>
                  <a:pt x="142" y="84"/>
                </a:lnTo>
                <a:lnTo>
                  <a:pt x="141" y="84"/>
                </a:lnTo>
                <a:lnTo>
                  <a:pt x="141" y="84"/>
                </a:lnTo>
                <a:lnTo>
                  <a:pt x="141" y="84"/>
                </a:lnTo>
                <a:lnTo>
                  <a:pt x="141" y="84"/>
                </a:lnTo>
                <a:lnTo>
                  <a:pt x="141" y="85"/>
                </a:lnTo>
                <a:lnTo>
                  <a:pt x="141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40" y="85"/>
                </a:lnTo>
                <a:lnTo>
                  <a:pt x="139" y="85"/>
                </a:lnTo>
                <a:lnTo>
                  <a:pt x="139" y="86"/>
                </a:lnTo>
                <a:lnTo>
                  <a:pt x="139" y="86"/>
                </a:lnTo>
                <a:lnTo>
                  <a:pt x="139" y="86"/>
                </a:lnTo>
                <a:lnTo>
                  <a:pt x="138" y="86"/>
                </a:lnTo>
                <a:lnTo>
                  <a:pt x="138" y="86"/>
                </a:lnTo>
                <a:lnTo>
                  <a:pt x="138" y="87"/>
                </a:lnTo>
                <a:lnTo>
                  <a:pt x="138" y="87"/>
                </a:lnTo>
                <a:lnTo>
                  <a:pt x="137" y="87"/>
                </a:lnTo>
                <a:lnTo>
                  <a:pt x="137" y="87"/>
                </a:lnTo>
                <a:lnTo>
                  <a:pt x="137" y="87"/>
                </a:lnTo>
                <a:lnTo>
                  <a:pt x="137" y="88"/>
                </a:lnTo>
                <a:lnTo>
                  <a:pt x="137" y="88"/>
                </a:lnTo>
                <a:lnTo>
                  <a:pt x="137" y="89"/>
                </a:lnTo>
                <a:lnTo>
                  <a:pt x="137" y="90"/>
                </a:lnTo>
                <a:lnTo>
                  <a:pt x="137" y="90"/>
                </a:lnTo>
                <a:lnTo>
                  <a:pt x="137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1"/>
                </a:lnTo>
                <a:lnTo>
                  <a:pt x="138" y="91"/>
                </a:lnTo>
                <a:lnTo>
                  <a:pt x="138" y="91"/>
                </a:lnTo>
                <a:lnTo>
                  <a:pt x="138" y="91"/>
                </a:lnTo>
                <a:lnTo>
                  <a:pt x="138" y="91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8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3"/>
                </a:lnTo>
                <a:lnTo>
                  <a:pt x="137" y="93"/>
                </a:lnTo>
                <a:lnTo>
                  <a:pt x="137" y="93"/>
                </a:lnTo>
                <a:lnTo>
                  <a:pt x="138" y="93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4"/>
                </a:lnTo>
                <a:lnTo>
                  <a:pt x="138" y="95"/>
                </a:lnTo>
                <a:lnTo>
                  <a:pt x="138" y="95"/>
                </a:lnTo>
                <a:lnTo>
                  <a:pt x="138" y="95"/>
                </a:lnTo>
                <a:lnTo>
                  <a:pt x="138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5"/>
                </a:lnTo>
                <a:lnTo>
                  <a:pt x="137" y="96"/>
                </a:lnTo>
                <a:lnTo>
                  <a:pt x="137" y="96"/>
                </a:lnTo>
                <a:lnTo>
                  <a:pt x="136" y="96"/>
                </a:lnTo>
                <a:lnTo>
                  <a:pt x="136" y="97"/>
                </a:lnTo>
                <a:lnTo>
                  <a:pt x="136" y="97"/>
                </a:lnTo>
                <a:lnTo>
                  <a:pt x="136" y="98"/>
                </a:lnTo>
                <a:lnTo>
                  <a:pt x="137" y="98"/>
                </a:lnTo>
                <a:lnTo>
                  <a:pt x="137" y="99"/>
                </a:lnTo>
                <a:lnTo>
                  <a:pt x="137" y="99"/>
                </a:lnTo>
                <a:lnTo>
                  <a:pt x="137" y="99"/>
                </a:lnTo>
                <a:lnTo>
                  <a:pt x="137" y="100"/>
                </a:lnTo>
                <a:lnTo>
                  <a:pt x="137" y="100"/>
                </a:lnTo>
                <a:lnTo>
                  <a:pt x="137" y="100"/>
                </a:lnTo>
                <a:lnTo>
                  <a:pt x="137" y="101"/>
                </a:lnTo>
                <a:lnTo>
                  <a:pt x="137" y="102"/>
                </a:lnTo>
                <a:lnTo>
                  <a:pt x="137" y="102"/>
                </a:lnTo>
                <a:lnTo>
                  <a:pt x="137" y="102"/>
                </a:lnTo>
                <a:lnTo>
                  <a:pt x="137" y="103"/>
                </a:lnTo>
                <a:lnTo>
                  <a:pt x="136" y="104"/>
                </a:lnTo>
                <a:lnTo>
                  <a:pt x="136" y="104"/>
                </a:lnTo>
                <a:lnTo>
                  <a:pt x="136" y="105"/>
                </a:lnTo>
                <a:lnTo>
                  <a:pt x="136" y="105"/>
                </a:lnTo>
                <a:lnTo>
                  <a:pt x="136" y="105"/>
                </a:lnTo>
                <a:lnTo>
                  <a:pt x="136" y="106"/>
                </a:lnTo>
                <a:lnTo>
                  <a:pt x="136" y="106"/>
                </a:lnTo>
                <a:lnTo>
                  <a:pt x="136" y="106"/>
                </a:lnTo>
                <a:lnTo>
                  <a:pt x="136" y="106"/>
                </a:lnTo>
                <a:lnTo>
                  <a:pt x="136" y="107"/>
                </a:lnTo>
                <a:lnTo>
                  <a:pt x="136" y="107"/>
                </a:lnTo>
                <a:lnTo>
                  <a:pt x="136" y="107"/>
                </a:lnTo>
                <a:lnTo>
                  <a:pt x="136" y="107"/>
                </a:lnTo>
                <a:lnTo>
                  <a:pt x="136" y="107"/>
                </a:lnTo>
                <a:lnTo>
                  <a:pt x="136" y="108"/>
                </a:lnTo>
                <a:lnTo>
                  <a:pt x="136" y="108"/>
                </a:lnTo>
                <a:lnTo>
                  <a:pt x="136" y="109"/>
                </a:lnTo>
                <a:lnTo>
                  <a:pt x="136" y="110"/>
                </a:lnTo>
                <a:lnTo>
                  <a:pt x="135" y="111"/>
                </a:lnTo>
                <a:lnTo>
                  <a:pt x="135" y="111"/>
                </a:lnTo>
                <a:lnTo>
                  <a:pt x="135" y="112"/>
                </a:lnTo>
                <a:lnTo>
                  <a:pt x="135" y="112"/>
                </a:lnTo>
                <a:lnTo>
                  <a:pt x="135" y="113"/>
                </a:lnTo>
                <a:lnTo>
                  <a:pt x="135" y="114"/>
                </a:lnTo>
                <a:lnTo>
                  <a:pt x="135" y="114"/>
                </a:lnTo>
                <a:lnTo>
                  <a:pt x="135" y="115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6" y="115"/>
                </a:lnTo>
                <a:lnTo>
                  <a:pt x="136" y="116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5" y="116"/>
                </a:lnTo>
                <a:lnTo>
                  <a:pt x="136" y="116"/>
                </a:lnTo>
                <a:lnTo>
                  <a:pt x="136" y="117"/>
                </a:lnTo>
                <a:lnTo>
                  <a:pt x="136" y="118"/>
                </a:lnTo>
                <a:lnTo>
                  <a:pt x="136" y="118"/>
                </a:lnTo>
                <a:lnTo>
                  <a:pt x="136" y="119"/>
                </a:lnTo>
                <a:lnTo>
                  <a:pt x="136" y="119"/>
                </a:lnTo>
                <a:lnTo>
                  <a:pt x="136" y="120"/>
                </a:lnTo>
                <a:lnTo>
                  <a:pt x="136" y="121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7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9"/>
                </a:lnTo>
                <a:lnTo>
                  <a:pt x="137" y="131"/>
                </a:lnTo>
                <a:lnTo>
                  <a:pt x="137" y="132"/>
                </a:lnTo>
                <a:lnTo>
                  <a:pt x="137" y="133"/>
                </a:lnTo>
                <a:lnTo>
                  <a:pt x="138" y="133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5"/>
                </a:lnTo>
                <a:lnTo>
                  <a:pt x="139" y="135"/>
                </a:lnTo>
                <a:lnTo>
                  <a:pt x="139" y="135"/>
                </a:lnTo>
                <a:lnTo>
                  <a:pt x="138" y="135"/>
                </a:lnTo>
                <a:lnTo>
                  <a:pt x="138" y="135"/>
                </a:lnTo>
                <a:lnTo>
                  <a:pt x="139" y="136"/>
                </a:lnTo>
                <a:lnTo>
                  <a:pt x="139" y="136"/>
                </a:lnTo>
                <a:lnTo>
                  <a:pt x="139" y="136"/>
                </a:lnTo>
                <a:lnTo>
                  <a:pt x="138" y="136"/>
                </a:lnTo>
                <a:lnTo>
                  <a:pt x="138" y="137"/>
                </a:lnTo>
                <a:lnTo>
                  <a:pt x="138" y="138"/>
                </a:lnTo>
                <a:lnTo>
                  <a:pt x="137" y="139"/>
                </a:lnTo>
                <a:lnTo>
                  <a:pt x="137" y="140"/>
                </a:lnTo>
                <a:lnTo>
                  <a:pt x="137" y="140"/>
                </a:lnTo>
                <a:lnTo>
                  <a:pt x="137" y="141"/>
                </a:lnTo>
                <a:lnTo>
                  <a:pt x="137" y="141"/>
                </a:lnTo>
                <a:lnTo>
                  <a:pt x="137" y="141"/>
                </a:lnTo>
                <a:lnTo>
                  <a:pt x="137" y="141"/>
                </a:lnTo>
                <a:lnTo>
                  <a:pt x="137" y="142"/>
                </a:lnTo>
                <a:lnTo>
                  <a:pt x="137" y="142"/>
                </a:lnTo>
                <a:lnTo>
                  <a:pt x="136" y="142"/>
                </a:lnTo>
                <a:lnTo>
                  <a:pt x="136" y="142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4"/>
                </a:lnTo>
                <a:lnTo>
                  <a:pt x="136" y="145"/>
                </a:lnTo>
                <a:lnTo>
                  <a:pt x="136" y="145"/>
                </a:lnTo>
                <a:lnTo>
                  <a:pt x="136" y="145"/>
                </a:lnTo>
                <a:lnTo>
                  <a:pt x="135" y="146"/>
                </a:lnTo>
                <a:lnTo>
                  <a:pt x="135" y="146"/>
                </a:lnTo>
                <a:lnTo>
                  <a:pt x="135" y="146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8"/>
                </a:lnTo>
                <a:lnTo>
                  <a:pt x="135" y="149"/>
                </a:lnTo>
                <a:lnTo>
                  <a:pt x="134" y="149"/>
                </a:lnTo>
                <a:lnTo>
                  <a:pt x="134" y="149"/>
                </a:lnTo>
                <a:lnTo>
                  <a:pt x="134" y="150"/>
                </a:lnTo>
                <a:lnTo>
                  <a:pt x="134" y="150"/>
                </a:lnTo>
                <a:lnTo>
                  <a:pt x="134" y="150"/>
                </a:lnTo>
                <a:lnTo>
                  <a:pt x="134" y="150"/>
                </a:lnTo>
                <a:lnTo>
                  <a:pt x="134" y="151"/>
                </a:lnTo>
                <a:lnTo>
                  <a:pt x="134" y="151"/>
                </a:lnTo>
                <a:lnTo>
                  <a:pt x="134" y="151"/>
                </a:lnTo>
                <a:lnTo>
                  <a:pt x="134" y="151"/>
                </a:lnTo>
                <a:lnTo>
                  <a:pt x="134" y="152"/>
                </a:lnTo>
                <a:lnTo>
                  <a:pt x="134" y="152"/>
                </a:lnTo>
                <a:lnTo>
                  <a:pt x="134" y="152"/>
                </a:lnTo>
                <a:lnTo>
                  <a:pt x="134" y="152"/>
                </a:lnTo>
                <a:lnTo>
                  <a:pt x="134" y="152"/>
                </a:lnTo>
                <a:lnTo>
                  <a:pt x="133" y="153"/>
                </a:lnTo>
                <a:lnTo>
                  <a:pt x="134" y="154"/>
                </a:lnTo>
                <a:lnTo>
                  <a:pt x="134" y="155"/>
                </a:lnTo>
                <a:lnTo>
                  <a:pt x="134" y="155"/>
                </a:lnTo>
                <a:lnTo>
                  <a:pt x="134" y="155"/>
                </a:lnTo>
                <a:lnTo>
                  <a:pt x="133" y="156"/>
                </a:lnTo>
                <a:lnTo>
                  <a:pt x="133" y="156"/>
                </a:lnTo>
                <a:lnTo>
                  <a:pt x="133" y="157"/>
                </a:lnTo>
                <a:lnTo>
                  <a:pt x="133" y="158"/>
                </a:lnTo>
                <a:lnTo>
                  <a:pt x="133" y="158"/>
                </a:lnTo>
                <a:lnTo>
                  <a:pt x="133" y="158"/>
                </a:lnTo>
                <a:lnTo>
                  <a:pt x="133" y="158"/>
                </a:lnTo>
                <a:lnTo>
                  <a:pt x="133" y="159"/>
                </a:lnTo>
                <a:lnTo>
                  <a:pt x="133" y="159"/>
                </a:lnTo>
                <a:lnTo>
                  <a:pt x="132" y="159"/>
                </a:lnTo>
                <a:lnTo>
                  <a:pt x="132" y="159"/>
                </a:lnTo>
                <a:lnTo>
                  <a:pt x="132" y="160"/>
                </a:lnTo>
                <a:lnTo>
                  <a:pt x="132" y="161"/>
                </a:lnTo>
                <a:lnTo>
                  <a:pt x="132" y="161"/>
                </a:lnTo>
                <a:lnTo>
                  <a:pt x="132" y="162"/>
                </a:lnTo>
                <a:lnTo>
                  <a:pt x="132" y="163"/>
                </a:lnTo>
                <a:lnTo>
                  <a:pt x="132" y="163"/>
                </a:lnTo>
                <a:lnTo>
                  <a:pt x="132" y="164"/>
                </a:lnTo>
                <a:lnTo>
                  <a:pt x="133" y="165"/>
                </a:lnTo>
                <a:lnTo>
                  <a:pt x="133" y="166"/>
                </a:lnTo>
                <a:lnTo>
                  <a:pt x="133" y="167"/>
                </a:lnTo>
                <a:lnTo>
                  <a:pt x="133" y="167"/>
                </a:lnTo>
                <a:lnTo>
                  <a:pt x="133" y="167"/>
                </a:lnTo>
                <a:lnTo>
                  <a:pt x="133" y="168"/>
                </a:lnTo>
                <a:lnTo>
                  <a:pt x="134" y="169"/>
                </a:lnTo>
                <a:lnTo>
                  <a:pt x="134" y="169"/>
                </a:lnTo>
                <a:lnTo>
                  <a:pt x="134" y="169"/>
                </a:lnTo>
                <a:lnTo>
                  <a:pt x="133" y="170"/>
                </a:lnTo>
                <a:lnTo>
                  <a:pt x="133" y="171"/>
                </a:lnTo>
                <a:lnTo>
                  <a:pt x="132" y="171"/>
                </a:lnTo>
                <a:lnTo>
                  <a:pt x="132" y="171"/>
                </a:lnTo>
                <a:lnTo>
                  <a:pt x="131" y="172"/>
                </a:lnTo>
                <a:lnTo>
                  <a:pt x="131" y="172"/>
                </a:lnTo>
                <a:lnTo>
                  <a:pt x="131" y="172"/>
                </a:lnTo>
                <a:lnTo>
                  <a:pt x="131" y="173"/>
                </a:lnTo>
                <a:lnTo>
                  <a:pt x="131" y="173"/>
                </a:lnTo>
                <a:lnTo>
                  <a:pt x="130" y="173"/>
                </a:lnTo>
                <a:lnTo>
                  <a:pt x="130" y="173"/>
                </a:lnTo>
                <a:lnTo>
                  <a:pt x="130" y="173"/>
                </a:lnTo>
                <a:lnTo>
                  <a:pt x="130" y="173"/>
                </a:lnTo>
                <a:lnTo>
                  <a:pt x="129" y="173"/>
                </a:lnTo>
                <a:lnTo>
                  <a:pt x="129" y="173"/>
                </a:lnTo>
                <a:lnTo>
                  <a:pt x="129" y="174"/>
                </a:lnTo>
                <a:lnTo>
                  <a:pt x="128" y="174"/>
                </a:lnTo>
                <a:lnTo>
                  <a:pt x="128" y="175"/>
                </a:lnTo>
                <a:lnTo>
                  <a:pt x="127" y="175"/>
                </a:lnTo>
                <a:lnTo>
                  <a:pt x="127" y="176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7"/>
                </a:lnTo>
                <a:lnTo>
                  <a:pt x="126" y="178"/>
                </a:lnTo>
                <a:lnTo>
                  <a:pt x="125" y="179"/>
                </a:lnTo>
                <a:lnTo>
                  <a:pt x="125" y="180"/>
                </a:lnTo>
                <a:lnTo>
                  <a:pt x="124" y="180"/>
                </a:lnTo>
                <a:lnTo>
                  <a:pt x="124" y="181"/>
                </a:lnTo>
                <a:lnTo>
                  <a:pt x="124" y="181"/>
                </a:lnTo>
                <a:lnTo>
                  <a:pt x="124" y="181"/>
                </a:lnTo>
                <a:lnTo>
                  <a:pt x="124" y="182"/>
                </a:lnTo>
                <a:lnTo>
                  <a:pt x="124" y="181"/>
                </a:lnTo>
                <a:lnTo>
                  <a:pt x="124" y="181"/>
                </a:lnTo>
                <a:lnTo>
                  <a:pt x="124" y="181"/>
                </a:lnTo>
                <a:lnTo>
                  <a:pt x="124" y="181"/>
                </a:lnTo>
                <a:lnTo>
                  <a:pt x="120" y="178"/>
                </a:lnTo>
                <a:lnTo>
                  <a:pt x="120" y="178"/>
                </a:lnTo>
                <a:lnTo>
                  <a:pt x="119" y="178"/>
                </a:lnTo>
                <a:lnTo>
                  <a:pt x="117" y="177"/>
                </a:lnTo>
                <a:lnTo>
                  <a:pt x="114" y="175"/>
                </a:lnTo>
                <a:lnTo>
                  <a:pt x="114" y="174"/>
                </a:lnTo>
                <a:lnTo>
                  <a:pt x="114" y="174"/>
                </a:lnTo>
                <a:lnTo>
                  <a:pt x="113" y="174"/>
                </a:lnTo>
                <a:lnTo>
                  <a:pt x="113" y="174"/>
                </a:lnTo>
                <a:lnTo>
                  <a:pt x="113" y="174"/>
                </a:lnTo>
                <a:lnTo>
                  <a:pt x="114" y="173"/>
                </a:lnTo>
                <a:lnTo>
                  <a:pt x="115" y="172"/>
                </a:lnTo>
                <a:lnTo>
                  <a:pt x="115" y="172"/>
                </a:lnTo>
                <a:lnTo>
                  <a:pt x="115" y="172"/>
                </a:lnTo>
                <a:lnTo>
                  <a:pt x="115" y="172"/>
                </a:lnTo>
                <a:lnTo>
                  <a:pt x="114" y="172"/>
                </a:lnTo>
                <a:lnTo>
                  <a:pt x="115" y="172"/>
                </a:lnTo>
                <a:lnTo>
                  <a:pt x="114" y="172"/>
                </a:lnTo>
                <a:lnTo>
                  <a:pt x="114" y="171"/>
                </a:lnTo>
                <a:lnTo>
                  <a:pt x="114" y="171"/>
                </a:lnTo>
                <a:lnTo>
                  <a:pt x="114" y="171"/>
                </a:lnTo>
                <a:lnTo>
                  <a:pt x="114" y="171"/>
                </a:lnTo>
                <a:lnTo>
                  <a:pt x="114" y="170"/>
                </a:lnTo>
                <a:lnTo>
                  <a:pt x="114" y="170"/>
                </a:lnTo>
                <a:lnTo>
                  <a:pt x="114" y="170"/>
                </a:lnTo>
                <a:lnTo>
                  <a:pt x="114" y="170"/>
                </a:lnTo>
                <a:lnTo>
                  <a:pt x="113" y="170"/>
                </a:lnTo>
                <a:lnTo>
                  <a:pt x="113" y="170"/>
                </a:lnTo>
                <a:lnTo>
                  <a:pt x="113" y="170"/>
                </a:lnTo>
                <a:lnTo>
                  <a:pt x="113" y="170"/>
                </a:lnTo>
                <a:lnTo>
                  <a:pt x="113" y="169"/>
                </a:lnTo>
                <a:lnTo>
                  <a:pt x="113" y="169"/>
                </a:lnTo>
                <a:lnTo>
                  <a:pt x="113" y="169"/>
                </a:lnTo>
                <a:lnTo>
                  <a:pt x="112" y="169"/>
                </a:lnTo>
                <a:lnTo>
                  <a:pt x="112" y="169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9"/>
                </a:lnTo>
                <a:lnTo>
                  <a:pt x="112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8"/>
                </a:lnTo>
                <a:lnTo>
                  <a:pt x="111" y="167"/>
                </a:lnTo>
                <a:lnTo>
                  <a:pt x="111" y="167"/>
                </a:lnTo>
                <a:lnTo>
                  <a:pt x="110" y="167"/>
                </a:lnTo>
                <a:lnTo>
                  <a:pt x="110" y="167"/>
                </a:lnTo>
                <a:lnTo>
                  <a:pt x="110" y="167"/>
                </a:lnTo>
                <a:lnTo>
                  <a:pt x="110" y="167"/>
                </a:lnTo>
                <a:lnTo>
                  <a:pt x="109" y="166"/>
                </a:lnTo>
                <a:lnTo>
                  <a:pt x="109" y="166"/>
                </a:lnTo>
                <a:lnTo>
                  <a:pt x="109" y="166"/>
                </a:lnTo>
                <a:lnTo>
                  <a:pt x="109" y="166"/>
                </a:lnTo>
                <a:lnTo>
                  <a:pt x="109" y="166"/>
                </a:lnTo>
                <a:lnTo>
                  <a:pt x="109" y="165"/>
                </a:lnTo>
                <a:lnTo>
                  <a:pt x="109" y="165"/>
                </a:lnTo>
                <a:lnTo>
                  <a:pt x="109" y="165"/>
                </a:lnTo>
                <a:lnTo>
                  <a:pt x="109" y="165"/>
                </a:lnTo>
                <a:lnTo>
                  <a:pt x="109" y="165"/>
                </a:lnTo>
                <a:lnTo>
                  <a:pt x="108" y="165"/>
                </a:lnTo>
                <a:lnTo>
                  <a:pt x="108" y="164"/>
                </a:lnTo>
                <a:lnTo>
                  <a:pt x="108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4"/>
                </a:lnTo>
                <a:lnTo>
                  <a:pt x="107" y="163"/>
                </a:lnTo>
                <a:lnTo>
                  <a:pt x="107" y="163"/>
                </a:lnTo>
                <a:lnTo>
                  <a:pt x="108" y="163"/>
                </a:lnTo>
                <a:lnTo>
                  <a:pt x="107" y="163"/>
                </a:lnTo>
                <a:lnTo>
                  <a:pt x="107" y="163"/>
                </a:lnTo>
                <a:lnTo>
                  <a:pt x="108" y="163"/>
                </a:lnTo>
                <a:lnTo>
                  <a:pt x="108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9"/>
                </a:lnTo>
                <a:lnTo>
                  <a:pt x="108" y="159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7"/>
                </a:lnTo>
                <a:lnTo>
                  <a:pt x="108" y="157"/>
                </a:lnTo>
                <a:lnTo>
                  <a:pt x="108" y="157"/>
                </a:lnTo>
                <a:lnTo>
                  <a:pt x="108" y="156"/>
                </a:lnTo>
                <a:lnTo>
                  <a:pt x="108" y="156"/>
                </a:lnTo>
                <a:lnTo>
                  <a:pt x="109" y="156"/>
                </a:lnTo>
                <a:lnTo>
                  <a:pt x="109" y="155"/>
                </a:lnTo>
                <a:lnTo>
                  <a:pt x="109" y="155"/>
                </a:lnTo>
                <a:lnTo>
                  <a:pt x="109" y="155"/>
                </a:lnTo>
                <a:lnTo>
                  <a:pt x="110" y="154"/>
                </a:lnTo>
                <a:lnTo>
                  <a:pt x="110" y="154"/>
                </a:lnTo>
                <a:lnTo>
                  <a:pt x="110" y="155"/>
                </a:lnTo>
                <a:lnTo>
                  <a:pt x="110" y="155"/>
                </a:lnTo>
                <a:lnTo>
                  <a:pt x="110" y="155"/>
                </a:lnTo>
                <a:lnTo>
                  <a:pt x="110" y="155"/>
                </a:lnTo>
                <a:lnTo>
                  <a:pt x="111" y="155"/>
                </a:lnTo>
                <a:lnTo>
                  <a:pt x="111" y="155"/>
                </a:lnTo>
                <a:lnTo>
                  <a:pt x="111" y="155"/>
                </a:lnTo>
                <a:lnTo>
                  <a:pt x="111" y="155"/>
                </a:lnTo>
                <a:lnTo>
                  <a:pt x="111" y="155"/>
                </a:lnTo>
                <a:lnTo>
                  <a:pt x="112" y="154"/>
                </a:lnTo>
                <a:lnTo>
                  <a:pt x="112" y="155"/>
                </a:lnTo>
                <a:lnTo>
                  <a:pt x="112" y="155"/>
                </a:lnTo>
                <a:lnTo>
                  <a:pt x="112" y="155"/>
                </a:lnTo>
                <a:lnTo>
                  <a:pt x="112" y="155"/>
                </a:lnTo>
                <a:lnTo>
                  <a:pt x="112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5"/>
                </a:lnTo>
                <a:lnTo>
                  <a:pt x="113" y="154"/>
                </a:lnTo>
                <a:lnTo>
                  <a:pt x="113" y="154"/>
                </a:lnTo>
                <a:lnTo>
                  <a:pt x="113" y="154"/>
                </a:lnTo>
                <a:lnTo>
                  <a:pt x="114" y="154"/>
                </a:lnTo>
                <a:lnTo>
                  <a:pt x="114" y="154"/>
                </a:lnTo>
                <a:lnTo>
                  <a:pt x="114" y="154"/>
                </a:lnTo>
                <a:lnTo>
                  <a:pt x="114" y="154"/>
                </a:lnTo>
                <a:lnTo>
                  <a:pt x="114" y="153"/>
                </a:lnTo>
                <a:lnTo>
                  <a:pt x="113" y="153"/>
                </a:lnTo>
                <a:lnTo>
                  <a:pt x="113" y="153"/>
                </a:lnTo>
                <a:lnTo>
                  <a:pt x="113" y="153"/>
                </a:lnTo>
                <a:lnTo>
                  <a:pt x="113" y="153"/>
                </a:lnTo>
                <a:lnTo>
                  <a:pt x="113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2"/>
                </a:lnTo>
                <a:lnTo>
                  <a:pt x="113" y="152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0"/>
                </a:lnTo>
                <a:lnTo>
                  <a:pt x="113" y="150"/>
                </a:lnTo>
                <a:lnTo>
                  <a:pt x="113" y="149"/>
                </a:lnTo>
                <a:lnTo>
                  <a:pt x="113" y="149"/>
                </a:lnTo>
                <a:lnTo>
                  <a:pt x="113" y="149"/>
                </a:lnTo>
                <a:lnTo>
                  <a:pt x="113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5" y="148"/>
                </a:lnTo>
                <a:lnTo>
                  <a:pt x="116" y="147"/>
                </a:lnTo>
                <a:lnTo>
                  <a:pt x="116" y="147"/>
                </a:lnTo>
                <a:lnTo>
                  <a:pt x="116" y="147"/>
                </a:lnTo>
                <a:lnTo>
                  <a:pt x="116" y="147"/>
                </a:lnTo>
                <a:lnTo>
                  <a:pt x="116" y="146"/>
                </a:lnTo>
                <a:lnTo>
                  <a:pt x="116" y="146"/>
                </a:lnTo>
                <a:lnTo>
                  <a:pt x="117" y="146"/>
                </a:lnTo>
                <a:lnTo>
                  <a:pt x="116" y="146"/>
                </a:lnTo>
                <a:lnTo>
                  <a:pt x="117" y="146"/>
                </a:lnTo>
                <a:lnTo>
                  <a:pt x="117" y="147"/>
                </a:lnTo>
                <a:lnTo>
                  <a:pt x="117" y="147"/>
                </a:lnTo>
                <a:lnTo>
                  <a:pt x="117" y="146"/>
                </a:lnTo>
                <a:lnTo>
                  <a:pt x="117" y="146"/>
                </a:lnTo>
                <a:lnTo>
                  <a:pt x="117" y="146"/>
                </a:lnTo>
                <a:lnTo>
                  <a:pt x="117" y="146"/>
                </a:lnTo>
                <a:lnTo>
                  <a:pt x="117" y="146"/>
                </a:lnTo>
                <a:lnTo>
                  <a:pt x="117" y="145"/>
                </a:lnTo>
                <a:lnTo>
                  <a:pt x="118" y="145"/>
                </a:lnTo>
                <a:lnTo>
                  <a:pt x="118" y="145"/>
                </a:lnTo>
                <a:lnTo>
                  <a:pt x="118" y="145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4"/>
                </a:lnTo>
                <a:lnTo>
                  <a:pt x="119" y="143"/>
                </a:lnTo>
                <a:lnTo>
                  <a:pt x="120" y="143"/>
                </a:lnTo>
                <a:lnTo>
                  <a:pt x="120" y="143"/>
                </a:lnTo>
                <a:lnTo>
                  <a:pt x="119" y="143"/>
                </a:lnTo>
                <a:lnTo>
                  <a:pt x="119" y="143"/>
                </a:lnTo>
                <a:lnTo>
                  <a:pt x="120" y="142"/>
                </a:lnTo>
                <a:lnTo>
                  <a:pt x="120" y="142"/>
                </a:lnTo>
                <a:lnTo>
                  <a:pt x="120" y="142"/>
                </a:lnTo>
                <a:lnTo>
                  <a:pt x="120" y="142"/>
                </a:lnTo>
                <a:lnTo>
                  <a:pt x="120" y="142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0" y="141"/>
                </a:lnTo>
                <a:lnTo>
                  <a:pt x="121" y="141"/>
                </a:lnTo>
                <a:lnTo>
                  <a:pt x="121" y="140"/>
                </a:lnTo>
                <a:lnTo>
                  <a:pt x="121" y="140"/>
                </a:lnTo>
                <a:lnTo>
                  <a:pt x="121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39"/>
                </a:lnTo>
                <a:lnTo>
                  <a:pt x="120" y="139"/>
                </a:lnTo>
                <a:lnTo>
                  <a:pt x="120" y="139"/>
                </a:lnTo>
                <a:lnTo>
                  <a:pt x="120" y="139"/>
                </a:lnTo>
                <a:lnTo>
                  <a:pt x="119" y="139"/>
                </a:lnTo>
                <a:lnTo>
                  <a:pt x="119" y="139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19" y="138"/>
                </a:lnTo>
                <a:lnTo>
                  <a:pt x="119" y="138"/>
                </a:lnTo>
                <a:lnTo>
                  <a:pt x="119" y="138"/>
                </a:lnTo>
                <a:lnTo>
                  <a:pt x="119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8" y="138"/>
                </a:lnTo>
                <a:lnTo>
                  <a:pt x="117" y="138"/>
                </a:lnTo>
                <a:lnTo>
                  <a:pt x="118" y="138"/>
                </a:lnTo>
                <a:lnTo>
                  <a:pt x="117" y="138"/>
                </a:lnTo>
                <a:lnTo>
                  <a:pt x="117" y="138"/>
                </a:lnTo>
                <a:lnTo>
                  <a:pt x="117" y="138"/>
                </a:lnTo>
                <a:lnTo>
                  <a:pt x="117" y="138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7"/>
                </a:lnTo>
                <a:lnTo>
                  <a:pt x="117" y="136"/>
                </a:lnTo>
                <a:lnTo>
                  <a:pt x="117" y="136"/>
                </a:lnTo>
                <a:lnTo>
                  <a:pt x="116" y="136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6"/>
                </a:lnTo>
                <a:lnTo>
                  <a:pt x="116" y="137"/>
                </a:lnTo>
                <a:lnTo>
                  <a:pt x="116" y="137"/>
                </a:lnTo>
                <a:lnTo>
                  <a:pt x="116" y="136"/>
                </a:lnTo>
                <a:lnTo>
                  <a:pt x="116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7"/>
                </a:lnTo>
                <a:lnTo>
                  <a:pt x="115" y="137"/>
                </a:lnTo>
                <a:lnTo>
                  <a:pt x="115" y="136"/>
                </a:lnTo>
                <a:lnTo>
                  <a:pt x="115" y="137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5" y="136"/>
                </a:lnTo>
                <a:lnTo>
                  <a:pt x="114" y="136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3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2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1" y="135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9" y="134"/>
                </a:lnTo>
                <a:lnTo>
                  <a:pt x="108" y="134"/>
                </a:lnTo>
                <a:lnTo>
                  <a:pt x="108" y="135"/>
                </a:lnTo>
                <a:lnTo>
                  <a:pt x="108" y="135"/>
                </a:lnTo>
                <a:lnTo>
                  <a:pt x="108" y="134"/>
                </a:lnTo>
                <a:lnTo>
                  <a:pt x="108" y="134"/>
                </a:lnTo>
                <a:lnTo>
                  <a:pt x="108" y="134"/>
                </a:lnTo>
                <a:lnTo>
                  <a:pt x="108" y="134"/>
                </a:lnTo>
                <a:lnTo>
                  <a:pt x="107" y="134"/>
                </a:lnTo>
                <a:lnTo>
                  <a:pt x="107" y="134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7" y="133"/>
                </a:lnTo>
                <a:lnTo>
                  <a:pt x="106" y="133"/>
                </a:lnTo>
                <a:lnTo>
                  <a:pt x="106" y="133"/>
                </a:lnTo>
                <a:lnTo>
                  <a:pt x="106" y="133"/>
                </a:lnTo>
                <a:lnTo>
                  <a:pt x="106" y="132"/>
                </a:lnTo>
                <a:lnTo>
                  <a:pt x="106" y="132"/>
                </a:lnTo>
                <a:lnTo>
                  <a:pt x="106" y="132"/>
                </a:lnTo>
                <a:lnTo>
                  <a:pt x="105" y="132"/>
                </a:lnTo>
                <a:lnTo>
                  <a:pt x="105" y="132"/>
                </a:lnTo>
                <a:lnTo>
                  <a:pt x="105" y="132"/>
                </a:lnTo>
                <a:lnTo>
                  <a:pt x="105" y="132"/>
                </a:lnTo>
                <a:lnTo>
                  <a:pt x="105" y="133"/>
                </a:lnTo>
                <a:lnTo>
                  <a:pt x="105" y="133"/>
                </a:lnTo>
                <a:lnTo>
                  <a:pt x="105" y="133"/>
                </a:lnTo>
                <a:lnTo>
                  <a:pt x="104" y="133"/>
                </a:lnTo>
                <a:lnTo>
                  <a:pt x="104" y="133"/>
                </a:lnTo>
                <a:lnTo>
                  <a:pt x="104" y="133"/>
                </a:lnTo>
                <a:lnTo>
                  <a:pt x="104" y="132"/>
                </a:lnTo>
                <a:lnTo>
                  <a:pt x="104" y="132"/>
                </a:lnTo>
                <a:lnTo>
                  <a:pt x="104" y="132"/>
                </a:lnTo>
                <a:lnTo>
                  <a:pt x="104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3" y="132"/>
                </a:lnTo>
                <a:lnTo>
                  <a:pt x="102" y="133"/>
                </a:lnTo>
                <a:lnTo>
                  <a:pt x="102" y="133"/>
                </a:lnTo>
                <a:lnTo>
                  <a:pt x="102" y="133"/>
                </a:lnTo>
                <a:lnTo>
                  <a:pt x="102" y="132"/>
                </a:lnTo>
                <a:lnTo>
                  <a:pt x="102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2"/>
                </a:lnTo>
                <a:lnTo>
                  <a:pt x="101" y="133"/>
                </a:lnTo>
                <a:lnTo>
                  <a:pt x="100" y="133"/>
                </a:lnTo>
                <a:lnTo>
                  <a:pt x="100" y="133"/>
                </a:lnTo>
                <a:lnTo>
                  <a:pt x="100" y="133"/>
                </a:lnTo>
                <a:lnTo>
                  <a:pt x="99" y="133"/>
                </a:lnTo>
                <a:lnTo>
                  <a:pt x="99" y="133"/>
                </a:lnTo>
                <a:lnTo>
                  <a:pt x="99" y="133"/>
                </a:lnTo>
                <a:lnTo>
                  <a:pt x="98" y="133"/>
                </a:lnTo>
                <a:lnTo>
                  <a:pt x="98" y="133"/>
                </a:lnTo>
                <a:lnTo>
                  <a:pt x="98" y="134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7" y="134"/>
                </a:lnTo>
                <a:lnTo>
                  <a:pt x="97" y="134"/>
                </a:lnTo>
                <a:lnTo>
                  <a:pt x="96" y="133"/>
                </a:lnTo>
                <a:lnTo>
                  <a:pt x="96" y="133"/>
                </a:lnTo>
                <a:lnTo>
                  <a:pt x="96" y="133"/>
                </a:lnTo>
                <a:lnTo>
                  <a:pt x="95" y="134"/>
                </a:lnTo>
                <a:lnTo>
                  <a:pt x="95" y="133"/>
                </a:lnTo>
                <a:lnTo>
                  <a:pt x="95" y="133"/>
                </a:lnTo>
                <a:lnTo>
                  <a:pt x="95" y="133"/>
                </a:lnTo>
                <a:lnTo>
                  <a:pt x="94" y="133"/>
                </a:lnTo>
                <a:lnTo>
                  <a:pt x="94" y="133"/>
                </a:lnTo>
                <a:lnTo>
                  <a:pt x="94" y="132"/>
                </a:lnTo>
                <a:lnTo>
                  <a:pt x="94" y="129"/>
                </a:lnTo>
                <a:lnTo>
                  <a:pt x="94" y="129"/>
                </a:lnTo>
                <a:lnTo>
                  <a:pt x="93" y="128"/>
                </a:lnTo>
                <a:lnTo>
                  <a:pt x="92" y="127"/>
                </a:lnTo>
                <a:lnTo>
                  <a:pt x="90" y="126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4" y="122"/>
                </a:lnTo>
                <a:lnTo>
                  <a:pt x="84" y="123"/>
                </a:lnTo>
                <a:lnTo>
                  <a:pt x="84" y="123"/>
                </a:lnTo>
                <a:lnTo>
                  <a:pt x="84" y="123"/>
                </a:lnTo>
                <a:lnTo>
                  <a:pt x="84" y="123"/>
                </a:lnTo>
                <a:lnTo>
                  <a:pt x="84" y="123"/>
                </a:lnTo>
                <a:lnTo>
                  <a:pt x="83" y="123"/>
                </a:lnTo>
                <a:lnTo>
                  <a:pt x="83" y="123"/>
                </a:lnTo>
                <a:lnTo>
                  <a:pt x="82" y="123"/>
                </a:lnTo>
                <a:lnTo>
                  <a:pt x="82" y="123"/>
                </a:lnTo>
                <a:lnTo>
                  <a:pt x="82" y="123"/>
                </a:lnTo>
                <a:lnTo>
                  <a:pt x="81" y="123"/>
                </a:lnTo>
                <a:lnTo>
                  <a:pt x="81" y="123"/>
                </a:lnTo>
                <a:lnTo>
                  <a:pt x="81" y="123"/>
                </a:lnTo>
                <a:lnTo>
                  <a:pt x="81" y="123"/>
                </a:lnTo>
                <a:lnTo>
                  <a:pt x="81" y="123"/>
                </a:lnTo>
                <a:lnTo>
                  <a:pt x="80" y="123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2"/>
                </a:lnTo>
                <a:lnTo>
                  <a:pt x="79" y="122"/>
                </a:lnTo>
                <a:lnTo>
                  <a:pt x="79" y="121"/>
                </a:lnTo>
                <a:lnTo>
                  <a:pt x="79" y="121"/>
                </a:lnTo>
                <a:lnTo>
                  <a:pt x="79" y="122"/>
                </a:lnTo>
                <a:lnTo>
                  <a:pt x="79" y="122"/>
                </a:lnTo>
                <a:lnTo>
                  <a:pt x="79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7" y="122"/>
                </a:lnTo>
                <a:lnTo>
                  <a:pt x="77" y="122"/>
                </a:lnTo>
                <a:lnTo>
                  <a:pt x="77" y="122"/>
                </a:lnTo>
                <a:lnTo>
                  <a:pt x="77" y="122"/>
                </a:lnTo>
                <a:lnTo>
                  <a:pt x="77" y="121"/>
                </a:lnTo>
                <a:lnTo>
                  <a:pt x="76" y="121"/>
                </a:lnTo>
                <a:lnTo>
                  <a:pt x="76" y="121"/>
                </a:lnTo>
                <a:lnTo>
                  <a:pt x="76" y="122"/>
                </a:lnTo>
                <a:lnTo>
                  <a:pt x="76" y="121"/>
                </a:lnTo>
                <a:lnTo>
                  <a:pt x="76" y="121"/>
                </a:lnTo>
                <a:lnTo>
                  <a:pt x="75" y="121"/>
                </a:lnTo>
                <a:lnTo>
                  <a:pt x="75" y="121"/>
                </a:lnTo>
                <a:lnTo>
                  <a:pt x="74" y="121"/>
                </a:lnTo>
                <a:lnTo>
                  <a:pt x="74" y="120"/>
                </a:lnTo>
                <a:lnTo>
                  <a:pt x="74" y="120"/>
                </a:lnTo>
                <a:lnTo>
                  <a:pt x="74" y="120"/>
                </a:lnTo>
                <a:lnTo>
                  <a:pt x="73" y="120"/>
                </a:lnTo>
                <a:lnTo>
                  <a:pt x="73" y="119"/>
                </a:lnTo>
                <a:lnTo>
                  <a:pt x="73" y="119"/>
                </a:lnTo>
                <a:lnTo>
                  <a:pt x="73" y="119"/>
                </a:lnTo>
                <a:lnTo>
                  <a:pt x="73" y="119"/>
                </a:lnTo>
                <a:lnTo>
                  <a:pt x="72" y="119"/>
                </a:lnTo>
                <a:lnTo>
                  <a:pt x="72" y="119"/>
                </a:lnTo>
                <a:lnTo>
                  <a:pt x="72" y="119"/>
                </a:lnTo>
                <a:lnTo>
                  <a:pt x="72" y="119"/>
                </a:lnTo>
                <a:lnTo>
                  <a:pt x="72" y="118"/>
                </a:lnTo>
                <a:lnTo>
                  <a:pt x="72" y="118"/>
                </a:lnTo>
                <a:lnTo>
                  <a:pt x="71" y="119"/>
                </a:lnTo>
                <a:lnTo>
                  <a:pt x="71" y="119"/>
                </a:lnTo>
                <a:lnTo>
                  <a:pt x="71" y="119"/>
                </a:lnTo>
                <a:lnTo>
                  <a:pt x="71" y="118"/>
                </a:lnTo>
                <a:lnTo>
                  <a:pt x="71" y="118"/>
                </a:lnTo>
                <a:lnTo>
                  <a:pt x="71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69" y="118"/>
                </a:lnTo>
                <a:lnTo>
                  <a:pt x="70" y="118"/>
                </a:lnTo>
                <a:lnTo>
                  <a:pt x="69" y="118"/>
                </a:lnTo>
                <a:lnTo>
                  <a:pt x="69" y="118"/>
                </a:lnTo>
                <a:lnTo>
                  <a:pt x="69" y="117"/>
                </a:lnTo>
                <a:lnTo>
                  <a:pt x="69" y="117"/>
                </a:lnTo>
                <a:lnTo>
                  <a:pt x="69" y="117"/>
                </a:lnTo>
                <a:lnTo>
                  <a:pt x="68" y="117"/>
                </a:lnTo>
                <a:lnTo>
                  <a:pt x="68" y="117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6"/>
                </a:lnTo>
                <a:lnTo>
                  <a:pt x="67" y="115"/>
                </a:lnTo>
                <a:lnTo>
                  <a:pt x="67" y="115"/>
                </a:lnTo>
                <a:lnTo>
                  <a:pt x="67" y="115"/>
                </a:lnTo>
                <a:lnTo>
                  <a:pt x="67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15"/>
                </a:lnTo>
                <a:lnTo>
                  <a:pt x="65" y="114"/>
                </a:lnTo>
                <a:lnTo>
                  <a:pt x="65" y="114"/>
                </a:lnTo>
                <a:lnTo>
                  <a:pt x="65" y="114"/>
                </a:lnTo>
                <a:lnTo>
                  <a:pt x="65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1" y="113"/>
                </a:lnTo>
                <a:lnTo>
                  <a:pt x="61" y="113"/>
                </a:lnTo>
                <a:lnTo>
                  <a:pt x="61" y="113"/>
                </a:lnTo>
                <a:lnTo>
                  <a:pt x="61" y="113"/>
                </a:lnTo>
                <a:lnTo>
                  <a:pt x="61" y="113"/>
                </a:lnTo>
                <a:lnTo>
                  <a:pt x="60" y="113"/>
                </a:lnTo>
                <a:lnTo>
                  <a:pt x="60" y="113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9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7" y="114"/>
                </a:lnTo>
                <a:lnTo>
                  <a:pt x="57" y="115"/>
                </a:lnTo>
                <a:lnTo>
                  <a:pt x="57" y="115"/>
                </a:lnTo>
                <a:lnTo>
                  <a:pt x="57" y="115"/>
                </a:lnTo>
                <a:lnTo>
                  <a:pt x="57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4" y="115"/>
                </a:lnTo>
                <a:lnTo>
                  <a:pt x="54" y="115"/>
                </a:lnTo>
                <a:lnTo>
                  <a:pt x="54" y="115"/>
                </a:lnTo>
                <a:lnTo>
                  <a:pt x="54" y="115"/>
                </a:lnTo>
                <a:lnTo>
                  <a:pt x="53" y="115"/>
                </a:lnTo>
                <a:lnTo>
                  <a:pt x="53" y="115"/>
                </a:lnTo>
                <a:lnTo>
                  <a:pt x="53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2" y="115"/>
                </a:lnTo>
                <a:lnTo>
                  <a:pt x="51" y="115"/>
                </a:lnTo>
                <a:lnTo>
                  <a:pt x="51" y="115"/>
                </a:lnTo>
                <a:lnTo>
                  <a:pt x="52" y="115"/>
                </a:lnTo>
                <a:lnTo>
                  <a:pt x="52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1" y="114"/>
                </a:lnTo>
                <a:lnTo>
                  <a:pt x="50" y="114"/>
                </a:lnTo>
                <a:lnTo>
                  <a:pt x="50" y="114"/>
                </a:lnTo>
                <a:lnTo>
                  <a:pt x="49" y="114"/>
                </a:lnTo>
                <a:lnTo>
                  <a:pt x="49" y="114"/>
                </a:lnTo>
                <a:lnTo>
                  <a:pt x="49" y="114"/>
                </a:lnTo>
                <a:lnTo>
                  <a:pt x="49" y="114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3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1"/>
                </a:lnTo>
                <a:lnTo>
                  <a:pt x="49" y="110"/>
                </a:lnTo>
                <a:lnTo>
                  <a:pt x="49" y="110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50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6"/>
                </a:lnTo>
                <a:lnTo>
                  <a:pt x="47" y="106"/>
                </a:lnTo>
                <a:lnTo>
                  <a:pt x="47" y="107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6" y="106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7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2" y="106"/>
                </a:lnTo>
                <a:lnTo>
                  <a:pt x="41" y="106"/>
                </a:lnTo>
                <a:lnTo>
                  <a:pt x="41" y="106"/>
                </a:lnTo>
                <a:lnTo>
                  <a:pt x="41" y="106"/>
                </a:lnTo>
                <a:lnTo>
                  <a:pt x="41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7"/>
                </a:lnTo>
                <a:lnTo>
                  <a:pt x="40" y="106"/>
                </a:lnTo>
                <a:lnTo>
                  <a:pt x="39" y="106"/>
                </a:lnTo>
                <a:lnTo>
                  <a:pt x="39" y="106"/>
                </a:lnTo>
                <a:lnTo>
                  <a:pt x="39" y="107"/>
                </a:lnTo>
                <a:lnTo>
                  <a:pt x="39" y="107"/>
                </a:lnTo>
                <a:lnTo>
                  <a:pt x="39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7"/>
                </a:lnTo>
                <a:lnTo>
                  <a:pt x="37" y="108"/>
                </a:lnTo>
                <a:lnTo>
                  <a:pt x="37" y="107"/>
                </a:lnTo>
                <a:lnTo>
                  <a:pt x="37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5" y="108"/>
                </a:lnTo>
                <a:lnTo>
                  <a:pt x="35" y="108"/>
                </a:lnTo>
                <a:lnTo>
                  <a:pt x="35" y="109"/>
                </a:lnTo>
                <a:lnTo>
                  <a:pt x="35" y="108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5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09"/>
                </a:lnTo>
                <a:lnTo>
                  <a:pt x="34" y="110"/>
                </a:lnTo>
                <a:lnTo>
                  <a:pt x="34" y="110"/>
                </a:lnTo>
                <a:lnTo>
                  <a:pt x="34" y="110"/>
                </a:lnTo>
                <a:lnTo>
                  <a:pt x="34" y="109"/>
                </a:lnTo>
                <a:lnTo>
                  <a:pt x="34" y="110"/>
                </a:lnTo>
                <a:lnTo>
                  <a:pt x="34" y="110"/>
                </a:lnTo>
                <a:lnTo>
                  <a:pt x="34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3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1"/>
                </a:lnTo>
                <a:lnTo>
                  <a:pt x="31" y="111"/>
                </a:lnTo>
                <a:lnTo>
                  <a:pt x="31" y="111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1" y="112"/>
                </a:lnTo>
                <a:lnTo>
                  <a:pt x="30" y="112"/>
                </a:lnTo>
                <a:lnTo>
                  <a:pt x="30" y="112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30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3"/>
                </a:lnTo>
                <a:lnTo>
                  <a:pt x="29" y="114"/>
                </a:lnTo>
                <a:lnTo>
                  <a:pt x="29" y="113"/>
                </a:lnTo>
                <a:lnTo>
                  <a:pt x="29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6" y="115"/>
                </a:lnTo>
                <a:lnTo>
                  <a:pt x="26" y="115"/>
                </a:lnTo>
                <a:lnTo>
                  <a:pt x="26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5"/>
                </a:lnTo>
                <a:lnTo>
                  <a:pt x="25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4" y="116"/>
                </a:lnTo>
                <a:lnTo>
                  <a:pt x="23" y="116"/>
                </a:lnTo>
                <a:lnTo>
                  <a:pt x="23" y="116"/>
                </a:lnTo>
                <a:lnTo>
                  <a:pt x="24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3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7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8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20"/>
                </a:lnTo>
                <a:lnTo>
                  <a:pt x="18" y="120"/>
                </a:lnTo>
                <a:lnTo>
                  <a:pt x="18" y="120"/>
                </a:lnTo>
                <a:lnTo>
                  <a:pt x="18" y="120"/>
                </a:lnTo>
                <a:lnTo>
                  <a:pt x="18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1"/>
                </a:lnTo>
                <a:lnTo>
                  <a:pt x="17" y="121"/>
                </a:lnTo>
                <a:lnTo>
                  <a:pt x="17" y="121"/>
                </a:lnTo>
                <a:lnTo>
                  <a:pt x="17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1"/>
                </a:lnTo>
                <a:lnTo>
                  <a:pt x="16" y="122"/>
                </a:lnTo>
                <a:lnTo>
                  <a:pt x="16" y="121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5" y="122"/>
                </a:lnTo>
                <a:lnTo>
                  <a:pt x="15" y="122"/>
                </a:lnTo>
                <a:lnTo>
                  <a:pt x="15" y="122"/>
                </a:lnTo>
                <a:lnTo>
                  <a:pt x="15" y="122"/>
                </a:lnTo>
                <a:lnTo>
                  <a:pt x="15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4" y="122"/>
                </a:lnTo>
                <a:lnTo>
                  <a:pt x="13" y="122"/>
                </a:lnTo>
                <a:lnTo>
                  <a:pt x="13" y="122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2" y="122"/>
                </a:lnTo>
                <a:lnTo>
                  <a:pt x="12" y="122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0" y="123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4"/>
                </a:lnTo>
                <a:lnTo>
                  <a:pt x="9" y="125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10" y="123"/>
                </a:lnTo>
                <a:lnTo>
                  <a:pt x="10" y="123"/>
                </a:lnTo>
                <a:lnTo>
                  <a:pt x="10" y="123"/>
                </a:lnTo>
                <a:lnTo>
                  <a:pt x="10" y="123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2"/>
                </a:lnTo>
                <a:lnTo>
                  <a:pt x="10" y="121"/>
                </a:lnTo>
                <a:lnTo>
                  <a:pt x="10" y="121"/>
                </a:lnTo>
                <a:lnTo>
                  <a:pt x="11" y="121"/>
                </a:lnTo>
                <a:lnTo>
                  <a:pt x="11" y="120"/>
                </a:lnTo>
                <a:lnTo>
                  <a:pt x="11" y="120"/>
                </a:lnTo>
                <a:lnTo>
                  <a:pt x="11" y="120"/>
                </a:lnTo>
                <a:lnTo>
                  <a:pt x="11" y="120"/>
                </a:lnTo>
                <a:lnTo>
                  <a:pt x="11" y="119"/>
                </a:lnTo>
                <a:lnTo>
                  <a:pt x="11" y="119"/>
                </a:lnTo>
                <a:lnTo>
                  <a:pt x="11" y="119"/>
                </a:lnTo>
                <a:lnTo>
                  <a:pt x="11" y="118"/>
                </a:lnTo>
                <a:lnTo>
                  <a:pt x="11" y="118"/>
                </a:lnTo>
                <a:lnTo>
                  <a:pt x="11" y="118"/>
                </a:lnTo>
                <a:lnTo>
                  <a:pt x="10" y="118"/>
                </a:lnTo>
                <a:lnTo>
                  <a:pt x="10" y="118"/>
                </a:lnTo>
                <a:lnTo>
                  <a:pt x="10" y="117"/>
                </a:lnTo>
                <a:lnTo>
                  <a:pt x="10" y="117"/>
                </a:lnTo>
                <a:lnTo>
                  <a:pt x="10" y="117"/>
                </a:lnTo>
                <a:lnTo>
                  <a:pt x="10" y="117"/>
                </a:lnTo>
                <a:lnTo>
                  <a:pt x="10" y="117"/>
                </a:lnTo>
                <a:lnTo>
                  <a:pt x="10" y="116"/>
                </a:lnTo>
                <a:lnTo>
                  <a:pt x="10" y="116"/>
                </a:lnTo>
                <a:lnTo>
                  <a:pt x="10" y="116"/>
                </a:lnTo>
                <a:lnTo>
                  <a:pt x="10" y="116"/>
                </a:lnTo>
                <a:lnTo>
                  <a:pt x="11" y="116"/>
                </a:lnTo>
                <a:lnTo>
                  <a:pt x="11" y="116"/>
                </a:lnTo>
                <a:lnTo>
                  <a:pt x="11" y="115"/>
                </a:lnTo>
                <a:lnTo>
                  <a:pt x="11" y="115"/>
                </a:lnTo>
                <a:lnTo>
                  <a:pt x="11" y="115"/>
                </a:lnTo>
                <a:lnTo>
                  <a:pt x="11" y="115"/>
                </a:lnTo>
                <a:lnTo>
                  <a:pt x="11" y="115"/>
                </a:lnTo>
                <a:lnTo>
                  <a:pt x="11" y="114"/>
                </a:lnTo>
                <a:lnTo>
                  <a:pt x="11" y="114"/>
                </a:lnTo>
                <a:lnTo>
                  <a:pt x="11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4"/>
                </a:lnTo>
                <a:lnTo>
                  <a:pt x="11" y="114"/>
                </a:lnTo>
                <a:lnTo>
                  <a:pt x="11" y="113"/>
                </a:lnTo>
                <a:lnTo>
                  <a:pt x="11" y="114"/>
                </a:lnTo>
                <a:lnTo>
                  <a:pt x="11" y="114"/>
                </a:lnTo>
                <a:lnTo>
                  <a:pt x="11" y="113"/>
                </a:lnTo>
                <a:lnTo>
                  <a:pt x="11" y="113"/>
                </a:lnTo>
                <a:lnTo>
                  <a:pt x="11" y="113"/>
                </a:lnTo>
                <a:lnTo>
                  <a:pt x="11" y="113"/>
                </a:lnTo>
                <a:lnTo>
                  <a:pt x="11" y="113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1"/>
                </a:lnTo>
                <a:lnTo>
                  <a:pt x="11" y="110"/>
                </a:lnTo>
                <a:lnTo>
                  <a:pt x="11" y="110"/>
                </a:lnTo>
                <a:lnTo>
                  <a:pt x="11" y="110"/>
                </a:lnTo>
                <a:lnTo>
                  <a:pt x="10" y="110"/>
                </a:lnTo>
                <a:lnTo>
                  <a:pt x="11" y="110"/>
                </a:lnTo>
                <a:lnTo>
                  <a:pt x="11" y="110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0" y="109"/>
                </a:lnTo>
                <a:lnTo>
                  <a:pt x="10" y="109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1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7"/>
                </a:lnTo>
                <a:lnTo>
                  <a:pt x="12" y="107"/>
                </a:lnTo>
                <a:lnTo>
                  <a:pt x="11" y="107"/>
                </a:lnTo>
                <a:lnTo>
                  <a:pt x="11" y="106"/>
                </a:lnTo>
                <a:lnTo>
                  <a:pt x="11" y="106"/>
                </a:lnTo>
                <a:lnTo>
                  <a:pt x="11" y="106"/>
                </a:lnTo>
                <a:lnTo>
                  <a:pt x="11" y="106"/>
                </a:lnTo>
                <a:lnTo>
                  <a:pt x="11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5"/>
                </a:lnTo>
                <a:lnTo>
                  <a:pt x="10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5"/>
                </a:lnTo>
                <a:lnTo>
                  <a:pt x="9" y="104"/>
                </a:lnTo>
                <a:lnTo>
                  <a:pt x="9" y="104"/>
                </a:lnTo>
                <a:lnTo>
                  <a:pt x="8" y="104"/>
                </a:lnTo>
                <a:lnTo>
                  <a:pt x="8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3"/>
                </a:lnTo>
                <a:lnTo>
                  <a:pt x="7" y="103"/>
                </a:lnTo>
                <a:lnTo>
                  <a:pt x="7" y="103"/>
                </a:lnTo>
                <a:lnTo>
                  <a:pt x="6" y="103"/>
                </a:lnTo>
                <a:lnTo>
                  <a:pt x="6" y="103"/>
                </a:lnTo>
                <a:lnTo>
                  <a:pt x="6" y="103"/>
                </a:lnTo>
                <a:lnTo>
                  <a:pt x="6" y="103"/>
                </a:lnTo>
                <a:lnTo>
                  <a:pt x="6" y="103"/>
                </a:lnTo>
                <a:lnTo>
                  <a:pt x="7" y="103"/>
                </a:lnTo>
                <a:lnTo>
                  <a:pt x="7" y="102"/>
                </a:lnTo>
                <a:lnTo>
                  <a:pt x="6" y="102"/>
                </a:lnTo>
                <a:lnTo>
                  <a:pt x="6" y="102"/>
                </a:lnTo>
                <a:lnTo>
                  <a:pt x="7" y="102"/>
                </a:lnTo>
                <a:lnTo>
                  <a:pt x="7" y="102"/>
                </a:lnTo>
                <a:lnTo>
                  <a:pt x="7" y="102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6" y="100"/>
                </a:lnTo>
                <a:lnTo>
                  <a:pt x="6" y="100"/>
                </a:lnTo>
                <a:lnTo>
                  <a:pt x="6" y="99"/>
                </a:lnTo>
                <a:lnTo>
                  <a:pt x="7" y="99"/>
                </a:lnTo>
                <a:lnTo>
                  <a:pt x="7" y="98"/>
                </a:lnTo>
                <a:lnTo>
                  <a:pt x="7" y="98"/>
                </a:lnTo>
                <a:lnTo>
                  <a:pt x="6" y="98"/>
                </a:lnTo>
                <a:lnTo>
                  <a:pt x="6" y="98"/>
                </a:lnTo>
                <a:lnTo>
                  <a:pt x="6" y="98"/>
                </a:lnTo>
                <a:lnTo>
                  <a:pt x="6" y="98"/>
                </a:lnTo>
                <a:lnTo>
                  <a:pt x="6" y="98"/>
                </a:lnTo>
                <a:lnTo>
                  <a:pt x="6" y="97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6" y="97"/>
                </a:lnTo>
                <a:lnTo>
                  <a:pt x="6" y="97"/>
                </a:lnTo>
                <a:lnTo>
                  <a:pt x="6" y="96"/>
                </a:lnTo>
                <a:lnTo>
                  <a:pt x="6" y="96"/>
                </a:lnTo>
                <a:lnTo>
                  <a:pt x="7" y="96"/>
                </a:lnTo>
                <a:lnTo>
                  <a:pt x="7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5"/>
                </a:lnTo>
                <a:lnTo>
                  <a:pt x="6" y="95"/>
                </a:lnTo>
                <a:lnTo>
                  <a:pt x="7" y="95"/>
                </a:lnTo>
                <a:lnTo>
                  <a:pt x="7" y="95"/>
                </a:lnTo>
                <a:lnTo>
                  <a:pt x="7" y="94"/>
                </a:lnTo>
                <a:lnTo>
                  <a:pt x="7" y="94"/>
                </a:lnTo>
                <a:lnTo>
                  <a:pt x="8" y="94"/>
                </a:lnTo>
                <a:lnTo>
                  <a:pt x="8" y="94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6" y="93"/>
                </a:lnTo>
                <a:lnTo>
                  <a:pt x="7" y="93"/>
                </a:lnTo>
                <a:lnTo>
                  <a:pt x="6" y="93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2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6" y="91"/>
                </a:lnTo>
                <a:lnTo>
                  <a:pt x="6" y="91"/>
                </a:lnTo>
                <a:lnTo>
                  <a:pt x="6" y="91"/>
                </a:lnTo>
                <a:lnTo>
                  <a:pt x="7" y="90"/>
                </a:lnTo>
                <a:lnTo>
                  <a:pt x="7" y="90"/>
                </a:lnTo>
                <a:lnTo>
                  <a:pt x="7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9" y="89"/>
                </a:lnTo>
                <a:lnTo>
                  <a:pt x="9" y="89"/>
                </a:lnTo>
                <a:lnTo>
                  <a:pt x="9" y="89"/>
                </a:lnTo>
                <a:lnTo>
                  <a:pt x="10" y="89"/>
                </a:lnTo>
                <a:lnTo>
                  <a:pt x="10" y="88"/>
                </a:lnTo>
                <a:lnTo>
                  <a:pt x="10" y="88"/>
                </a:lnTo>
                <a:lnTo>
                  <a:pt x="10" y="88"/>
                </a:lnTo>
                <a:lnTo>
                  <a:pt x="10" y="88"/>
                </a:lnTo>
                <a:lnTo>
                  <a:pt x="9" y="88"/>
                </a:lnTo>
                <a:lnTo>
                  <a:pt x="9" y="88"/>
                </a:lnTo>
                <a:lnTo>
                  <a:pt x="8" y="88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7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5" y="89"/>
                </a:lnTo>
                <a:lnTo>
                  <a:pt x="5" y="88"/>
                </a:lnTo>
                <a:lnTo>
                  <a:pt x="5" y="88"/>
                </a:lnTo>
                <a:lnTo>
                  <a:pt x="5" y="88"/>
                </a:lnTo>
                <a:lnTo>
                  <a:pt x="5" y="88"/>
                </a:lnTo>
                <a:lnTo>
                  <a:pt x="5" y="88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5"/>
                </a:lnTo>
                <a:lnTo>
                  <a:pt x="5" y="85"/>
                </a:lnTo>
                <a:lnTo>
                  <a:pt x="5" y="85"/>
                </a:lnTo>
                <a:lnTo>
                  <a:pt x="5" y="85"/>
                </a:lnTo>
                <a:lnTo>
                  <a:pt x="5" y="85"/>
                </a:lnTo>
                <a:lnTo>
                  <a:pt x="5" y="84"/>
                </a:lnTo>
                <a:lnTo>
                  <a:pt x="5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6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7" y="83"/>
                </a:lnTo>
                <a:lnTo>
                  <a:pt x="8" y="83"/>
                </a:lnTo>
                <a:lnTo>
                  <a:pt x="8" y="82"/>
                </a:lnTo>
                <a:lnTo>
                  <a:pt x="8" y="82"/>
                </a:lnTo>
                <a:lnTo>
                  <a:pt x="8" y="82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8" y="81"/>
                </a:lnTo>
                <a:lnTo>
                  <a:pt x="8" y="81"/>
                </a:lnTo>
                <a:lnTo>
                  <a:pt x="7" y="81"/>
                </a:lnTo>
                <a:lnTo>
                  <a:pt x="7" y="81"/>
                </a:lnTo>
                <a:lnTo>
                  <a:pt x="7" y="82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5" y="82"/>
                </a:lnTo>
                <a:lnTo>
                  <a:pt x="5" y="81"/>
                </a:lnTo>
                <a:lnTo>
                  <a:pt x="5" y="81"/>
                </a:lnTo>
                <a:lnTo>
                  <a:pt x="6" y="81"/>
                </a:lnTo>
                <a:lnTo>
                  <a:pt x="6" y="81"/>
                </a:lnTo>
                <a:lnTo>
                  <a:pt x="5" y="80"/>
                </a:lnTo>
                <a:lnTo>
                  <a:pt x="6" y="80"/>
                </a:lnTo>
                <a:lnTo>
                  <a:pt x="6" y="80"/>
                </a:lnTo>
                <a:lnTo>
                  <a:pt x="6" y="80"/>
                </a:lnTo>
                <a:lnTo>
                  <a:pt x="6" y="79"/>
                </a:lnTo>
                <a:lnTo>
                  <a:pt x="6" y="79"/>
                </a:lnTo>
                <a:lnTo>
                  <a:pt x="6" y="79"/>
                </a:lnTo>
                <a:lnTo>
                  <a:pt x="6" y="79"/>
                </a:lnTo>
                <a:lnTo>
                  <a:pt x="6" y="79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7"/>
                </a:lnTo>
                <a:lnTo>
                  <a:pt x="6" y="77"/>
                </a:lnTo>
                <a:lnTo>
                  <a:pt x="6" y="77"/>
                </a:lnTo>
                <a:lnTo>
                  <a:pt x="5" y="77"/>
                </a:lnTo>
                <a:lnTo>
                  <a:pt x="6" y="77"/>
                </a:lnTo>
                <a:lnTo>
                  <a:pt x="6" y="77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5"/>
                </a:lnTo>
                <a:lnTo>
                  <a:pt x="6" y="74"/>
                </a:lnTo>
                <a:lnTo>
                  <a:pt x="6" y="74"/>
                </a:lnTo>
                <a:lnTo>
                  <a:pt x="7" y="74"/>
                </a:lnTo>
                <a:lnTo>
                  <a:pt x="7" y="74"/>
                </a:lnTo>
                <a:lnTo>
                  <a:pt x="8" y="74"/>
                </a:lnTo>
                <a:lnTo>
                  <a:pt x="8" y="74"/>
                </a:lnTo>
                <a:lnTo>
                  <a:pt x="8" y="74"/>
                </a:lnTo>
                <a:lnTo>
                  <a:pt x="8" y="73"/>
                </a:lnTo>
                <a:lnTo>
                  <a:pt x="8" y="73"/>
                </a:lnTo>
                <a:lnTo>
                  <a:pt x="8" y="73"/>
                </a:lnTo>
                <a:lnTo>
                  <a:pt x="7" y="74"/>
                </a:lnTo>
                <a:lnTo>
                  <a:pt x="6" y="73"/>
                </a:lnTo>
                <a:lnTo>
                  <a:pt x="6" y="73"/>
                </a:lnTo>
                <a:lnTo>
                  <a:pt x="6" y="73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6" y="72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6" y="71"/>
                </a:ln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4" y="71"/>
                </a:lnTo>
                <a:lnTo>
                  <a:pt x="4" y="71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5" y="70"/>
                </a:lnTo>
                <a:lnTo>
                  <a:pt x="5" y="70"/>
                </a:lnTo>
                <a:lnTo>
                  <a:pt x="5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69"/>
                </a:lnTo>
                <a:lnTo>
                  <a:pt x="4" y="69"/>
                </a:lnTo>
                <a:lnTo>
                  <a:pt x="4" y="69"/>
                </a:lnTo>
                <a:lnTo>
                  <a:pt x="4" y="69"/>
                </a:lnTo>
                <a:lnTo>
                  <a:pt x="4" y="69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4"/>
                </a:lnTo>
                <a:lnTo>
                  <a:pt x="4" y="64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6" y="63"/>
                </a:lnTo>
                <a:lnTo>
                  <a:pt x="6" y="63"/>
                </a:lnTo>
                <a:lnTo>
                  <a:pt x="7" y="63"/>
                </a:lnTo>
                <a:lnTo>
                  <a:pt x="7" y="63"/>
                </a:lnTo>
                <a:lnTo>
                  <a:pt x="8" y="63"/>
                </a:lnTo>
                <a:lnTo>
                  <a:pt x="8" y="63"/>
                </a:lnTo>
                <a:lnTo>
                  <a:pt x="8" y="62"/>
                </a:lnTo>
                <a:lnTo>
                  <a:pt x="7" y="62"/>
                </a:lnTo>
                <a:lnTo>
                  <a:pt x="7" y="62"/>
                </a:lnTo>
                <a:lnTo>
                  <a:pt x="7" y="63"/>
                </a:lnTo>
                <a:lnTo>
                  <a:pt x="6" y="63"/>
                </a:lnTo>
                <a:lnTo>
                  <a:pt x="6" y="63"/>
                </a:lnTo>
                <a:lnTo>
                  <a:pt x="6" y="62"/>
                </a:lnTo>
                <a:lnTo>
                  <a:pt x="6" y="62"/>
                </a:lnTo>
                <a:lnTo>
                  <a:pt x="5" y="63"/>
                </a:lnTo>
                <a:lnTo>
                  <a:pt x="5" y="63"/>
                </a:lnTo>
                <a:lnTo>
                  <a:pt x="5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5" y="61"/>
                </a:lnTo>
                <a:lnTo>
                  <a:pt x="5" y="61"/>
                </a:lnTo>
                <a:lnTo>
                  <a:pt x="5" y="61"/>
                </a:lnTo>
                <a:lnTo>
                  <a:pt x="5" y="60"/>
                </a:lnTo>
                <a:lnTo>
                  <a:pt x="5" y="60"/>
                </a:lnTo>
                <a:lnTo>
                  <a:pt x="5" y="60"/>
                </a:lnTo>
                <a:lnTo>
                  <a:pt x="5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7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7" y="58"/>
                </a:lnTo>
                <a:lnTo>
                  <a:pt x="7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9" y="58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5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5"/>
                </a:lnTo>
                <a:lnTo>
                  <a:pt x="3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1" y="55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xmlns="" id="{E6DD4E54-E58D-4FDD-AA58-59098133BF07}"/>
              </a:ext>
            </a:extLst>
          </p:cNvPr>
          <p:cNvSpPr>
            <a:spLocks/>
          </p:cNvSpPr>
          <p:nvPr/>
        </p:nvSpPr>
        <p:spPr bwMode="auto">
          <a:xfrm>
            <a:off x="6981681" y="1694800"/>
            <a:ext cx="701675" cy="889000"/>
          </a:xfrm>
          <a:custGeom>
            <a:avLst/>
            <a:gdLst>
              <a:gd name="T0" fmla="*/ 3 w 74"/>
              <a:gd name="T1" fmla="*/ 5 h 94"/>
              <a:gd name="T2" fmla="*/ 3 w 74"/>
              <a:gd name="T3" fmla="*/ 2 h 94"/>
              <a:gd name="T4" fmla="*/ 9 w 74"/>
              <a:gd name="T5" fmla="*/ 2 h 94"/>
              <a:gd name="T6" fmla="*/ 15 w 74"/>
              <a:gd name="T7" fmla="*/ 1 h 94"/>
              <a:gd name="T8" fmla="*/ 22 w 74"/>
              <a:gd name="T9" fmla="*/ 1 h 94"/>
              <a:gd name="T10" fmla="*/ 25 w 74"/>
              <a:gd name="T11" fmla="*/ 1 h 94"/>
              <a:gd name="T12" fmla="*/ 30 w 74"/>
              <a:gd name="T13" fmla="*/ 4 h 94"/>
              <a:gd name="T14" fmla="*/ 35 w 74"/>
              <a:gd name="T15" fmla="*/ 7 h 94"/>
              <a:gd name="T16" fmla="*/ 40 w 74"/>
              <a:gd name="T17" fmla="*/ 10 h 94"/>
              <a:gd name="T18" fmla="*/ 44 w 74"/>
              <a:gd name="T19" fmla="*/ 12 h 94"/>
              <a:gd name="T20" fmla="*/ 48 w 74"/>
              <a:gd name="T21" fmla="*/ 16 h 94"/>
              <a:gd name="T22" fmla="*/ 52 w 74"/>
              <a:gd name="T23" fmla="*/ 17 h 94"/>
              <a:gd name="T24" fmla="*/ 56 w 74"/>
              <a:gd name="T25" fmla="*/ 22 h 94"/>
              <a:gd name="T26" fmla="*/ 62 w 74"/>
              <a:gd name="T27" fmla="*/ 28 h 94"/>
              <a:gd name="T28" fmla="*/ 67 w 74"/>
              <a:gd name="T29" fmla="*/ 33 h 94"/>
              <a:gd name="T30" fmla="*/ 72 w 74"/>
              <a:gd name="T31" fmla="*/ 35 h 94"/>
              <a:gd name="T32" fmla="*/ 66 w 74"/>
              <a:gd name="T33" fmla="*/ 42 h 94"/>
              <a:gd name="T34" fmla="*/ 64 w 74"/>
              <a:gd name="T35" fmla="*/ 47 h 94"/>
              <a:gd name="T36" fmla="*/ 61 w 74"/>
              <a:gd name="T37" fmla="*/ 51 h 94"/>
              <a:gd name="T38" fmla="*/ 60 w 74"/>
              <a:gd name="T39" fmla="*/ 56 h 94"/>
              <a:gd name="T40" fmla="*/ 56 w 74"/>
              <a:gd name="T41" fmla="*/ 60 h 94"/>
              <a:gd name="T42" fmla="*/ 54 w 74"/>
              <a:gd name="T43" fmla="*/ 61 h 94"/>
              <a:gd name="T44" fmla="*/ 52 w 74"/>
              <a:gd name="T45" fmla="*/ 64 h 94"/>
              <a:gd name="T46" fmla="*/ 51 w 74"/>
              <a:gd name="T47" fmla="*/ 67 h 94"/>
              <a:gd name="T48" fmla="*/ 51 w 74"/>
              <a:gd name="T49" fmla="*/ 68 h 94"/>
              <a:gd name="T50" fmla="*/ 49 w 74"/>
              <a:gd name="T51" fmla="*/ 72 h 94"/>
              <a:gd name="T52" fmla="*/ 50 w 74"/>
              <a:gd name="T53" fmla="*/ 74 h 94"/>
              <a:gd name="T54" fmla="*/ 48 w 74"/>
              <a:gd name="T55" fmla="*/ 76 h 94"/>
              <a:gd name="T56" fmla="*/ 47 w 74"/>
              <a:gd name="T57" fmla="*/ 78 h 94"/>
              <a:gd name="T58" fmla="*/ 49 w 74"/>
              <a:gd name="T59" fmla="*/ 81 h 94"/>
              <a:gd name="T60" fmla="*/ 51 w 74"/>
              <a:gd name="T61" fmla="*/ 82 h 94"/>
              <a:gd name="T62" fmla="*/ 50 w 74"/>
              <a:gd name="T63" fmla="*/ 86 h 94"/>
              <a:gd name="T64" fmla="*/ 49 w 74"/>
              <a:gd name="T65" fmla="*/ 88 h 94"/>
              <a:gd name="T66" fmla="*/ 47 w 74"/>
              <a:gd name="T67" fmla="*/ 90 h 94"/>
              <a:gd name="T68" fmla="*/ 45 w 74"/>
              <a:gd name="T69" fmla="*/ 91 h 94"/>
              <a:gd name="T70" fmla="*/ 44 w 74"/>
              <a:gd name="T71" fmla="*/ 94 h 94"/>
              <a:gd name="T72" fmla="*/ 41 w 74"/>
              <a:gd name="T73" fmla="*/ 93 h 94"/>
              <a:gd name="T74" fmla="*/ 38 w 74"/>
              <a:gd name="T75" fmla="*/ 90 h 94"/>
              <a:gd name="T76" fmla="*/ 37 w 74"/>
              <a:gd name="T77" fmla="*/ 87 h 94"/>
              <a:gd name="T78" fmla="*/ 32 w 74"/>
              <a:gd name="T79" fmla="*/ 84 h 94"/>
              <a:gd name="T80" fmla="*/ 26 w 74"/>
              <a:gd name="T81" fmla="*/ 85 h 94"/>
              <a:gd name="T82" fmla="*/ 16 w 74"/>
              <a:gd name="T83" fmla="*/ 84 h 94"/>
              <a:gd name="T84" fmla="*/ 17 w 74"/>
              <a:gd name="T85" fmla="*/ 78 h 94"/>
              <a:gd name="T86" fmla="*/ 19 w 74"/>
              <a:gd name="T87" fmla="*/ 74 h 94"/>
              <a:gd name="T88" fmla="*/ 14 w 74"/>
              <a:gd name="T89" fmla="*/ 73 h 94"/>
              <a:gd name="T90" fmla="*/ 11 w 74"/>
              <a:gd name="T91" fmla="*/ 67 h 94"/>
              <a:gd name="T92" fmla="*/ 10 w 74"/>
              <a:gd name="T93" fmla="*/ 62 h 94"/>
              <a:gd name="T94" fmla="*/ 9 w 74"/>
              <a:gd name="T95" fmla="*/ 55 h 94"/>
              <a:gd name="T96" fmla="*/ 8 w 74"/>
              <a:gd name="T97" fmla="*/ 51 h 94"/>
              <a:gd name="T98" fmla="*/ 8 w 74"/>
              <a:gd name="T99" fmla="*/ 48 h 94"/>
              <a:gd name="T100" fmla="*/ 8 w 74"/>
              <a:gd name="T101" fmla="*/ 44 h 94"/>
              <a:gd name="T102" fmla="*/ 5 w 74"/>
              <a:gd name="T103" fmla="*/ 42 h 94"/>
              <a:gd name="T104" fmla="*/ 3 w 74"/>
              <a:gd name="T105" fmla="*/ 39 h 94"/>
              <a:gd name="T106" fmla="*/ 4 w 74"/>
              <a:gd name="T107" fmla="*/ 34 h 94"/>
              <a:gd name="T108" fmla="*/ 4 w 74"/>
              <a:gd name="T109" fmla="*/ 31 h 94"/>
              <a:gd name="T110" fmla="*/ 5 w 74"/>
              <a:gd name="T111" fmla="*/ 24 h 94"/>
              <a:gd name="T112" fmla="*/ 3 w 74"/>
              <a:gd name="T113" fmla="*/ 23 h 94"/>
              <a:gd name="T114" fmla="*/ 2 w 74"/>
              <a:gd name="T115" fmla="*/ 20 h 94"/>
              <a:gd name="T116" fmla="*/ 1 w 74"/>
              <a:gd name="T117" fmla="*/ 17 h 94"/>
              <a:gd name="T118" fmla="*/ 1 w 74"/>
              <a:gd name="T119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" h="94">
                <a:moveTo>
                  <a:pt x="0" y="11"/>
                </a:move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3" y="6"/>
                </a:lnTo>
                <a:lnTo>
                  <a:pt x="2" y="6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2" y="3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2"/>
                </a:lnTo>
                <a:lnTo>
                  <a:pt x="8" y="2"/>
                </a:lnTo>
                <a:lnTo>
                  <a:pt x="8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3" y="2"/>
                </a:lnTo>
                <a:lnTo>
                  <a:pt x="13" y="1"/>
                </a:lnTo>
                <a:lnTo>
                  <a:pt x="14" y="2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6" y="0"/>
                </a:lnTo>
                <a:lnTo>
                  <a:pt x="16" y="0"/>
                </a:lnTo>
                <a:lnTo>
                  <a:pt x="17" y="1"/>
                </a:lnTo>
                <a:lnTo>
                  <a:pt x="17" y="1"/>
                </a:lnTo>
                <a:lnTo>
                  <a:pt x="18" y="1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1" y="4"/>
                </a:lnTo>
                <a:lnTo>
                  <a:pt x="31" y="4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2" y="5"/>
                </a:lnTo>
                <a:lnTo>
                  <a:pt x="32" y="5"/>
                </a:lnTo>
                <a:lnTo>
                  <a:pt x="32" y="5"/>
                </a:lnTo>
                <a:lnTo>
                  <a:pt x="32" y="5"/>
                </a:lnTo>
                <a:lnTo>
                  <a:pt x="33" y="6"/>
                </a:lnTo>
                <a:lnTo>
                  <a:pt x="33" y="6"/>
                </a:lnTo>
                <a:lnTo>
                  <a:pt x="33" y="6"/>
                </a:lnTo>
                <a:lnTo>
                  <a:pt x="34" y="6"/>
                </a:lnTo>
                <a:lnTo>
                  <a:pt x="34" y="6"/>
                </a:lnTo>
                <a:lnTo>
                  <a:pt x="35" y="7"/>
                </a:lnTo>
                <a:lnTo>
                  <a:pt x="35" y="7"/>
                </a:lnTo>
                <a:lnTo>
                  <a:pt x="36" y="7"/>
                </a:lnTo>
                <a:lnTo>
                  <a:pt x="36" y="7"/>
                </a:lnTo>
                <a:lnTo>
                  <a:pt x="36" y="8"/>
                </a:lnTo>
                <a:lnTo>
                  <a:pt x="37" y="7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9" y="9"/>
                </a:lnTo>
                <a:lnTo>
                  <a:pt x="39" y="9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4" y="12"/>
                </a:lnTo>
                <a:lnTo>
                  <a:pt x="44" y="12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7" y="15"/>
                </a:lnTo>
                <a:lnTo>
                  <a:pt x="47" y="15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9" y="17"/>
                </a:lnTo>
                <a:lnTo>
                  <a:pt x="49" y="17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1" y="17"/>
                </a:lnTo>
                <a:lnTo>
                  <a:pt x="51" y="17"/>
                </a:lnTo>
                <a:lnTo>
                  <a:pt x="51" y="17"/>
                </a:lnTo>
                <a:lnTo>
                  <a:pt x="51" y="17"/>
                </a:lnTo>
                <a:lnTo>
                  <a:pt x="51" y="18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lnTo>
                  <a:pt x="52" y="17"/>
                </a:lnTo>
                <a:lnTo>
                  <a:pt x="52" y="17"/>
                </a:lnTo>
                <a:lnTo>
                  <a:pt x="52" y="17"/>
                </a:lnTo>
                <a:lnTo>
                  <a:pt x="53" y="17"/>
                </a:lnTo>
                <a:lnTo>
                  <a:pt x="53" y="19"/>
                </a:lnTo>
                <a:lnTo>
                  <a:pt x="53" y="19"/>
                </a:lnTo>
                <a:lnTo>
                  <a:pt x="54" y="20"/>
                </a:lnTo>
                <a:lnTo>
                  <a:pt x="54" y="21"/>
                </a:lnTo>
                <a:lnTo>
                  <a:pt x="55" y="21"/>
                </a:lnTo>
                <a:lnTo>
                  <a:pt x="55" y="21"/>
                </a:lnTo>
                <a:lnTo>
                  <a:pt x="55" y="22"/>
                </a:lnTo>
                <a:lnTo>
                  <a:pt x="56" y="22"/>
                </a:lnTo>
                <a:lnTo>
                  <a:pt x="55" y="22"/>
                </a:lnTo>
                <a:lnTo>
                  <a:pt x="55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8" y="24"/>
                </a:lnTo>
                <a:lnTo>
                  <a:pt x="58" y="25"/>
                </a:lnTo>
                <a:lnTo>
                  <a:pt x="58" y="25"/>
                </a:lnTo>
                <a:lnTo>
                  <a:pt x="59" y="25"/>
                </a:lnTo>
                <a:lnTo>
                  <a:pt x="59" y="26"/>
                </a:lnTo>
                <a:lnTo>
                  <a:pt x="60" y="27"/>
                </a:lnTo>
                <a:lnTo>
                  <a:pt x="60" y="27"/>
                </a:lnTo>
                <a:lnTo>
                  <a:pt x="61" y="27"/>
                </a:lnTo>
                <a:lnTo>
                  <a:pt x="61" y="28"/>
                </a:lnTo>
                <a:lnTo>
                  <a:pt x="61" y="28"/>
                </a:lnTo>
                <a:lnTo>
                  <a:pt x="62" y="28"/>
                </a:lnTo>
                <a:lnTo>
                  <a:pt x="62" y="29"/>
                </a:lnTo>
                <a:lnTo>
                  <a:pt x="63" y="29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1"/>
                </a:lnTo>
                <a:lnTo>
                  <a:pt x="65" y="31"/>
                </a:lnTo>
                <a:lnTo>
                  <a:pt x="65" y="31"/>
                </a:lnTo>
                <a:lnTo>
                  <a:pt x="66" y="31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4"/>
                </a:lnTo>
                <a:lnTo>
                  <a:pt x="68" y="34"/>
                </a:lnTo>
                <a:lnTo>
                  <a:pt x="69" y="34"/>
                </a:lnTo>
                <a:lnTo>
                  <a:pt x="69" y="35"/>
                </a:lnTo>
                <a:lnTo>
                  <a:pt x="69" y="34"/>
                </a:lnTo>
                <a:lnTo>
                  <a:pt x="70" y="34"/>
                </a:lnTo>
                <a:lnTo>
                  <a:pt x="70" y="34"/>
                </a:lnTo>
                <a:lnTo>
                  <a:pt x="70" y="35"/>
                </a:lnTo>
                <a:lnTo>
                  <a:pt x="70" y="35"/>
                </a:lnTo>
                <a:lnTo>
                  <a:pt x="71" y="35"/>
                </a:lnTo>
                <a:lnTo>
                  <a:pt x="72" y="35"/>
                </a:lnTo>
                <a:lnTo>
                  <a:pt x="72" y="35"/>
                </a:lnTo>
                <a:lnTo>
                  <a:pt x="72" y="35"/>
                </a:lnTo>
                <a:lnTo>
                  <a:pt x="72" y="36"/>
                </a:lnTo>
                <a:lnTo>
                  <a:pt x="72" y="35"/>
                </a:lnTo>
                <a:lnTo>
                  <a:pt x="72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4" y="36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2" y="39"/>
                </a:lnTo>
                <a:lnTo>
                  <a:pt x="71" y="39"/>
                </a:lnTo>
                <a:lnTo>
                  <a:pt x="70" y="39"/>
                </a:lnTo>
                <a:lnTo>
                  <a:pt x="67" y="40"/>
                </a:lnTo>
                <a:lnTo>
                  <a:pt x="67" y="41"/>
                </a:lnTo>
                <a:lnTo>
                  <a:pt x="67" y="41"/>
                </a:lnTo>
                <a:lnTo>
                  <a:pt x="67" y="42"/>
                </a:lnTo>
                <a:lnTo>
                  <a:pt x="66" y="42"/>
                </a:lnTo>
                <a:lnTo>
                  <a:pt x="66" y="42"/>
                </a:lnTo>
                <a:lnTo>
                  <a:pt x="66" y="43"/>
                </a:lnTo>
                <a:lnTo>
                  <a:pt x="66" y="43"/>
                </a:lnTo>
                <a:lnTo>
                  <a:pt x="65" y="44"/>
                </a:lnTo>
                <a:lnTo>
                  <a:pt x="65" y="45"/>
                </a:lnTo>
                <a:lnTo>
                  <a:pt x="65" y="45"/>
                </a:lnTo>
                <a:lnTo>
                  <a:pt x="65" y="45"/>
                </a:lnTo>
                <a:lnTo>
                  <a:pt x="65" y="45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4" y="47"/>
                </a:lnTo>
                <a:lnTo>
                  <a:pt x="64" y="47"/>
                </a:lnTo>
                <a:lnTo>
                  <a:pt x="64" y="47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2" y="51"/>
                </a:lnTo>
                <a:lnTo>
                  <a:pt x="62" y="51"/>
                </a:lnTo>
                <a:lnTo>
                  <a:pt x="62" y="51"/>
                </a:lnTo>
                <a:lnTo>
                  <a:pt x="62" y="51"/>
                </a:lnTo>
                <a:lnTo>
                  <a:pt x="61" y="51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59" y="54"/>
                </a:lnTo>
                <a:lnTo>
                  <a:pt x="59" y="54"/>
                </a:lnTo>
                <a:lnTo>
                  <a:pt x="59" y="54"/>
                </a:lnTo>
                <a:lnTo>
                  <a:pt x="59" y="55"/>
                </a:lnTo>
                <a:lnTo>
                  <a:pt x="60" y="55"/>
                </a:lnTo>
                <a:lnTo>
                  <a:pt x="60" y="55"/>
                </a:lnTo>
                <a:lnTo>
                  <a:pt x="60" y="55"/>
                </a:lnTo>
                <a:lnTo>
                  <a:pt x="60" y="55"/>
                </a:lnTo>
                <a:lnTo>
                  <a:pt x="60" y="55"/>
                </a:lnTo>
                <a:lnTo>
                  <a:pt x="60" y="56"/>
                </a:lnTo>
                <a:lnTo>
                  <a:pt x="59" y="56"/>
                </a:lnTo>
                <a:lnTo>
                  <a:pt x="59" y="56"/>
                </a:lnTo>
                <a:lnTo>
                  <a:pt x="59" y="57"/>
                </a:lnTo>
                <a:lnTo>
                  <a:pt x="59" y="57"/>
                </a:lnTo>
                <a:lnTo>
                  <a:pt x="59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7" y="59"/>
                </a:lnTo>
                <a:lnTo>
                  <a:pt x="57" y="60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3" y="61"/>
                </a:lnTo>
                <a:lnTo>
                  <a:pt x="53" y="61"/>
                </a:lnTo>
                <a:lnTo>
                  <a:pt x="53" y="61"/>
                </a:lnTo>
                <a:lnTo>
                  <a:pt x="53" y="62"/>
                </a:lnTo>
                <a:lnTo>
                  <a:pt x="53" y="62"/>
                </a:lnTo>
                <a:lnTo>
                  <a:pt x="53" y="62"/>
                </a:lnTo>
                <a:lnTo>
                  <a:pt x="52" y="62"/>
                </a:lnTo>
                <a:lnTo>
                  <a:pt x="52" y="62"/>
                </a:lnTo>
                <a:lnTo>
                  <a:pt x="52" y="63"/>
                </a:lnTo>
                <a:lnTo>
                  <a:pt x="52" y="63"/>
                </a:lnTo>
                <a:lnTo>
                  <a:pt x="51" y="63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0" y="65"/>
                </a:lnTo>
                <a:lnTo>
                  <a:pt x="50" y="66"/>
                </a:lnTo>
                <a:lnTo>
                  <a:pt x="51" y="66"/>
                </a:lnTo>
                <a:lnTo>
                  <a:pt x="51" y="66"/>
                </a:lnTo>
                <a:lnTo>
                  <a:pt x="51" y="66"/>
                </a:lnTo>
                <a:lnTo>
                  <a:pt x="51" y="66"/>
                </a:lnTo>
                <a:lnTo>
                  <a:pt x="51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1" y="67"/>
                </a:lnTo>
                <a:lnTo>
                  <a:pt x="51" y="67"/>
                </a:lnTo>
                <a:lnTo>
                  <a:pt x="51" y="67"/>
                </a:lnTo>
                <a:lnTo>
                  <a:pt x="51" y="67"/>
                </a:lnTo>
                <a:lnTo>
                  <a:pt x="52" y="67"/>
                </a:lnTo>
                <a:lnTo>
                  <a:pt x="52" y="67"/>
                </a:lnTo>
                <a:lnTo>
                  <a:pt x="51" y="68"/>
                </a:lnTo>
                <a:lnTo>
                  <a:pt x="51" y="68"/>
                </a:lnTo>
                <a:lnTo>
                  <a:pt x="51" y="68"/>
                </a:lnTo>
                <a:lnTo>
                  <a:pt x="51" y="68"/>
                </a:lnTo>
                <a:lnTo>
                  <a:pt x="51" y="68"/>
                </a:lnTo>
                <a:lnTo>
                  <a:pt x="50" y="69"/>
                </a:lnTo>
                <a:lnTo>
                  <a:pt x="50" y="69"/>
                </a:lnTo>
                <a:lnTo>
                  <a:pt x="50" y="69"/>
                </a:lnTo>
                <a:lnTo>
                  <a:pt x="50" y="69"/>
                </a:lnTo>
                <a:lnTo>
                  <a:pt x="50" y="70"/>
                </a:lnTo>
                <a:lnTo>
                  <a:pt x="50" y="70"/>
                </a:lnTo>
                <a:lnTo>
                  <a:pt x="50" y="70"/>
                </a:lnTo>
                <a:lnTo>
                  <a:pt x="50" y="70"/>
                </a:lnTo>
                <a:lnTo>
                  <a:pt x="49" y="70"/>
                </a:lnTo>
                <a:lnTo>
                  <a:pt x="50" y="71"/>
                </a:lnTo>
                <a:lnTo>
                  <a:pt x="50" y="71"/>
                </a:lnTo>
                <a:lnTo>
                  <a:pt x="49" y="71"/>
                </a:lnTo>
                <a:lnTo>
                  <a:pt x="49" y="71"/>
                </a:lnTo>
                <a:lnTo>
                  <a:pt x="49" y="71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4"/>
                </a:lnTo>
                <a:lnTo>
                  <a:pt x="49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49" y="74"/>
                </a:lnTo>
                <a:lnTo>
                  <a:pt x="50" y="74"/>
                </a:lnTo>
                <a:lnTo>
                  <a:pt x="50" y="74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6"/>
                </a:lnTo>
                <a:lnTo>
                  <a:pt x="49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7" y="76"/>
                </a:lnTo>
                <a:lnTo>
                  <a:pt x="47" y="76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8" y="77"/>
                </a:lnTo>
                <a:lnTo>
                  <a:pt x="48" y="77"/>
                </a:lnTo>
                <a:lnTo>
                  <a:pt x="48" y="78"/>
                </a:lnTo>
                <a:lnTo>
                  <a:pt x="48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80"/>
                </a:lnTo>
                <a:lnTo>
                  <a:pt x="49" y="80"/>
                </a:lnTo>
                <a:lnTo>
                  <a:pt x="49" y="80"/>
                </a:lnTo>
                <a:lnTo>
                  <a:pt x="49" y="80"/>
                </a:lnTo>
                <a:lnTo>
                  <a:pt x="49" y="80"/>
                </a:lnTo>
                <a:lnTo>
                  <a:pt x="49" y="81"/>
                </a:lnTo>
                <a:lnTo>
                  <a:pt x="49" y="81"/>
                </a:lnTo>
                <a:lnTo>
                  <a:pt x="49" y="81"/>
                </a:lnTo>
                <a:lnTo>
                  <a:pt x="49" y="81"/>
                </a:lnTo>
                <a:lnTo>
                  <a:pt x="49" y="81"/>
                </a:lnTo>
                <a:lnTo>
                  <a:pt x="49" y="82"/>
                </a:lnTo>
                <a:lnTo>
                  <a:pt x="49" y="82"/>
                </a:lnTo>
                <a:lnTo>
                  <a:pt x="49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3"/>
                </a:lnTo>
                <a:lnTo>
                  <a:pt x="50" y="83"/>
                </a:lnTo>
                <a:lnTo>
                  <a:pt x="51" y="82"/>
                </a:lnTo>
                <a:lnTo>
                  <a:pt x="51" y="83"/>
                </a:lnTo>
                <a:lnTo>
                  <a:pt x="51" y="83"/>
                </a:lnTo>
                <a:lnTo>
                  <a:pt x="51" y="83"/>
                </a:lnTo>
                <a:lnTo>
                  <a:pt x="51" y="83"/>
                </a:lnTo>
                <a:lnTo>
                  <a:pt x="51" y="83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5"/>
                </a:lnTo>
                <a:lnTo>
                  <a:pt x="51" y="85"/>
                </a:lnTo>
                <a:lnTo>
                  <a:pt x="50" y="85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49" y="87"/>
                </a:lnTo>
                <a:lnTo>
                  <a:pt x="49" y="87"/>
                </a:lnTo>
                <a:lnTo>
                  <a:pt x="50" y="87"/>
                </a:lnTo>
                <a:lnTo>
                  <a:pt x="50" y="87"/>
                </a:lnTo>
                <a:lnTo>
                  <a:pt x="49" y="87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9"/>
                </a:lnTo>
                <a:lnTo>
                  <a:pt x="49" y="89"/>
                </a:lnTo>
                <a:lnTo>
                  <a:pt x="49" y="89"/>
                </a:lnTo>
                <a:lnTo>
                  <a:pt x="48" y="89"/>
                </a:lnTo>
                <a:lnTo>
                  <a:pt x="48" y="89"/>
                </a:lnTo>
                <a:lnTo>
                  <a:pt x="48" y="89"/>
                </a:lnTo>
                <a:lnTo>
                  <a:pt x="48" y="89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7" y="91"/>
                </a:lnTo>
                <a:lnTo>
                  <a:pt x="47" y="91"/>
                </a:lnTo>
                <a:lnTo>
                  <a:pt x="46" y="91"/>
                </a:lnTo>
                <a:lnTo>
                  <a:pt x="46" y="90"/>
                </a:lnTo>
                <a:lnTo>
                  <a:pt x="46" y="90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5" y="91"/>
                </a:lnTo>
                <a:lnTo>
                  <a:pt x="45" y="91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3" y="94"/>
                </a:lnTo>
                <a:lnTo>
                  <a:pt x="43" y="94"/>
                </a:lnTo>
                <a:lnTo>
                  <a:pt x="43" y="94"/>
                </a:lnTo>
                <a:lnTo>
                  <a:pt x="43" y="94"/>
                </a:lnTo>
                <a:lnTo>
                  <a:pt x="43" y="93"/>
                </a:lnTo>
                <a:lnTo>
                  <a:pt x="43" y="93"/>
                </a:lnTo>
                <a:lnTo>
                  <a:pt x="43" y="93"/>
                </a:lnTo>
                <a:lnTo>
                  <a:pt x="42" y="93"/>
                </a:lnTo>
                <a:lnTo>
                  <a:pt x="42" y="94"/>
                </a:lnTo>
                <a:lnTo>
                  <a:pt x="41" y="94"/>
                </a:lnTo>
                <a:lnTo>
                  <a:pt x="41" y="94"/>
                </a:lnTo>
                <a:lnTo>
                  <a:pt x="41" y="94"/>
                </a:lnTo>
                <a:lnTo>
                  <a:pt x="41" y="93"/>
                </a:lnTo>
                <a:lnTo>
                  <a:pt x="41" y="93"/>
                </a:lnTo>
                <a:lnTo>
                  <a:pt x="41" y="93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1"/>
                </a:lnTo>
                <a:lnTo>
                  <a:pt x="40" y="91"/>
                </a:lnTo>
                <a:lnTo>
                  <a:pt x="40" y="91"/>
                </a:lnTo>
                <a:lnTo>
                  <a:pt x="40" y="91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8" y="91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8" y="91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7" y="90"/>
                </a:lnTo>
                <a:lnTo>
                  <a:pt x="37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89"/>
                </a:lnTo>
                <a:lnTo>
                  <a:pt x="38" y="89"/>
                </a:lnTo>
                <a:lnTo>
                  <a:pt x="38" y="89"/>
                </a:lnTo>
                <a:lnTo>
                  <a:pt x="38" y="89"/>
                </a:lnTo>
                <a:lnTo>
                  <a:pt x="38" y="89"/>
                </a:lnTo>
                <a:lnTo>
                  <a:pt x="37" y="89"/>
                </a:lnTo>
                <a:lnTo>
                  <a:pt x="37" y="88"/>
                </a:lnTo>
                <a:lnTo>
                  <a:pt x="37" y="88"/>
                </a:lnTo>
                <a:lnTo>
                  <a:pt x="37" y="88"/>
                </a:lnTo>
                <a:lnTo>
                  <a:pt x="37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5" y="86"/>
                </a:lnTo>
                <a:lnTo>
                  <a:pt x="35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3" y="85"/>
                </a:lnTo>
                <a:lnTo>
                  <a:pt x="33" y="85"/>
                </a:lnTo>
                <a:lnTo>
                  <a:pt x="33" y="85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1" y="84"/>
                </a:lnTo>
                <a:lnTo>
                  <a:pt x="31" y="84"/>
                </a:lnTo>
                <a:lnTo>
                  <a:pt x="31" y="84"/>
                </a:lnTo>
                <a:lnTo>
                  <a:pt x="31" y="84"/>
                </a:lnTo>
                <a:lnTo>
                  <a:pt x="30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4"/>
                </a:lnTo>
                <a:lnTo>
                  <a:pt x="27" y="84"/>
                </a:lnTo>
                <a:lnTo>
                  <a:pt x="27" y="84"/>
                </a:lnTo>
                <a:lnTo>
                  <a:pt x="26" y="85"/>
                </a:lnTo>
                <a:lnTo>
                  <a:pt x="25" y="85"/>
                </a:lnTo>
                <a:lnTo>
                  <a:pt x="25" y="85"/>
                </a:lnTo>
                <a:lnTo>
                  <a:pt x="25" y="86"/>
                </a:lnTo>
                <a:lnTo>
                  <a:pt x="24" y="86"/>
                </a:lnTo>
                <a:lnTo>
                  <a:pt x="22" y="86"/>
                </a:lnTo>
                <a:lnTo>
                  <a:pt x="21" y="86"/>
                </a:lnTo>
                <a:lnTo>
                  <a:pt x="20" y="85"/>
                </a:lnTo>
                <a:lnTo>
                  <a:pt x="20" y="85"/>
                </a:lnTo>
                <a:lnTo>
                  <a:pt x="20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5"/>
                </a:lnTo>
                <a:lnTo>
                  <a:pt x="15" y="85"/>
                </a:lnTo>
                <a:lnTo>
                  <a:pt x="15" y="84"/>
                </a:lnTo>
                <a:lnTo>
                  <a:pt x="15" y="84"/>
                </a:lnTo>
                <a:lnTo>
                  <a:pt x="16" y="84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1"/>
                </a:lnTo>
                <a:lnTo>
                  <a:pt x="16" y="81"/>
                </a:lnTo>
                <a:lnTo>
                  <a:pt x="16" y="80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7" y="79"/>
                </a:lnTo>
                <a:lnTo>
                  <a:pt x="17" y="79"/>
                </a:lnTo>
                <a:lnTo>
                  <a:pt x="17" y="79"/>
                </a:lnTo>
                <a:lnTo>
                  <a:pt x="17" y="79"/>
                </a:lnTo>
                <a:lnTo>
                  <a:pt x="17" y="79"/>
                </a:lnTo>
                <a:lnTo>
                  <a:pt x="17" y="78"/>
                </a:lnTo>
                <a:lnTo>
                  <a:pt x="17" y="78"/>
                </a:lnTo>
                <a:lnTo>
                  <a:pt x="17" y="78"/>
                </a:lnTo>
                <a:lnTo>
                  <a:pt x="18" y="78"/>
                </a:lnTo>
                <a:lnTo>
                  <a:pt x="18" y="78"/>
                </a:lnTo>
                <a:lnTo>
                  <a:pt x="17" y="78"/>
                </a:lnTo>
                <a:lnTo>
                  <a:pt x="17" y="77"/>
                </a:lnTo>
                <a:lnTo>
                  <a:pt x="18" y="77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8" y="75"/>
                </a:lnTo>
                <a:lnTo>
                  <a:pt x="18" y="75"/>
                </a:lnTo>
                <a:lnTo>
                  <a:pt x="18" y="75"/>
                </a:lnTo>
                <a:lnTo>
                  <a:pt x="18" y="75"/>
                </a:lnTo>
                <a:lnTo>
                  <a:pt x="18" y="75"/>
                </a:lnTo>
                <a:lnTo>
                  <a:pt x="19" y="75"/>
                </a:lnTo>
                <a:lnTo>
                  <a:pt x="19" y="74"/>
                </a:lnTo>
                <a:lnTo>
                  <a:pt x="18" y="74"/>
                </a:lnTo>
                <a:lnTo>
                  <a:pt x="18" y="74"/>
                </a:lnTo>
                <a:lnTo>
                  <a:pt x="18" y="75"/>
                </a:lnTo>
                <a:lnTo>
                  <a:pt x="17" y="75"/>
                </a:lnTo>
                <a:lnTo>
                  <a:pt x="17" y="75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3"/>
                </a:lnTo>
                <a:lnTo>
                  <a:pt x="17" y="73"/>
                </a:lnTo>
                <a:lnTo>
                  <a:pt x="16" y="73"/>
                </a:lnTo>
                <a:lnTo>
                  <a:pt x="16" y="73"/>
                </a:lnTo>
                <a:lnTo>
                  <a:pt x="15" y="73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3" y="72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0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1" y="68"/>
                </a:lnTo>
                <a:lnTo>
                  <a:pt x="11" y="68"/>
                </a:lnTo>
                <a:lnTo>
                  <a:pt x="11" y="68"/>
                </a:lnTo>
                <a:lnTo>
                  <a:pt x="11" y="67"/>
                </a:lnTo>
                <a:lnTo>
                  <a:pt x="11" y="67"/>
                </a:lnTo>
                <a:lnTo>
                  <a:pt x="11" y="67"/>
                </a:lnTo>
                <a:lnTo>
                  <a:pt x="11" y="66"/>
                </a:lnTo>
                <a:lnTo>
                  <a:pt x="11" y="66"/>
                </a:lnTo>
                <a:lnTo>
                  <a:pt x="11" y="66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1"/>
                </a:lnTo>
                <a:lnTo>
                  <a:pt x="9" y="60"/>
                </a:lnTo>
                <a:lnTo>
                  <a:pt x="9" y="61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59"/>
                </a:lnTo>
                <a:lnTo>
                  <a:pt x="9" y="58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6"/>
                </a:lnTo>
                <a:lnTo>
                  <a:pt x="9" y="56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4"/>
                </a:lnTo>
                <a:lnTo>
                  <a:pt x="8" y="54"/>
                </a:lnTo>
                <a:lnTo>
                  <a:pt x="8" y="54"/>
                </a:lnTo>
                <a:lnTo>
                  <a:pt x="8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9" y="50"/>
                </a:lnTo>
                <a:lnTo>
                  <a:pt x="9" y="50"/>
                </a:lnTo>
                <a:lnTo>
                  <a:pt x="9" y="50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9" y="49"/>
                </a:lnTo>
                <a:lnTo>
                  <a:pt x="9" y="49"/>
                </a:lnTo>
                <a:lnTo>
                  <a:pt x="9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8" y="46"/>
                </a:lnTo>
                <a:lnTo>
                  <a:pt x="9" y="45"/>
                </a:lnTo>
                <a:lnTo>
                  <a:pt x="8" y="45"/>
                </a:lnTo>
                <a:lnTo>
                  <a:pt x="9" y="45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6" y="43"/>
                </a:lnTo>
                <a:lnTo>
                  <a:pt x="6" y="43"/>
                </a:lnTo>
                <a:lnTo>
                  <a:pt x="6" y="43"/>
                </a:lnTo>
                <a:lnTo>
                  <a:pt x="6" y="43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5" y="42"/>
                </a:lnTo>
                <a:lnTo>
                  <a:pt x="5" y="42"/>
                </a:lnTo>
                <a:lnTo>
                  <a:pt x="5" y="41"/>
                </a:lnTo>
                <a:lnTo>
                  <a:pt x="5" y="41"/>
                </a:lnTo>
                <a:lnTo>
                  <a:pt x="5" y="41"/>
                </a:lnTo>
                <a:lnTo>
                  <a:pt x="5" y="41"/>
                </a:lnTo>
                <a:lnTo>
                  <a:pt x="5" y="41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39"/>
                </a:lnTo>
                <a:lnTo>
                  <a:pt x="3" y="39"/>
                </a:lnTo>
                <a:lnTo>
                  <a:pt x="3" y="39"/>
                </a:lnTo>
                <a:lnTo>
                  <a:pt x="3" y="38"/>
                </a:lnTo>
                <a:lnTo>
                  <a:pt x="3" y="38"/>
                </a:lnTo>
                <a:lnTo>
                  <a:pt x="3" y="38"/>
                </a:lnTo>
                <a:lnTo>
                  <a:pt x="3" y="38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6"/>
                </a:lnTo>
                <a:lnTo>
                  <a:pt x="3" y="36"/>
                </a:lnTo>
                <a:lnTo>
                  <a:pt x="4" y="36"/>
                </a:lnTo>
                <a:lnTo>
                  <a:pt x="4" y="35"/>
                </a:lnTo>
                <a:lnTo>
                  <a:pt x="4" y="35"/>
                </a:lnTo>
                <a:lnTo>
                  <a:pt x="4" y="34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4" y="33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7"/>
                </a:lnTo>
                <a:lnTo>
                  <a:pt x="5" y="26"/>
                </a:lnTo>
                <a:lnTo>
                  <a:pt x="6" y="26"/>
                </a:lnTo>
                <a:lnTo>
                  <a:pt x="5" y="26"/>
                </a:lnTo>
                <a:lnTo>
                  <a:pt x="5" y="26"/>
                </a:lnTo>
                <a:lnTo>
                  <a:pt x="5" y="25"/>
                </a:lnTo>
                <a:lnTo>
                  <a:pt x="5" y="25"/>
                </a:lnTo>
                <a:lnTo>
                  <a:pt x="5" y="25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3"/>
                </a:lnTo>
                <a:lnTo>
                  <a:pt x="5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3" y="19"/>
                </a:lnTo>
                <a:lnTo>
                  <a:pt x="2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7"/>
                </a:lnTo>
                <a:lnTo>
                  <a:pt x="3" y="17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4"/>
                </a:lnTo>
                <a:lnTo>
                  <a:pt x="1" y="14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xmlns="" id="{B6E93B21-3FD4-4A47-82FD-999356BB7C5C}"/>
              </a:ext>
            </a:extLst>
          </p:cNvPr>
          <p:cNvSpPr>
            <a:spLocks/>
          </p:cNvSpPr>
          <p:nvPr/>
        </p:nvSpPr>
        <p:spPr bwMode="auto">
          <a:xfrm>
            <a:off x="6981681" y="1694800"/>
            <a:ext cx="701675" cy="889000"/>
          </a:xfrm>
          <a:custGeom>
            <a:avLst/>
            <a:gdLst>
              <a:gd name="T0" fmla="*/ 3 w 74"/>
              <a:gd name="T1" fmla="*/ 5 h 94"/>
              <a:gd name="T2" fmla="*/ 3 w 74"/>
              <a:gd name="T3" fmla="*/ 2 h 94"/>
              <a:gd name="T4" fmla="*/ 9 w 74"/>
              <a:gd name="T5" fmla="*/ 2 h 94"/>
              <a:gd name="T6" fmla="*/ 15 w 74"/>
              <a:gd name="T7" fmla="*/ 1 h 94"/>
              <a:gd name="T8" fmla="*/ 22 w 74"/>
              <a:gd name="T9" fmla="*/ 1 h 94"/>
              <a:gd name="T10" fmla="*/ 25 w 74"/>
              <a:gd name="T11" fmla="*/ 1 h 94"/>
              <a:gd name="T12" fmla="*/ 30 w 74"/>
              <a:gd name="T13" fmla="*/ 4 h 94"/>
              <a:gd name="T14" fmla="*/ 35 w 74"/>
              <a:gd name="T15" fmla="*/ 7 h 94"/>
              <a:gd name="T16" fmla="*/ 40 w 74"/>
              <a:gd name="T17" fmla="*/ 10 h 94"/>
              <a:gd name="T18" fmla="*/ 44 w 74"/>
              <a:gd name="T19" fmla="*/ 12 h 94"/>
              <a:gd name="T20" fmla="*/ 48 w 74"/>
              <a:gd name="T21" fmla="*/ 16 h 94"/>
              <a:gd name="T22" fmla="*/ 52 w 74"/>
              <a:gd name="T23" fmla="*/ 17 h 94"/>
              <a:gd name="T24" fmla="*/ 56 w 74"/>
              <a:gd name="T25" fmla="*/ 22 h 94"/>
              <a:gd name="T26" fmla="*/ 62 w 74"/>
              <a:gd name="T27" fmla="*/ 28 h 94"/>
              <a:gd name="T28" fmla="*/ 67 w 74"/>
              <a:gd name="T29" fmla="*/ 33 h 94"/>
              <a:gd name="T30" fmla="*/ 72 w 74"/>
              <a:gd name="T31" fmla="*/ 35 h 94"/>
              <a:gd name="T32" fmla="*/ 66 w 74"/>
              <a:gd name="T33" fmla="*/ 42 h 94"/>
              <a:gd name="T34" fmla="*/ 64 w 74"/>
              <a:gd name="T35" fmla="*/ 47 h 94"/>
              <a:gd name="T36" fmla="*/ 61 w 74"/>
              <a:gd name="T37" fmla="*/ 51 h 94"/>
              <a:gd name="T38" fmla="*/ 60 w 74"/>
              <a:gd name="T39" fmla="*/ 56 h 94"/>
              <a:gd name="T40" fmla="*/ 56 w 74"/>
              <a:gd name="T41" fmla="*/ 60 h 94"/>
              <a:gd name="T42" fmla="*/ 54 w 74"/>
              <a:gd name="T43" fmla="*/ 61 h 94"/>
              <a:gd name="T44" fmla="*/ 52 w 74"/>
              <a:gd name="T45" fmla="*/ 64 h 94"/>
              <a:gd name="T46" fmla="*/ 51 w 74"/>
              <a:gd name="T47" fmla="*/ 67 h 94"/>
              <a:gd name="T48" fmla="*/ 51 w 74"/>
              <a:gd name="T49" fmla="*/ 68 h 94"/>
              <a:gd name="T50" fmla="*/ 49 w 74"/>
              <a:gd name="T51" fmla="*/ 72 h 94"/>
              <a:gd name="T52" fmla="*/ 50 w 74"/>
              <a:gd name="T53" fmla="*/ 74 h 94"/>
              <a:gd name="T54" fmla="*/ 48 w 74"/>
              <a:gd name="T55" fmla="*/ 76 h 94"/>
              <a:gd name="T56" fmla="*/ 47 w 74"/>
              <a:gd name="T57" fmla="*/ 78 h 94"/>
              <a:gd name="T58" fmla="*/ 49 w 74"/>
              <a:gd name="T59" fmla="*/ 81 h 94"/>
              <a:gd name="T60" fmla="*/ 51 w 74"/>
              <a:gd name="T61" fmla="*/ 82 h 94"/>
              <a:gd name="T62" fmla="*/ 50 w 74"/>
              <a:gd name="T63" fmla="*/ 86 h 94"/>
              <a:gd name="T64" fmla="*/ 49 w 74"/>
              <a:gd name="T65" fmla="*/ 88 h 94"/>
              <a:gd name="T66" fmla="*/ 47 w 74"/>
              <a:gd name="T67" fmla="*/ 90 h 94"/>
              <a:gd name="T68" fmla="*/ 45 w 74"/>
              <a:gd name="T69" fmla="*/ 91 h 94"/>
              <a:gd name="T70" fmla="*/ 44 w 74"/>
              <a:gd name="T71" fmla="*/ 94 h 94"/>
              <a:gd name="T72" fmla="*/ 41 w 74"/>
              <a:gd name="T73" fmla="*/ 93 h 94"/>
              <a:gd name="T74" fmla="*/ 38 w 74"/>
              <a:gd name="T75" fmla="*/ 90 h 94"/>
              <a:gd name="T76" fmla="*/ 37 w 74"/>
              <a:gd name="T77" fmla="*/ 87 h 94"/>
              <a:gd name="T78" fmla="*/ 32 w 74"/>
              <a:gd name="T79" fmla="*/ 84 h 94"/>
              <a:gd name="T80" fmla="*/ 26 w 74"/>
              <a:gd name="T81" fmla="*/ 85 h 94"/>
              <a:gd name="T82" fmla="*/ 16 w 74"/>
              <a:gd name="T83" fmla="*/ 84 h 94"/>
              <a:gd name="T84" fmla="*/ 17 w 74"/>
              <a:gd name="T85" fmla="*/ 78 h 94"/>
              <a:gd name="T86" fmla="*/ 19 w 74"/>
              <a:gd name="T87" fmla="*/ 74 h 94"/>
              <a:gd name="T88" fmla="*/ 14 w 74"/>
              <a:gd name="T89" fmla="*/ 73 h 94"/>
              <a:gd name="T90" fmla="*/ 11 w 74"/>
              <a:gd name="T91" fmla="*/ 67 h 94"/>
              <a:gd name="T92" fmla="*/ 10 w 74"/>
              <a:gd name="T93" fmla="*/ 62 h 94"/>
              <a:gd name="T94" fmla="*/ 9 w 74"/>
              <a:gd name="T95" fmla="*/ 55 h 94"/>
              <a:gd name="T96" fmla="*/ 8 w 74"/>
              <a:gd name="T97" fmla="*/ 51 h 94"/>
              <a:gd name="T98" fmla="*/ 8 w 74"/>
              <a:gd name="T99" fmla="*/ 48 h 94"/>
              <a:gd name="T100" fmla="*/ 8 w 74"/>
              <a:gd name="T101" fmla="*/ 44 h 94"/>
              <a:gd name="T102" fmla="*/ 5 w 74"/>
              <a:gd name="T103" fmla="*/ 42 h 94"/>
              <a:gd name="T104" fmla="*/ 3 w 74"/>
              <a:gd name="T105" fmla="*/ 39 h 94"/>
              <a:gd name="T106" fmla="*/ 4 w 74"/>
              <a:gd name="T107" fmla="*/ 34 h 94"/>
              <a:gd name="T108" fmla="*/ 4 w 74"/>
              <a:gd name="T109" fmla="*/ 31 h 94"/>
              <a:gd name="T110" fmla="*/ 5 w 74"/>
              <a:gd name="T111" fmla="*/ 24 h 94"/>
              <a:gd name="T112" fmla="*/ 3 w 74"/>
              <a:gd name="T113" fmla="*/ 23 h 94"/>
              <a:gd name="T114" fmla="*/ 2 w 74"/>
              <a:gd name="T115" fmla="*/ 20 h 94"/>
              <a:gd name="T116" fmla="*/ 1 w 74"/>
              <a:gd name="T117" fmla="*/ 17 h 94"/>
              <a:gd name="T118" fmla="*/ 1 w 74"/>
              <a:gd name="T119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" h="94">
                <a:moveTo>
                  <a:pt x="0" y="11"/>
                </a:move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3" y="6"/>
                </a:lnTo>
                <a:lnTo>
                  <a:pt x="2" y="6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2" y="3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2"/>
                </a:lnTo>
                <a:lnTo>
                  <a:pt x="8" y="2"/>
                </a:lnTo>
                <a:lnTo>
                  <a:pt x="8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3" y="2"/>
                </a:lnTo>
                <a:lnTo>
                  <a:pt x="13" y="1"/>
                </a:lnTo>
                <a:lnTo>
                  <a:pt x="14" y="2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6" y="0"/>
                </a:lnTo>
                <a:lnTo>
                  <a:pt x="16" y="0"/>
                </a:lnTo>
                <a:lnTo>
                  <a:pt x="17" y="1"/>
                </a:lnTo>
                <a:lnTo>
                  <a:pt x="17" y="1"/>
                </a:lnTo>
                <a:lnTo>
                  <a:pt x="18" y="1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1" y="4"/>
                </a:lnTo>
                <a:lnTo>
                  <a:pt x="31" y="4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2" y="5"/>
                </a:lnTo>
                <a:lnTo>
                  <a:pt x="32" y="5"/>
                </a:lnTo>
                <a:lnTo>
                  <a:pt x="32" y="5"/>
                </a:lnTo>
                <a:lnTo>
                  <a:pt x="32" y="5"/>
                </a:lnTo>
                <a:lnTo>
                  <a:pt x="33" y="6"/>
                </a:lnTo>
                <a:lnTo>
                  <a:pt x="33" y="6"/>
                </a:lnTo>
                <a:lnTo>
                  <a:pt x="33" y="6"/>
                </a:lnTo>
                <a:lnTo>
                  <a:pt x="34" y="6"/>
                </a:lnTo>
                <a:lnTo>
                  <a:pt x="34" y="6"/>
                </a:lnTo>
                <a:lnTo>
                  <a:pt x="35" y="7"/>
                </a:lnTo>
                <a:lnTo>
                  <a:pt x="35" y="7"/>
                </a:lnTo>
                <a:lnTo>
                  <a:pt x="36" y="7"/>
                </a:lnTo>
                <a:lnTo>
                  <a:pt x="36" y="7"/>
                </a:lnTo>
                <a:lnTo>
                  <a:pt x="36" y="8"/>
                </a:lnTo>
                <a:lnTo>
                  <a:pt x="37" y="7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9" y="9"/>
                </a:lnTo>
                <a:lnTo>
                  <a:pt x="39" y="9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4" y="12"/>
                </a:lnTo>
                <a:lnTo>
                  <a:pt x="44" y="12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5" y="14"/>
                </a:lnTo>
                <a:lnTo>
                  <a:pt x="45" y="14"/>
                </a:lnTo>
                <a:lnTo>
                  <a:pt x="45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7" y="15"/>
                </a:lnTo>
                <a:lnTo>
                  <a:pt x="47" y="15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9" y="17"/>
                </a:lnTo>
                <a:lnTo>
                  <a:pt x="49" y="17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0" y="17"/>
                </a:lnTo>
                <a:lnTo>
                  <a:pt x="51" y="17"/>
                </a:lnTo>
                <a:lnTo>
                  <a:pt x="51" y="17"/>
                </a:lnTo>
                <a:lnTo>
                  <a:pt x="51" y="17"/>
                </a:lnTo>
                <a:lnTo>
                  <a:pt x="51" y="17"/>
                </a:lnTo>
                <a:lnTo>
                  <a:pt x="51" y="18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lnTo>
                  <a:pt x="52" y="17"/>
                </a:lnTo>
                <a:lnTo>
                  <a:pt x="52" y="17"/>
                </a:lnTo>
                <a:lnTo>
                  <a:pt x="52" y="17"/>
                </a:lnTo>
                <a:lnTo>
                  <a:pt x="53" y="17"/>
                </a:lnTo>
                <a:lnTo>
                  <a:pt x="53" y="19"/>
                </a:lnTo>
                <a:lnTo>
                  <a:pt x="53" y="19"/>
                </a:lnTo>
                <a:lnTo>
                  <a:pt x="54" y="20"/>
                </a:lnTo>
                <a:lnTo>
                  <a:pt x="54" y="21"/>
                </a:lnTo>
                <a:lnTo>
                  <a:pt x="55" y="21"/>
                </a:lnTo>
                <a:lnTo>
                  <a:pt x="55" y="21"/>
                </a:lnTo>
                <a:lnTo>
                  <a:pt x="55" y="22"/>
                </a:lnTo>
                <a:lnTo>
                  <a:pt x="56" y="22"/>
                </a:lnTo>
                <a:lnTo>
                  <a:pt x="55" y="22"/>
                </a:lnTo>
                <a:lnTo>
                  <a:pt x="55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8" y="24"/>
                </a:lnTo>
                <a:lnTo>
                  <a:pt x="58" y="25"/>
                </a:lnTo>
                <a:lnTo>
                  <a:pt x="58" y="25"/>
                </a:lnTo>
                <a:lnTo>
                  <a:pt x="59" y="25"/>
                </a:lnTo>
                <a:lnTo>
                  <a:pt x="59" y="26"/>
                </a:lnTo>
                <a:lnTo>
                  <a:pt x="60" y="27"/>
                </a:lnTo>
                <a:lnTo>
                  <a:pt x="60" y="27"/>
                </a:lnTo>
                <a:lnTo>
                  <a:pt x="61" y="27"/>
                </a:lnTo>
                <a:lnTo>
                  <a:pt x="61" y="28"/>
                </a:lnTo>
                <a:lnTo>
                  <a:pt x="61" y="28"/>
                </a:lnTo>
                <a:lnTo>
                  <a:pt x="62" y="28"/>
                </a:lnTo>
                <a:lnTo>
                  <a:pt x="62" y="29"/>
                </a:lnTo>
                <a:lnTo>
                  <a:pt x="63" y="29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1"/>
                </a:lnTo>
                <a:lnTo>
                  <a:pt x="65" y="31"/>
                </a:lnTo>
                <a:lnTo>
                  <a:pt x="65" y="31"/>
                </a:lnTo>
                <a:lnTo>
                  <a:pt x="66" y="31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7" y="34"/>
                </a:lnTo>
                <a:lnTo>
                  <a:pt x="68" y="34"/>
                </a:lnTo>
                <a:lnTo>
                  <a:pt x="69" y="34"/>
                </a:lnTo>
                <a:lnTo>
                  <a:pt x="69" y="35"/>
                </a:lnTo>
                <a:lnTo>
                  <a:pt x="69" y="34"/>
                </a:lnTo>
                <a:lnTo>
                  <a:pt x="70" y="34"/>
                </a:lnTo>
                <a:lnTo>
                  <a:pt x="70" y="34"/>
                </a:lnTo>
                <a:lnTo>
                  <a:pt x="70" y="35"/>
                </a:lnTo>
                <a:lnTo>
                  <a:pt x="70" y="35"/>
                </a:lnTo>
                <a:lnTo>
                  <a:pt x="71" y="35"/>
                </a:lnTo>
                <a:lnTo>
                  <a:pt x="72" y="35"/>
                </a:lnTo>
                <a:lnTo>
                  <a:pt x="72" y="35"/>
                </a:lnTo>
                <a:lnTo>
                  <a:pt x="72" y="35"/>
                </a:lnTo>
                <a:lnTo>
                  <a:pt x="72" y="36"/>
                </a:lnTo>
                <a:lnTo>
                  <a:pt x="72" y="35"/>
                </a:lnTo>
                <a:lnTo>
                  <a:pt x="72" y="36"/>
                </a:lnTo>
                <a:lnTo>
                  <a:pt x="73" y="36"/>
                </a:lnTo>
                <a:lnTo>
                  <a:pt x="73" y="36"/>
                </a:lnTo>
                <a:lnTo>
                  <a:pt x="73" y="36"/>
                </a:lnTo>
                <a:lnTo>
                  <a:pt x="74" y="36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2" y="39"/>
                </a:lnTo>
                <a:lnTo>
                  <a:pt x="71" y="39"/>
                </a:lnTo>
                <a:lnTo>
                  <a:pt x="70" y="39"/>
                </a:lnTo>
                <a:lnTo>
                  <a:pt x="67" y="40"/>
                </a:lnTo>
                <a:lnTo>
                  <a:pt x="67" y="41"/>
                </a:lnTo>
                <a:lnTo>
                  <a:pt x="67" y="41"/>
                </a:lnTo>
                <a:lnTo>
                  <a:pt x="67" y="42"/>
                </a:lnTo>
                <a:lnTo>
                  <a:pt x="66" y="42"/>
                </a:lnTo>
                <a:lnTo>
                  <a:pt x="66" y="42"/>
                </a:lnTo>
                <a:lnTo>
                  <a:pt x="66" y="43"/>
                </a:lnTo>
                <a:lnTo>
                  <a:pt x="66" y="43"/>
                </a:lnTo>
                <a:lnTo>
                  <a:pt x="65" y="44"/>
                </a:lnTo>
                <a:lnTo>
                  <a:pt x="65" y="45"/>
                </a:lnTo>
                <a:lnTo>
                  <a:pt x="65" y="45"/>
                </a:lnTo>
                <a:lnTo>
                  <a:pt x="65" y="45"/>
                </a:lnTo>
                <a:lnTo>
                  <a:pt x="65" y="45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4" y="47"/>
                </a:lnTo>
                <a:lnTo>
                  <a:pt x="64" y="47"/>
                </a:lnTo>
                <a:lnTo>
                  <a:pt x="64" y="47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49"/>
                </a:lnTo>
                <a:lnTo>
                  <a:pt x="63" y="50"/>
                </a:lnTo>
                <a:lnTo>
                  <a:pt x="63" y="50"/>
                </a:lnTo>
                <a:lnTo>
                  <a:pt x="63" y="50"/>
                </a:lnTo>
                <a:lnTo>
                  <a:pt x="62" y="51"/>
                </a:lnTo>
                <a:lnTo>
                  <a:pt x="62" y="51"/>
                </a:lnTo>
                <a:lnTo>
                  <a:pt x="62" y="51"/>
                </a:lnTo>
                <a:lnTo>
                  <a:pt x="62" y="51"/>
                </a:lnTo>
                <a:lnTo>
                  <a:pt x="61" y="51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59" y="54"/>
                </a:lnTo>
                <a:lnTo>
                  <a:pt x="59" y="54"/>
                </a:lnTo>
                <a:lnTo>
                  <a:pt x="59" y="54"/>
                </a:lnTo>
                <a:lnTo>
                  <a:pt x="59" y="55"/>
                </a:lnTo>
                <a:lnTo>
                  <a:pt x="60" y="55"/>
                </a:lnTo>
                <a:lnTo>
                  <a:pt x="60" y="55"/>
                </a:lnTo>
                <a:lnTo>
                  <a:pt x="60" y="55"/>
                </a:lnTo>
                <a:lnTo>
                  <a:pt x="60" y="55"/>
                </a:lnTo>
                <a:lnTo>
                  <a:pt x="60" y="55"/>
                </a:lnTo>
                <a:lnTo>
                  <a:pt x="60" y="56"/>
                </a:lnTo>
                <a:lnTo>
                  <a:pt x="59" y="56"/>
                </a:lnTo>
                <a:lnTo>
                  <a:pt x="59" y="56"/>
                </a:lnTo>
                <a:lnTo>
                  <a:pt x="59" y="57"/>
                </a:lnTo>
                <a:lnTo>
                  <a:pt x="59" y="57"/>
                </a:lnTo>
                <a:lnTo>
                  <a:pt x="59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7" y="59"/>
                </a:lnTo>
                <a:lnTo>
                  <a:pt x="57" y="60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4" y="61"/>
                </a:lnTo>
                <a:lnTo>
                  <a:pt x="53" y="61"/>
                </a:lnTo>
                <a:lnTo>
                  <a:pt x="53" y="61"/>
                </a:lnTo>
                <a:lnTo>
                  <a:pt x="53" y="61"/>
                </a:lnTo>
                <a:lnTo>
                  <a:pt x="53" y="62"/>
                </a:lnTo>
                <a:lnTo>
                  <a:pt x="53" y="62"/>
                </a:lnTo>
                <a:lnTo>
                  <a:pt x="53" y="62"/>
                </a:lnTo>
                <a:lnTo>
                  <a:pt x="52" y="62"/>
                </a:lnTo>
                <a:lnTo>
                  <a:pt x="52" y="62"/>
                </a:lnTo>
                <a:lnTo>
                  <a:pt x="52" y="63"/>
                </a:lnTo>
                <a:lnTo>
                  <a:pt x="52" y="63"/>
                </a:lnTo>
                <a:lnTo>
                  <a:pt x="51" y="63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1" y="65"/>
                </a:lnTo>
                <a:lnTo>
                  <a:pt x="50" y="65"/>
                </a:lnTo>
                <a:lnTo>
                  <a:pt x="50" y="66"/>
                </a:lnTo>
                <a:lnTo>
                  <a:pt x="51" y="66"/>
                </a:lnTo>
                <a:lnTo>
                  <a:pt x="51" y="66"/>
                </a:lnTo>
                <a:lnTo>
                  <a:pt x="51" y="66"/>
                </a:lnTo>
                <a:lnTo>
                  <a:pt x="51" y="66"/>
                </a:lnTo>
                <a:lnTo>
                  <a:pt x="51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51" y="67"/>
                </a:lnTo>
                <a:lnTo>
                  <a:pt x="51" y="67"/>
                </a:lnTo>
                <a:lnTo>
                  <a:pt x="51" y="67"/>
                </a:lnTo>
                <a:lnTo>
                  <a:pt x="51" y="67"/>
                </a:lnTo>
                <a:lnTo>
                  <a:pt x="52" y="67"/>
                </a:lnTo>
                <a:lnTo>
                  <a:pt x="52" y="67"/>
                </a:lnTo>
                <a:lnTo>
                  <a:pt x="51" y="68"/>
                </a:lnTo>
                <a:lnTo>
                  <a:pt x="51" y="68"/>
                </a:lnTo>
                <a:lnTo>
                  <a:pt x="51" y="68"/>
                </a:lnTo>
                <a:lnTo>
                  <a:pt x="51" y="68"/>
                </a:lnTo>
                <a:lnTo>
                  <a:pt x="51" y="68"/>
                </a:lnTo>
                <a:lnTo>
                  <a:pt x="50" y="69"/>
                </a:lnTo>
                <a:lnTo>
                  <a:pt x="50" y="69"/>
                </a:lnTo>
                <a:lnTo>
                  <a:pt x="50" y="69"/>
                </a:lnTo>
                <a:lnTo>
                  <a:pt x="50" y="69"/>
                </a:lnTo>
                <a:lnTo>
                  <a:pt x="50" y="70"/>
                </a:lnTo>
                <a:lnTo>
                  <a:pt x="50" y="70"/>
                </a:lnTo>
                <a:lnTo>
                  <a:pt x="50" y="70"/>
                </a:lnTo>
                <a:lnTo>
                  <a:pt x="50" y="70"/>
                </a:lnTo>
                <a:lnTo>
                  <a:pt x="49" y="70"/>
                </a:lnTo>
                <a:lnTo>
                  <a:pt x="50" y="71"/>
                </a:lnTo>
                <a:lnTo>
                  <a:pt x="50" y="71"/>
                </a:lnTo>
                <a:lnTo>
                  <a:pt x="49" y="71"/>
                </a:lnTo>
                <a:lnTo>
                  <a:pt x="49" y="71"/>
                </a:lnTo>
                <a:lnTo>
                  <a:pt x="49" y="71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2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4"/>
                </a:lnTo>
                <a:lnTo>
                  <a:pt x="49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49" y="74"/>
                </a:lnTo>
                <a:lnTo>
                  <a:pt x="50" y="74"/>
                </a:lnTo>
                <a:lnTo>
                  <a:pt x="50" y="74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49" y="76"/>
                </a:lnTo>
                <a:lnTo>
                  <a:pt x="49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8" y="76"/>
                </a:lnTo>
                <a:lnTo>
                  <a:pt x="47" y="76"/>
                </a:lnTo>
                <a:lnTo>
                  <a:pt x="47" y="76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8" y="77"/>
                </a:lnTo>
                <a:lnTo>
                  <a:pt x="48" y="77"/>
                </a:lnTo>
                <a:lnTo>
                  <a:pt x="48" y="78"/>
                </a:lnTo>
                <a:lnTo>
                  <a:pt x="48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80"/>
                </a:lnTo>
                <a:lnTo>
                  <a:pt x="49" y="80"/>
                </a:lnTo>
                <a:lnTo>
                  <a:pt x="49" y="80"/>
                </a:lnTo>
                <a:lnTo>
                  <a:pt x="49" y="80"/>
                </a:lnTo>
                <a:lnTo>
                  <a:pt x="49" y="80"/>
                </a:lnTo>
                <a:lnTo>
                  <a:pt x="49" y="81"/>
                </a:lnTo>
                <a:lnTo>
                  <a:pt x="49" y="81"/>
                </a:lnTo>
                <a:lnTo>
                  <a:pt x="49" y="81"/>
                </a:lnTo>
                <a:lnTo>
                  <a:pt x="49" y="81"/>
                </a:lnTo>
                <a:lnTo>
                  <a:pt x="49" y="81"/>
                </a:lnTo>
                <a:lnTo>
                  <a:pt x="49" y="82"/>
                </a:lnTo>
                <a:lnTo>
                  <a:pt x="49" y="82"/>
                </a:lnTo>
                <a:lnTo>
                  <a:pt x="49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2"/>
                </a:lnTo>
                <a:lnTo>
                  <a:pt x="50" y="83"/>
                </a:lnTo>
                <a:lnTo>
                  <a:pt x="50" y="83"/>
                </a:lnTo>
                <a:lnTo>
                  <a:pt x="51" y="82"/>
                </a:lnTo>
                <a:lnTo>
                  <a:pt x="51" y="83"/>
                </a:lnTo>
                <a:lnTo>
                  <a:pt x="51" y="83"/>
                </a:lnTo>
                <a:lnTo>
                  <a:pt x="51" y="83"/>
                </a:lnTo>
                <a:lnTo>
                  <a:pt x="51" y="83"/>
                </a:lnTo>
                <a:lnTo>
                  <a:pt x="51" y="83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5"/>
                </a:lnTo>
                <a:lnTo>
                  <a:pt x="51" y="85"/>
                </a:lnTo>
                <a:lnTo>
                  <a:pt x="50" y="85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49" y="87"/>
                </a:lnTo>
                <a:lnTo>
                  <a:pt x="49" y="87"/>
                </a:lnTo>
                <a:lnTo>
                  <a:pt x="50" y="87"/>
                </a:lnTo>
                <a:lnTo>
                  <a:pt x="50" y="87"/>
                </a:lnTo>
                <a:lnTo>
                  <a:pt x="49" y="87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8"/>
                </a:lnTo>
                <a:lnTo>
                  <a:pt x="49" y="89"/>
                </a:lnTo>
                <a:lnTo>
                  <a:pt x="49" y="89"/>
                </a:lnTo>
                <a:lnTo>
                  <a:pt x="49" y="89"/>
                </a:lnTo>
                <a:lnTo>
                  <a:pt x="48" y="89"/>
                </a:lnTo>
                <a:lnTo>
                  <a:pt x="48" y="89"/>
                </a:lnTo>
                <a:lnTo>
                  <a:pt x="48" y="89"/>
                </a:lnTo>
                <a:lnTo>
                  <a:pt x="48" y="89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7" y="91"/>
                </a:lnTo>
                <a:lnTo>
                  <a:pt x="47" y="91"/>
                </a:lnTo>
                <a:lnTo>
                  <a:pt x="46" y="91"/>
                </a:lnTo>
                <a:lnTo>
                  <a:pt x="46" y="90"/>
                </a:lnTo>
                <a:lnTo>
                  <a:pt x="46" y="90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6" y="91"/>
                </a:lnTo>
                <a:lnTo>
                  <a:pt x="45" y="91"/>
                </a:lnTo>
                <a:lnTo>
                  <a:pt x="45" y="91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3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3" y="94"/>
                </a:lnTo>
                <a:lnTo>
                  <a:pt x="43" y="94"/>
                </a:lnTo>
                <a:lnTo>
                  <a:pt x="43" y="94"/>
                </a:lnTo>
                <a:lnTo>
                  <a:pt x="43" y="94"/>
                </a:lnTo>
                <a:lnTo>
                  <a:pt x="43" y="93"/>
                </a:lnTo>
                <a:lnTo>
                  <a:pt x="43" y="93"/>
                </a:lnTo>
                <a:lnTo>
                  <a:pt x="43" y="93"/>
                </a:lnTo>
                <a:lnTo>
                  <a:pt x="42" y="93"/>
                </a:lnTo>
                <a:lnTo>
                  <a:pt x="42" y="94"/>
                </a:lnTo>
                <a:lnTo>
                  <a:pt x="41" y="94"/>
                </a:lnTo>
                <a:lnTo>
                  <a:pt x="41" y="94"/>
                </a:lnTo>
                <a:lnTo>
                  <a:pt x="41" y="94"/>
                </a:lnTo>
                <a:lnTo>
                  <a:pt x="41" y="93"/>
                </a:lnTo>
                <a:lnTo>
                  <a:pt x="41" y="93"/>
                </a:lnTo>
                <a:lnTo>
                  <a:pt x="41" y="93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1"/>
                </a:lnTo>
                <a:lnTo>
                  <a:pt x="40" y="91"/>
                </a:lnTo>
                <a:lnTo>
                  <a:pt x="40" y="91"/>
                </a:lnTo>
                <a:lnTo>
                  <a:pt x="40" y="91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8" y="91"/>
                </a:lnTo>
                <a:lnTo>
                  <a:pt x="39" y="91"/>
                </a:lnTo>
                <a:lnTo>
                  <a:pt x="39" y="91"/>
                </a:lnTo>
                <a:lnTo>
                  <a:pt x="39" y="91"/>
                </a:lnTo>
                <a:lnTo>
                  <a:pt x="38" y="91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7" y="90"/>
                </a:lnTo>
                <a:lnTo>
                  <a:pt x="37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89"/>
                </a:lnTo>
                <a:lnTo>
                  <a:pt x="38" y="89"/>
                </a:lnTo>
                <a:lnTo>
                  <a:pt x="38" y="89"/>
                </a:lnTo>
                <a:lnTo>
                  <a:pt x="38" y="89"/>
                </a:lnTo>
                <a:lnTo>
                  <a:pt x="38" y="89"/>
                </a:lnTo>
                <a:lnTo>
                  <a:pt x="37" y="89"/>
                </a:lnTo>
                <a:lnTo>
                  <a:pt x="37" y="88"/>
                </a:lnTo>
                <a:lnTo>
                  <a:pt x="37" y="88"/>
                </a:lnTo>
                <a:lnTo>
                  <a:pt x="37" y="88"/>
                </a:lnTo>
                <a:lnTo>
                  <a:pt x="37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5" y="86"/>
                </a:lnTo>
                <a:lnTo>
                  <a:pt x="35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3" y="85"/>
                </a:lnTo>
                <a:lnTo>
                  <a:pt x="33" y="85"/>
                </a:lnTo>
                <a:lnTo>
                  <a:pt x="33" y="85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1" y="84"/>
                </a:lnTo>
                <a:lnTo>
                  <a:pt x="31" y="84"/>
                </a:lnTo>
                <a:lnTo>
                  <a:pt x="31" y="84"/>
                </a:lnTo>
                <a:lnTo>
                  <a:pt x="31" y="84"/>
                </a:lnTo>
                <a:lnTo>
                  <a:pt x="30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4"/>
                </a:lnTo>
                <a:lnTo>
                  <a:pt x="27" y="84"/>
                </a:lnTo>
                <a:lnTo>
                  <a:pt x="27" y="84"/>
                </a:lnTo>
                <a:lnTo>
                  <a:pt x="26" y="85"/>
                </a:lnTo>
                <a:lnTo>
                  <a:pt x="25" y="85"/>
                </a:lnTo>
                <a:lnTo>
                  <a:pt x="25" y="85"/>
                </a:lnTo>
                <a:lnTo>
                  <a:pt x="25" y="86"/>
                </a:lnTo>
                <a:lnTo>
                  <a:pt x="24" y="86"/>
                </a:lnTo>
                <a:lnTo>
                  <a:pt x="22" y="86"/>
                </a:lnTo>
                <a:lnTo>
                  <a:pt x="21" y="86"/>
                </a:lnTo>
                <a:lnTo>
                  <a:pt x="20" y="85"/>
                </a:lnTo>
                <a:lnTo>
                  <a:pt x="20" y="85"/>
                </a:lnTo>
                <a:lnTo>
                  <a:pt x="20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5"/>
                </a:lnTo>
                <a:lnTo>
                  <a:pt x="15" y="85"/>
                </a:lnTo>
                <a:lnTo>
                  <a:pt x="15" y="84"/>
                </a:lnTo>
                <a:lnTo>
                  <a:pt x="15" y="84"/>
                </a:lnTo>
                <a:lnTo>
                  <a:pt x="16" y="84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1"/>
                </a:lnTo>
                <a:lnTo>
                  <a:pt x="16" y="81"/>
                </a:lnTo>
                <a:lnTo>
                  <a:pt x="16" y="80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7" y="79"/>
                </a:lnTo>
                <a:lnTo>
                  <a:pt x="17" y="79"/>
                </a:lnTo>
                <a:lnTo>
                  <a:pt x="17" y="79"/>
                </a:lnTo>
                <a:lnTo>
                  <a:pt x="17" y="79"/>
                </a:lnTo>
                <a:lnTo>
                  <a:pt x="17" y="79"/>
                </a:lnTo>
                <a:lnTo>
                  <a:pt x="17" y="78"/>
                </a:lnTo>
                <a:lnTo>
                  <a:pt x="17" y="78"/>
                </a:lnTo>
                <a:lnTo>
                  <a:pt x="17" y="78"/>
                </a:lnTo>
                <a:lnTo>
                  <a:pt x="18" y="78"/>
                </a:lnTo>
                <a:lnTo>
                  <a:pt x="18" y="78"/>
                </a:lnTo>
                <a:lnTo>
                  <a:pt x="17" y="78"/>
                </a:lnTo>
                <a:lnTo>
                  <a:pt x="17" y="77"/>
                </a:lnTo>
                <a:lnTo>
                  <a:pt x="18" y="77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8" y="75"/>
                </a:lnTo>
                <a:lnTo>
                  <a:pt x="18" y="75"/>
                </a:lnTo>
                <a:lnTo>
                  <a:pt x="18" y="75"/>
                </a:lnTo>
                <a:lnTo>
                  <a:pt x="18" y="75"/>
                </a:lnTo>
                <a:lnTo>
                  <a:pt x="18" y="75"/>
                </a:lnTo>
                <a:lnTo>
                  <a:pt x="19" y="75"/>
                </a:lnTo>
                <a:lnTo>
                  <a:pt x="19" y="74"/>
                </a:lnTo>
                <a:lnTo>
                  <a:pt x="18" y="74"/>
                </a:lnTo>
                <a:lnTo>
                  <a:pt x="18" y="74"/>
                </a:lnTo>
                <a:lnTo>
                  <a:pt x="18" y="75"/>
                </a:lnTo>
                <a:lnTo>
                  <a:pt x="17" y="75"/>
                </a:lnTo>
                <a:lnTo>
                  <a:pt x="17" y="75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3"/>
                </a:lnTo>
                <a:lnTo>
                  <a:pt x="17" y="73"/>
                </a:lnTo>
                <a:lnTo>
                  <a:pt x="16" y="73"/>
                </a:lnTo>
                <a:lnTo>
                  <a:pt x="16" y="73"/>
                </a:lnTo>
                <a:lnTo>
                  <a:pt x="15" y="73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3" y="72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0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1" y="68"/>
                </a:lnTo>
                <a:lnTo>
                  <a:pt x="11" y="68"/>
                </a:lnTo>
                <a:lnTo>
                  <a:pt x="11" y="68"/>
                </a:lnTo>
                <a:lnTo>
                  <a:pt x="11" y="67"/>
                </a:lnTo>
                <a:lnTo>
                  <a:pt x="11" y="67"/>
                </a:lnTo>
                <a:lnTo>
                  <a:pt x="11" y="67"/>
                </a:lnTo>
                <a:lnTo>
                  <a:pt x="11" y="66"/>
                </a:lnTo>
                <a:lnTo>
                  <a:pt x="11" y="66"/>
                </a:lnTo>
                <a:lnTo>
                  <a:pt x="11" y="66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1"/>
                </a:lnTo>
                <a:lnTo>
                  <a:pt x="9" y="60"/>
                </a:lnTo>
                <a:lnTo>
                  <a:pt x="9" y="61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60"/>
                </a:lnTo>
                <a:lnTo>
                  <a:pt x="9" y="59"/>
                </a:lnTo>
                <a:lnTo>
                  <a:pt x="9" y="58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6"/>
                </a:lnTo>
                <a:lnTo>
                  <a:pt x="9" y="56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4"/>
                </a:lnTo>
                <a:lnTo>
                  <a:pt x="8" y="54"/>
                </a:lnTo>
                <a:lnTo>
                  <a:pt x="8" y="54"/>
                </a:lnTo>
                <a:lnTo>
                  <a:pt x="8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9" y="50"/>
                </a:lnTo>
                <a:lnTo>
                  <a:pt x="9" y="50"/>
                </a:lnTo>
                <a:lnTo>
                  <a:pt x="9" y="50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9" y="49"/>
                </a:lnTo>
                <a:lnTo>
                  <a:pt x="9" y="49"/>
                </a:lnTo>
                <a:lnTo>
                  <a:pt x="9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8" y="46"/>
                </a:lnTo>
                <a:lnTo>
                  <a:pt x="9" y="45"/>
                </a:lnTo>
                <a:lnTo>
                  <a:pt x="8" y="45"/>
                </a:lnTo>
                <a:lnTo>
                  <a:pt x="9" y="45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6" y="43"/>
                </a:lnTo>
                <a:lnTo>
                  <a:pt x="6" y="43"/>
                </a:lnTo>
                <a:lnTo>
                  <a:pt x="6" y="43"/>
                </a:lnTo>
                <a:lnTo>
                  <a:pt x="6" y="43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5" y="42"/>
                </a:lnTo>
                <a:lnTo>
                  <a:pt x="5" y="42"/>
                </a:lnTo>
                <a:lnTo>
                  <a:pt x="5" y="41"/>
                </a:lnTo>
                <a:lnTo>
                  <a:pt x="5" y="41"/>
                </a:lnTo>
                <a:lnTo>
                  <a:pt x="5" y="41"/>
                </a:lnTo>
                <a:lnTo>
                  <a:pt x="5" y="41"/>
                </a:lnTo>
                <a:lnTo>
                  <a:pt x="5" y="41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39"/>
                </a:lnTo>
                <a:lnTo>
                  <a:pt x="3" y="39"/>
                </a:lnTo>
                <a:lnTo>
                  <a:pt x="3" y="39"/>
                </a:lnTo>
                <a:lnTo>
                  <a:pt x="3" y="38"/>
                </a:lnTo>
                <a:lnTo>
                  <a:pt x="3" y="38"/>
                </a:lnTo>
                <a:lnTo>
                  <a:pt x="3" y="38"/>
                </a:lnTo>
                <a:lnTo>
                  <a:pt x="3" y="38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6"/>
                </a:lnTo>
                <a:lnTo>
                  <a:pt x="3" y="36"/>
                </a:lnTo>
                <a:lnTo>
                  <a:pt x="4" y="36"/>
                </a:lnTo>
                <a:lnTo>
                  <a:pt x="4" y="35"/>
                </a:lnTo>
                <a:lnTo>
                  <a:pt x="4" y="35"/>
                </a:lnTo>
                <a:lnTo>
                  <a:pt x="4" y="34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4" y="33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7"/>
                </a:lnTo>
                <a:lnTo>
                  <a:pt x="5" y="26"/>
                </a:lnTo>
                <a:lnTo>
                  <a:pt x="6" y="26"/>
                </a:lnTo>
                <a:lnTo>
                  <a:pt x="5" y="26"/>
                </a:lnTo>
                <a:lnTo>
                  <a:pt x="5" y="26"/>
                </a:lnTo>
                <a:lnTo>
                  <a:pt x="5" y="25"/>
                </a:lnTo>
                <a:lnTo>
                  <a:pt x="5" y="25"/>
                </a:lnTo>
                <a:lnTo>
                  <a:pt x="5" y="25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4"/>
                </a:lnTo>
                <a:lnTo>
                  <a:pt x="5" y="23"/>
                </a:lnTo>
                <a:lnTo>
                  <a:pt x="5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3" y="19"/>
                </a:lnTo>
                <a:lnTo>
                  <a:pt x="2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7"/>
                </a:lnTo>
                <a:lnTo>
                  <a:pt x="3" y="17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4"/>
                </a:lnTo>
                <a:lnTo>
                  <a:pt x="1" y="14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xmlns="" id="{E9106B07-8037-4EC9-B202-12BF76610999}"/>
              </a:ext>
            </a:extLst>
          </p:cNvPr>
          <p:cNvSpPr>
            <a:spLocks/>
          </p:cNvSpPr>
          <p:nvPr/>
        </p:nvSpPr>
        <p:spPr bwMode="auto">
          <a:xfrm>
            <a:off x="5818041" y="3918890"/>
            <a:ext cx="160338" cy="95251"/>
          </a:xfrm>
          <a:custGeom>
            <a:avLst/>
            <a:gdLst>
              <a:gd name="T0" fmla="*/ 0 w 17"/>
              <a:gd name="T1" fmla="*/ 6 h 10"/>
              <a:gd name="T2" fmla="*/ 1 w 17"/>
              <a:gd name="T3" fmla="*/ 5 h 10"/>
              <a:gd name="T4" fmla="*/ 1 w 17"/>
              <a:gd name="T5" fmla="*/ 4 h 10"/>
              <a:gd name="T6" fmla="*/ 1 w 17"/>
              <a:gd name="T7" fmla="*/ 4 h 10"/>
              <a:gd name="T8" fmla="*/ 1 w 17"/>
              <a:gd name="T9" fmla="*/ 3 h 10"/>
              <a:gd name="T10" fmla="*/ 1 w 17"/>
              <a:gd name="T11" fmla="*/ 0 h 10"/>
              <a:gd name="T12" fmla="*/ 4 w 17"/>
              <a:gd name="T13" fmla="*/ 0 h 10"/>
              <a:gd name="T14" fmla="*/ 13 w 17"/>
              <a:gd name="T15" fmla="*/ 0 h 10"/>
              <a:gd name="T16" fmla="*/ 15 w 17"/>
              <a:gd name="T17" fmla="*/ 1 h 10"/>
              <a:gd name="T18" fmla="*/ 16 w 17"/>
              <a:gd name="T19" fmla="*/ 1 h 10"/>
              <a:gd name="T20" fmla="*/ 17 w 17"/>
              <a:gd name="T21" fmla="*/ 1 h 10"/>
              <a:gd name="T22" fmla="*/ 17 w 17"/>
              <a:gd name="T23" fmla="*/ 2 h 10"/>
              <a:gd name="T24" fmla="*/ 17 w 17"/>
              <a:gd name="T25" fmla="*/ 3 h 10"/>
              <a:gd name="T26" fmla="*/ 17 w 17"/>
              <a:gd name="T27" fmla="*/ 3 h 10"/>
              <a:gd name="T28" fmla="*/ 17 w 17"/>
              <a:gd name="T29" fmla="*/ 4 h 10"/>
              <a:gd name="T30" fmla="*/ 17 w 17"/>
              <a:gd name="T31" fmla="*/ 4 h 10"/>
              <a:gd name="T32" fmla="*/ 17 w 17"/>
              <a:gd name="T33" fmla="*/ 4 h 10"/>
              <a:gd name="T34" fmla="*/ 17 w 17"/>
              <a:gd name="T35" fmla="*/ 5 h 10"/>
              <a:gd name="T36" fmla="*/ 17 w 17"/>
              <a:gd name="T37" fmla="*/ 5 h 10"/>
              <a:gd name="T38" fmla="*/ 17 w 17"/>
              <a:gd name="T39" fmla="*/ 6 h 10"/>
              <a:gd name="T40" fmla="*/ 16 w 17"/>
              <a:gd name="T41" fmla="*/ 6 h 10"/>
              <a:gd name="T42" fmla="*/ 16 w 17"/>
              <a:gd name="T43" fmla="*/ 6 h 10"/>
              <a:gd name="T44" fmla="*/ 16 w 17"/>
              <a:gd name="T45" fmla="*/ 7 h 10"/>
              <a:gd name="T46" fmla="*/ 16 w 17"/>
              <a:gd name="T47" fmla="*/ 7 h 10"/>
              <a:gd name="T48" fmla="*/ 16 w 17"/>
              <a:gd name="T49" fmla="*/ 7 h 10"/>
              <a:gd name="T50" fmla="*/ 16 w 17"/>
              <a:gd name="T51" fmla="*/ 8 h 10"/>
              <a:gd name="T52" fmla="*/ 16 w 17"/>
              <a:gd name="T53" fmla="*/ 8 h 10"/>
              <a:gd name="T54" fmla="*/ 16 w 17"/>
              <a:gd name="T55" fmla="*/ 8 h 10"/>
              <a:gd name="T56" fmla="*/ 16 w 17"/>
              <a:gd name="T57" fmla="*/ 8 h 10"/>
              <a:gd name="T58" fmla="*/ 16 w 17"/>
              <a:gd name="T59" fmla="*/ 8 h 10"/>
              <a:gd name="T60" fmla="*/ 16 w 17"/>
              <a:gd name="T61" fmla="*/ 9 h 10"/>
              <a:gd name="T62" fmla="*/ 16 w 17"/>
              <a:gd name="T63" fmla="*/ 9 h 10"/>
              <a:gd name="T64" fmla="*/ 17 w 17"/>
              <a:gd name="T65" fmla="*/ 9 h 10"/>
              <a:gd name="T66" fmla="*/ 17 w 17"/>
              <a:gd name="T67" fmla="*/ 10 h 10"/>
              <a:gd name="T68" fmla="*/ 17 w 17"/>
              <a:gd name="T69" fmla="*/ 10 h 10"/>
              <a:gd name="T70" fmla="*/ 17 w 17"/>
              <a:gd name="T71" fmla="*/ 10 h 10"/>
              <a:gd name="T72" fmla="*/ 12 w 17"/>
              <a:gd name="T73" fmla="*/ 10 h 10"/>
              <a:gd name="T74" fmla="*/ 6 w 17"/>
              <a:gd name="T75" fmla="*/ 10 h 10"/>
              <a:gd name="T76" fmla="*/ 3 w 17"/>
              <a:gd name="T77" fmla="*/ 10 h 10"/>
              <a:gd name="T78" fmla="*/ 0 w 17"/>
              <a:gd name="T79" fmla="*/ 10 h 10"/>
              <a:gd name="T80" fmla="*/ 0 w 17"/>
              <a:gd name="T81" fmla="*/ 9 h 10"/>
              <a:gd name="T82" fmla="*/ 0 w 17"/>
              <a:gd name="T83" fmla="*/ 8 h 10"/>
              <a:gd name="T84" fmla="*/ 0 w 17"/>
              <a:gd name="T85" fmla="*/ 8 h 10"/>
              <a:gd name="T86" fmla="*/ 0 w 17"/>
              <a:gd name="T87" fmla="*/ 8 h 10"/>
              <a:gd name="T88" fmla="*/ 0 w 17"/>
              <a:gd name="T89" fmla="*/ 7 h 10"/>
              <a:gd name="T90" fmla="*/ 0 w 17"/>
              <a:gd name="T9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" h="10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1" y="2"/>
                </a:lnTo>
                <a:lnTo>
                  <a:pt x="1" y="0"/>
                </a:lnTo>
                <a:lnTo>
                  <a:pt x="1" y="0"/>
                </a:lnTo>
                <a:lnTo>
                  <a:pt x="4" y="0"/>
                </a:lnTo>
                <a:lnTo>
                  <a:pt x="4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6"/>
                </a:lnTo>
                <a:lnTo>
                  <a:pt x="17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7" y="10"/>
                </a:lnTo>
                <a:lnTo>
                  <a:pt x="17" y="9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2" y="10"/>
                </a:lnTo>
                <a:lnTo>
                  <a:pt x="11" y="10"/>
                </a:lnTo>
                <a:lnTo>
                  <a:pt x="8" y="10"/>
                </a:lnTo>
                <a:lnTo>
                  <a:pt x="6" y="10"/>
                </a:lnTo>
                <a:lnTo>
                  <a:pt x="5" y="10"/>
                </a:lnTo>
                <a:lnTo>
                  <a:pt x="4" y="10"/>
                </a:lnTo>
                <a:lnTo>
                  <a:pt x="3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xmlns="" id="{71275223-03A0-497D-A859-C6E47E1F166E}"/>
              </a:ext>
            </a:extLst>
          </p:cNvPr>
          <p:cNvSpPr>
            <a:spLocks/>
          </p:cNvSpPr>
          <p:nvPr/>
        </p:nvSpPr>
        <p:spPr bwMode="auto">
          <a:xfrm>
            <a:off x="5818041" y="3918890"/>
            <a:ext cx="160338" cy="95251"/>
          </a:xfrm>
          <a:custGeom>
            <a:avLst/>
            <a:gdLst>
              <a:gd name="T0" fmla="*/ 0 w 17"/>
              <a:gd name="T1" fmla="*/ 6 h 10"/>
              <a:gd name="T2" fmla="*/ 1 w 17"/>
              <a:gd name="T3" fmla="*/ 5 h 10"/>
              <a:gd name="T4" fmla="*/ 1 w 17"/>
              <a:gd name="T5" fmla="*/ 4 h 10"/>
              <a:gd name="T6" fmla="*/ 1 w 17"/>
              <a:gd name="T7" fmla="*/ 4 h 10"/>
              <a:gd name="T8" fmla="*/ 1 w 17"/>
              <a:gd name="T9" fmla="*/ 3 h 10"/>
              <a:gd name="T10" fmla="*/ 1 w 17"/>
              <a:gd name="T11" fmla="*/ 0 h 10"/>
              <a:gd name="T12" fmla="*/ 4 w 17"/>
              <a:gd name="T13" fmla="*/ 0 h 10"/>
              <a:gd name="T14" fmla="*/ 13 w 17"/>
              <a:gd name="T15" fmla="*/ 0 h 10"/>
              <a:gd name="T16" fmla="*/ 15 w 17"/>
              <a:gd name="T17" fmla="*/ 1 h 10"/>
              <a:gd name="T18" fmla="*/ 16 w 17"/>
              <a:gd name="T19" fmla="*/ 1 h 10"/>
              <a:gd name="T20" fmla="*/ 17 w 17"/>
              <a:gd name="T21" fmla="*/ 1 h 10"/>
              <a:gd name="T22" fmla="*/ 17 w 17"/>
              <a:gd name="T23" fmla="*/ 2 h 10"/>
              <a:gd name="T24" fmla="*/ 17 w 17"/>
              <a:gd name="T25" fmla="*/ 3 h 10"/>
              <a:gd name="T26" fmla="*/ 17 w 17"/>
              <a:gd name="T27" fmla="*/ 3 h 10"/>
              <a:gd name="T28" fmla="*/ 17 w 17"/>
              <a:gd name="T29" fmla="*/ 4 h 10"/>
              <a:gd name="T30" fmla="*/ 17 w 17"/>
              <a:gd name="T31" fmla="*/ 4 h 10"/>
              <a:gd name="T32" fmla="*/ 17 w 17"/>
              <a:gd name="T33" fmla="*/ 4 h 10"/>
              <a:gd name="T34" fmla="*/ 17 w 17"/>
              <a:gd name="T35" fmla="*/ 5 h 10"/>
              <a:gd name="T36" fmla="*/ 17 w 17"/>
              <a:gd name="T37" fmla="*/ 5 h 10"/>
              <a:gd name="T38" fmla="*/ 17 w 17"/>
              <a:gd name="T39" fmla="*/ 6 h 10"/>
              <a:gd name="T40" fmla="*/ 16 w 17"/>
              <a:gd name="T41" fmla="*/ 6 h 10"/>
              <a:gd name="T42" fmla="*/ 16 w 17"/>
              <a:gd name="T43" fmla="*/ 6 h 10"/>
              <a:gd name="T44" fmla="*/ 16 w 17"/>
              <a:gd name="T45" fmla="*/ 7 h 10"/>
              <a:gd name="T46" fmla="*/ 16 w 17"/>
              <a:gd name="T47" fmla="*/ 7 h 10"/>
              <a:gd name="T48" fmla="*/ 16 w 17"/>
              <a:gd name="T49" fmla="*/ 7 h 10"/>
              <a:gd name="T50" fmla="*/ 16 w 17"/>
              <a:gd name="T51" fmla="*/ 8 h 10"/>
              <a:gd name="T52" fmla="*/ 16 w 17"/>
              <a:gd name="T53" fmla="*/ 8 h 10"/>
              <a:gd name="T54" fmla="*/ 16 w 17"/>
              <a:gd name="T55" fmla="*/ 8 h 10"/>
              <a:gd name="T56" fmla="*/ 16 w 17"/>
              <a:gd name="T57" fmla="*/ 8 h 10"/>
              <a:gd name="T58" fmla="*/ 16 w 17"/>
              <a:gd name="T59" fmla="*/ 8 h 10"/>
              <a:gd name="T60" fmla="*/ 16 w 17"/>
              <a:gd name="T61" fmla="*/ 9 h 10"/>
              <a:gd name="T62" fmla="*/ 16 w 17"/>
              <a:gd name="T63" fmla="*/ 9 h 10"/>
              <a:gd name="T64" fmla="*/ 17 w 17"/>
              <a:gd name="T65" fmla="*/ 9 h 10"/>
              <a:gd name="T66" fmla="*/ 17 w 17"/>
              <a:gd name="T67" fmla="*/ 10 h 10"/>
              <a:gd name="T68" fmla="*/ 17 w 17"/>
              <a:gd name="T69" fmla="*/ 10 h 10"/>
              <a:gd name="T70" fmla="*/ 17 w 17"/>
              <a:gd name="T71" fmla="*/ 10 h 10"/>
              <a:gd name="T72" fmla="*/ 12 w 17"/>
              <a:gd name="T73" fmla="*/ 10 h 10"/>
              <a:gd name="T74" fmla="*/ 6 w 17"/>
              <a:gd name="T75" fmla="*/ 10 h 10"/>
              <a:gd name="T76" fmla="*/ 3 w 17"/>
              <a:gd name="T77" fmla="*/ 10 h 10"/>
              <a:gd name="T78" fmla="*/ 0 w 17"/>
              <a:gd name="T79" fmla="*/ 10 h 10"/>
              <a:gd name="T80" fmla="*/ 0 w 17"/>
              <a:gd name="T81" fmla="*/ 9 h 10"/>
              <a:gd name="T82" fmla="*/ 0 w 17"/>
              <a:gd name="T83" fmla="*/ 8 h 10"/>
              <a:gd name="T84" fmla="*/ 0 w 17"/>
              <a:gd name="T85" fmla="*/ 8 h 10"/>
              <a:gd name="T86" fmla="*/ 0 w 17"/>
              <a:gd name="T87" fmla="*/ 8 h 10"/>
              <a:gd name="T88" fmla="*/ 0 w 17"/>
              <a:gd name="T89" fmla="*/ 7 h 10"/>
              <a:gd name="T90" fmla="*/ 0 w 17"/>
              <a:gd name="T9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" h="10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1" y="2"/>
                </a:lnTo>
                <a:lnTo>
                  <a:pt x="1" y="0"/>
                </a:lnTo>
                <a:lnTo>
                  <a:pt x="1" y="0"/>
                </a:lnTo>
                <a:lnTo>
                  <a:pt x="4" y="0"/>
                </a:lnTo>
                <a:lnTo>
                  <a:pt x="4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6"/>
                </a:lnTo>
                <a:lnTo>
                  <a:pt x="17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7" y="10"/>
                </a:lnTo>
                <a:lnTo>
                  <a:pt x="17" y="9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2" y="10"/>
                </a:lnTo>
                <a:lnTo>
                  <a:pt x="11" y="10"/>
                </a:lnTo>
                <a:lnTo>
                  <a:pt x="8" y="10"/>
                </a:lnTo>
                <a:lnTo>
                  <a:pt x="6" y="10"/>
                </a:lnTo>
                <a:lnTo>
                  <a:pt x="5" y="10"/>
                </a:lnTo>
                <a:lnTo>
                  <a:pt x="4" y="10"/>
                </a:lnTo>
                <a:lnTo>
                  <a:pt x="3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xmlns="" id="{D3E5C077-A3FE-4791-88BB-0BA540FFD3F7}"/>
              </a:ext>
            </a:extLst>
          </p:cNvPr>
          <p:cNvSpPr>
            <a:spLocks noEditPoints="1"/>
          </p:cNvSpPr>
          <p:nvPr/>
        </p:nvSpPr>
        <p:spPr bwMode="auto">
          <a:xfrm>
            <a:off x="6907067" y="4336403"/>
            <a:ext cx="368300" cy="595313"/>
          </a:xfrm>
          <a:custGeom>
            <a:avLst/>
            <a:gdLst>
              <a:gd name="T0" fmla="*/ 0 w 39"/>
              <a:gd name="T1" fmla="*/ 52 h 63"/>
              <a:gd name="T2" fmla="*/ 0 w 39"/>
              <a:gd name="T3" fmla="*/ 51 h 63"/>
              <a:gd name="T4" fmla="*/ 1 w 39"/>
              <a:gd name="T5" fmla="*/ 48 h 63"/>
              <a:gd name="T6" fmla="*/ 0 w 39"/>
              <a:gd name="T7" fmla="*/ 45 h 63"/>
              <a:gd name="T8" fmla="*/ 2 w 39"/>
              <a:gd name="T9" fmla="*/ 43 h 63"/>
              <a:gd name="T10" fmla="*/ 9 w 39"/>
              <a:gd name="T11" fmla="*/ 41 h 63"/>
              <a:gd name="T12" fmla="*/ 10 w 39"/>
              <a:gd name="T13" fmla="*/ 38 h 63"/>
              <a:gd name="T14" fmla="*/ 12 w 39"/>
              <a:gd name="T15" fmla="*/ 36 h 63"/>
              <a:gd name="T16" fmla="*/ 12 w 39"/>
              <a:gd name="T17" fmla="*/ 34 h 63"/>
              <a:gd name="T18" fmla="*/ 14 w 39"/>
              <a:gd name="T19" fmla="*/ 32 h 63"/>
              <a:gd name="T20" fmla="*/ 15 w 39"/>
              <a:gd name="T21" fmla="*/ 30 h 63"/>
              <a:gd name="T22" fmla="*/ 16 w 39"/>
              <a:gd name="T23" fmla="*/ 28 h 63"/>
              <a:gd name="T24" fmla="*/ 16 w 39"/>
              <a:gd name="T25" fmla="*/ 26 h 63"/>
              <a:gd name="T26" fmla="*/ 17 w 39"/>
              <a:gd name="T27" fmla="*/ 24 h 63"/>
              <a:gd name="T28" fmla="*/ 16 w 39"/>
              <a:gd name="T29" fmla="*/ 23 h 63"/>
              <a:gd name="T30" fmla="*/ 14 w 39"/>
              <a:gd name="T31" fmla="*/ 22 h 63"/>
              <a:gd name="T32" fmla="*/ 14 w 39"/>
              <a:gd name="T33" fmla="*/ 20 h 63"/>
              <a:gd name="T34" fmla="*/ 13 w 39"/>
              <a:gd name="T35" fmla="*/ 18 h 63"/>
              <a:gd name="T36" fmla="*/ 11 w 39"/>
              <a:gd name="T37" fmla="*/ 18 h 63"/>
              <a:gd name="T38" fmla="*/ 14 w 39"/>
              <a:gd name="T39" fmla="*/ 18 h 63"/>
              <a:gd name="T40" fmla="*/ 17 w 39"/>
              <a:gd name="T41" fmla="*/ 17 h 63"/>
              <a:gd name="T42" fmla="*/ 14 w 39"/>
              <a:gd name="T43" fmla="*/ 14 h 63"/>
              <a:gd name="T44" fmla="*/ 15 w 39"/>
              <a:gd name="T45" fmla="*/ 11 h 63"/>
              <a:gd name="T46" fmla="*/ 13 w 39"/>
              <a:gd name="T47" fmla="*/ 9 h 63"/>
              <a:gd name="T48" fmla="*/ 14 w 39"/>
              <a:gd name="T49" fmla="*/ 6 h 63"/>
              <a:gd name="T50" fmla="*/ 16 w 39"/>
              <a:gd name="T51" fmla="*/ 5 h 63"/>
              <a:gd name="T52" fmla="*/ 17 w 39"/>
              <a:gd name="T53" fmla="*/ 4 h 63"/>
              <a:gd name="T54" fmla="*/ 19 w 39"/>
              <a:gd name="T55" fmla="*/ 4 h 63"/>
              <a:gd name="T56" fmla="*/ 19 w 39"/>
              <a:gd name="T57" fmla="*/ 1 h 63"/>
              <a:gd name="T58" fmla="*/ 20 w 39"/>
              <a:gd name="T59" fmla="*/ 2 h 63"/>
              <a:gd name="T60" fmla="*/ 22 w 39"/>
              <a:gd name="T61" fmla="*/ 1 h 63"/>
              <a:gd name="T62" fmla="*/ 26 w 39"/>
              <a:gd name="T63" fmla="*/ 1 h 63"/>
              <a:gd name="T64" fmla="*/ 28 w 39"/>
              <a:gd name="T65" fmla="*/ 1 h 63"/>
              <a:gd name="T66" fmla="*/ 38 w 39"/>
              <a:gd name="T67" fmla="*/ 11 h 63"/>
              <a:gd name="T68" fmla="*/ 39 w 39"/>
              <a:gd name="T69" fmla="*/ 26 h 63"/>
              <a:gd name="T70" fmla="*/ 32 w 39"/>
              <a:gd name="T71" fmla="*/ 35 h 63"/>
              <a:gd name="T72" fmla="*/ 31 w 39"/>
              <a:gd name="T73" fmla="*/ 38 h 63"/>
              <a:gd name="T74" fmla="*/ 30 w 39"/>
              <a:gd name="T75" fmla="*/ 43 h 63"/>
              <a:gd name="T76" fmla="*/ 28 w 39"/>
              <a:gd name="T77" fmla="*/ 45 h 63"/>
              <a:gd name="T78" fmla="*/ 28 w 39"/>
              <a:gd name="T79" fmla="*/ 45 h 63"/>
              <a:gd name="T80" fmla="*/ 27 w 39"/>
              <a:gd name="T81" fmla="*/ 49 h 63"/>
              <a:gd name="T82" fmla="*/ 25 w 39"/>
              <a:gd name="T83" fmla="*/ 51 h 63"/>
              <a:gd name="T84" fmla="*/ 24 w 39"/>
              <a:gd name="T85" fmla="*/ 51 h 63"/>
              <a:gd name="T86" fmla="*/ 23 w 39"/>
              <a:gd name="T87" fmla="*/ 53 h 63"/>
              <a:gd name="T88" fmla="*/ 22 w 39"/>
              <a:gd name="T89" fmla="*/ 54 h 63"/>
              <a:gd name="T90" fmla="*/ 21 w 39"/>
              <a:gd name="T91" fmla="*/ 54 h 63"/>
              <a:gd name="T92" fmla="*/ 20 w 39"/>
              <a:gd name="T93" fmla="*/ 55 h 63"/>
              <a:gd name="T94" fmla="*/ 19 w 39"/>
              <a:gd name="T95" fmla="*/ 57 h 63"/>
              <a:gd name="T96" fmla="*/ 16 w 39"/>
              <a:gd name="T97" fmla="*/ 63 h 63"/>
              <a:gd name="T98" fmla="*/ 14 w 39"/>
              <a:gd name="T99" fmla="*/ 62 h 63"/>
              <a:gd name="T100" fmla="*/ 12 w 39"/>
              <a:gd name="T101" fmla="*/ 62 h 63"/>
              <a:gd name="T102" fmla="*/ 11 w 39"/>
              <a:gd name="T103" fmla="*/ 62 h 63"/>
              <a:gd name="T104" fmla="*/ 9 w 39"/>
              <a:gd name="T105" fmla="*/ 61 h 63"/>
              <a:gd name="T106" fmla="*/ 7 w 39"/>
              <a:gd name="T107" fmla="*/ 61 h 63"/>
              <a:gd name="T108" fmla="*/ 5 w 39"/>
              <a:gd name="T109" fmla="*/ 61 h 63"/>
              <a:gd name="T110" fmla="*/ 3 w 39"/>
              <a:gd name="T111" fmla="*/ 60 h 63"/>
              <a:gd name="T112" fmla="*/ 2 w 39"/>
              <a:gd name="T113" fmla="*/ 59 h 63"/>
              <a:gd name="T114" fmla="*/ 2 w 39"/>
              <a:gd name="T115" fmla="*/ 58 h 63"/>
              <a:gd name="T116" fmla="*/ 2 w 39"/>
              <a:gd name="T117" fmla="*/ 55 h 63"/>
              <a:gd name="T118" fmla="*/ 1 w 39"/>
              <a:gd name="T119" fmla="*/ 54 h 63"/>
              <a:gd name="T120" fmla="*/ 26 w 39"/>
              <a:gd name="T121" fmla="*/ 50 h 63"/>
              <a:gd name="T122" fmla="*/ 23 w 39"/>
              <a:gd name="T123" fmla="*/ 5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" h="63">
                <a:moveTo>
                  <a:pt x="0" y="53"/>
                </a:move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1"/>
                </a:lnTo>
                <a:lnTo>
                  <a:pt x="1" y="51"/>
                </a:lnTo>
                <a:lnTo>
                  <a:pt x="0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0" y="51"/>
                </a:lnTo>
                <a:lnTo>
                  <a:pt x="0" y="51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49"/>
                </a:lnTo>
                <a:lnTo>
                  <a:pt x="0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2" y="43"/>
                </a:lnTo>
                <a:lnTo>
                  <a:pt x="2" y="43"/>
                </a:lnTo>
                <a:lnTo>
                  <a:pt x="3" y="43"/>
                </a:lnTo>
                <a:lnTo>
                  <a:pt x="7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10" y="40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1"/>
                </a:lnTo>
                <a:lnTo>
                  <a:pt x="14" y="31"/>
                </a:lnTo>
                <a:lnTo>
                  <a:pt x="14" y="31"/>
                </a:lnTo>
                <a:lnTo>
                  <a:pt x="15" y="31"/>
                </a:lnTo>
                <a:lnTo>
                  <a:pt x="15" y="31"/>
                </a:lnTo>
                <a:lnTo>
                  <a:pt x="14" y="31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5" y="30"/>
                </a:lnTo>
                <a:lnTo>
                  <a:pt x="15" y="30"/>
                </a:lnTo>
                <a:lnTo>
                  <a:pt x="16" y="30"/>
                </a:lnTo>
                <a:lnTo>
                  <a:pt x="16" y="30"/>
                </a:lnTo>
                <a:lnTo>
                  <a:pt x="16" y="29"/>
                </a:lnTo>
                <a:lnTo>
                  <a:pt x="16" y="29"/>
                </a:lnTo>
                <a:lnTo>
                  <a:pt x="16" y="29"/>
                </a:lnTo>
                <a:lnTo>
                  <a:pt x="16" y="29"/>
                </a:lnTo>
                <a:lnTo>
                  <a:pt x="16" y="29"/>
                </a:lnTo>
                <a:lnTo>
                  <a:pt x="16" y="29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7"/>
                </a:lnTo>
                <a:lnTo>
                  <a:pt x="17" y="27"/>
                </a:lnTo>
                <a:lnTo>
                  <a:pt x="16" y="27"/>
                </a:lnTo>
                <a:lnTo>
                  <a:pt x="16" y="27"/>
                </a:lnTo>
                <a:lnTo>
                  <a:pt x="16" y="27"/>
                </a:lnTo>
                <a:lnTo>
                  <a:pt x="17" y="27"/>
                </a:lnTo>
                <a:lnTo>
                  <a:pt x="17" y="26"/>
                </a:lnTo>
                <a:lnTo>
                  <a:pt x="17" y="26"/>
                </a:lnTo>
                <a:lnTo>
                  <a:pt x="17" y="26"/>
                </a:lnTo>
                <a:lnTo>
                  <a:pt x="17" y="26"/>
                </a:lnTo>
                <a:lnTo>
                  <a:pt x="17" y="26"/>
                </a:lnTo>
                <a:lnTo>
                  <a:pt x="17" y="26"/>
                </a:lnTo>
                <a:lnTo>
                  <a:pt x="16" y="26"/>
                </a:lnTo>
                <a:lnTo>
                  <a:pt x="16" y="26"/>
                </a:lnTo>
                <a:lnTo>
                  <a:pt x="17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7" y="26"/>
                </a:lnTo>
                <a:lnTo>
                  <a:pt x="17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7" y="25"/>
                </a:lnTo>
                <a:lnTo>
                  <a:pt x="17" y="24"/>
                </a:lnTo>
                <a:lnTo>
                  <a:pt x="16" y="24"/>
                </a:lnTo>
                <a:lnTo>
                  <a:pt x="17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19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3" y="18"/>
                </a:lnTo>
                <a:lnTo>
                  <a:pt x="13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11" y="17"/>
                </a:lnTo>
                <a:lnTo>
                  <a:pt x="12" y="17"/>
                </a:lnTo>
                <a:lnTo>
                  <a:pt x="12" y="17"/>
                </a:lnTo>
                <a:lnTo>
                  <a:pt x="13" y="17"/>
                </a:lnTo>
                <a:lnTo>
                  <a:pt x="13" y="17"/>
                </a:lnTo>
                <a:lnTo>
                  <a:pt x="13" y="17"/>
                </a:lnTo>
                <a:lnTo>
                  <a:pt x="13" y="17"/>
                </a:lnTo>
                <a:lnTo>
                  <a:pt x="13" y="17"/>
                </a:lnTo>
                <a:lnTo>
                  <a:pt x="13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5" y="18"/>
                </a:lnTo>
                <a:lnTo>
                  <a:pt x="16" y="18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7" y="17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5" y="15"/>
                </a:lnTo>
                <a:lnTo>
                  <a:pt x="15" y="14"/>
                </a:lnTo>
                <a:lnTo>
                  <a:pt x="15" y="14"/>
                </a:lnTo>
                <a:lnTo>
                  <a:pt x="15" y="14"/>
                </a:lnTo>
                <a:lnTo>
                  <a:pt x="15" y="14"/>
                </a:lnTo>
                <a:lnTo>
                  <a:pt x="15" y="14"/>
                </a:lnTo>
                <a:lnTo>
                  <a:pt x="15" y="14"/>
                </a:lnTo>
                <a:lnTo>
                  <a:pt x="15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5" y="13"/>
                </a:lnTo>
                <a:lnTo>
                  <a:pt x="15" y="13"/>
                </a:lnTo>
                <a:lnTo>
                  <a:pt x="14" y="13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1"/>
                </a:lnTo>
                <a:lnTo>
                  <a:pt x="15" y="11"/>
                </a:lnTo>
                <a:lnTo>
                  <a:pt x="15" y="11"/>
                </a:lnTo>
                <a:lnTo>
                  <a:pt x="15" y="11"/>
                </a:lnTo>
                <a:lnTo>
                  <a:pt x="14" y="10"/>
                </a:lnTo>
                <a:lnTo>
                  <a:pt x="14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3" y="9"/>
                </a:lnTo>
                <a:lnTo>
                  <a:pt x="13" y="9"/>
                </a:lnTo>
                <a:lnTo>
                  <a:pt x="13" y="9"/>
                </a:lnTo>
                <a:lnTo>
                  <a:pt x="13" y="8"/>
                </a:lnTo>
                <a:lnTo>
                  <a:pt x="12" y="8"/>
                </a:lnTo>
                <a:lnTo>
                  <a:pt x="12" y="8"/>
                </a:lnTo>
                <a:lnTo>
                  <a:pt x="13" y="8"/>
                </a:lnTo>
                <a:lnTo>
                  <a:pt x="13" y="7"/>
                </a:lnTo>
                <a:lnTo>
                  <a:pt x="14" y="7"/>
                </a:lnTo>
                <a:lnTo>
                  <a:pt x="13" y="7"/>
                </a:lnTo>
                <a:lnTo>
                  <a:pt x="13" y="7"/>
                </a:lnTo>
                <a:lnTo>
                  <a:pt x="13" y="6"/>
                </a:lnTo>
                <a:lnTo>
                  <a:pt x="14" y="6"/>
                </a:lnTo>
                <a:lnTo>
                  <a:pt x="14" y="6"/>
                </a:lnTo>
                <a:lnTo>
                  <a:pt x="13" y="6"/>
                </a:lnTo>
                <a:lnTo>
                  <a:pt x="13" y="6"/>
                </a:lnTo>
                <a:lnTo>
                  <a:pt x="14" y="6"/>
                </a:lnTo>
                <a:lnTo>
                  <a:pt x="14" y="6"/>
                </a:lnTo>
                <a:lnTo>
                  <a:pt x="14" y="5"/>
                </a:lnTo>
                <a:lnTo>
                  <a:pt x="14" y="5"/>
                </a:lnTo>
                <a:lnTo>
                  <a:pt x="14" y="5"/>
                </a:lnTo>
                <a:lnTo>
                  <a:pt x="14" y="5"/>
                </a:lnTo>
                <a:lnTo>
                  <a:pt x="15" y="5"/>
                </a:lnTo>
                <a:lnTo>
                  <a:pt x="14" y="5"/>
                </a:lnTo>
                <a:lnTo>
                  <a:pt x="15" y="5"/>
                </a:lnTo>
                <a:lnTo>
                  <a:pt x="15" y="5"/>
                </a:lnTo>
                <a:lnTo>
                  <a:pt x="15" y="5"/>
                </a:lnTo>
                <a:lnTo>
                  <a:pt x="15" y="5"/>
                </a:lnTo>
                <a:lnTo>
                  <a:pt x="15" y="5"/>
                </a:lnTo>
                <a:lnTo>
                  <a:pt x="15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4"/>
                </a:lnTo>
                <a:lnTo>
                  <a:pt x="16" y="4"/>
                </a:lnTo>
                <a:lnTo>
                  <a:pt x="16" y="5"/>
                </a:lnTo>
                <a:lnTo>
                  <a:pt x="16" y="5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8" y="4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5"/>
                </a:lnTo>
                <a:lnTo>
                  <a:pt x="19" y="5"/>
                </a:lnTo>
                <a:lnTo>
                  <a:pt x="19" y="4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3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2"/>
                </a:lnTo>
                <a:lnTo>
                  <a:pt x="29" y="2"/>
                </a:lnTo>
                <a:lnTo>
                  <a:pt x="32" y="4"/>
                </a:lnTo>
                <a:lnTo>
                  <a:pt x="34" y="5"/>
                </a:lnTo>
                <a:lnTo>
                  <a:pt x="35" y="5"/>
                </a:lnTo>
                <a:lnTo>
                  <a:pt x="35" y="5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9"/>
                </a:lnTo>
                <a:lnTo>
                  <a:pt x="38" y="10"/>
                </a:lnTo>
                <a:lnTo>
                  <a:pt x="38" y="10"/>
                </a:lnTo>
                <a:lnTo>
                  <a:pt x="38" y="11"/>
                </a:lnTo>
                <a:lnTo>
                  <a:pt x="38" y="11"/>
                </a:lnTo>
                <a:lnTo>
                  <a:pt x="38" y="12"/>
                </a:lnTo>
                <a:lnTo>
                  <a:pt x="38" y="12"/>
                </a:lnTo>
                <a:lnTo>
                  <a:pt x="38" y="13"/>
                </a:lnTo>
                <a:lnTo>
                  <a:pt x="38" y="13"/>
                </a:lnTo>
                <a:lnTo>
                  <a:pt x="38" y="14"/>
                </a:lnTo>
                <a:lnTo>
                  <a:pt x="38" y="15"/>
                </a:lnTo>
                <a:lnTo>
                  <a:pt x="38" y="17"/>
                </a:lnTo>
                <a:lnTo>
                  <a:pt x="38" y="18"/>
                </a:lnTo>
                <a:lnTo>
                  <a:pt x="38" y="20"/>
                </a:lnTo>
                <a:lnTo>
                  <a:pt x="38" y="22"/>
                </a:lnTo>
                <a:lnTo>
                  <a:pt x="38" y="24"/>
                </a:lnTo>
                <a:lnTo>
                  <a:pt x="39" y="25"/>
                </a:lnTo>
                <a:lnTo>
                  <a:pt x="39" y="26"/>
                </a:lnTo>
                <a:lnTo>
                  <a:pt x="39" y="27"/>
                </a:lnTo>
                <a:lnTo>
                  <a:pt x="38" y="29"/>
                </a:lnTo>
                <a:lnTo>
                  <a:pt x="37" y="31"/>
                </a:lnTo>
                <a:lnTo>
                  <a:pt x="37" y="32"/>
                </a:lnTo>
                <a:lnTo>
                  <a:pt x="37" y="33"/>
                </a:lnTo>
                <a:lnTo>
                  <a:pt x="36" y="33"/>
                </a:lnTo>
                <a:lnTo>
                  <a:pt x="36" y="33"/>
                </a:lnTo>
                <a:lnTo>
                  <a:pt x="36" y="33"/>
                </a:lnTo>
                <a:lnTo>
                  <a:pt x="35" y="33"/>
                </a:lnTo>
                <a:lnTo>
                  <a:pt x="35" y="33"/>
                </a:lnTo>
                <a:lnTo>
                  <a:pt x="34" y="34"/>
                </a:lnTo>
                <a:lnTo>
                  <a:pt x="33" y="34"/>
                </a:lnTo>
                <a:lnTo>
                  <a:pt x="33" y="35"/>
                </a:lnTo>
                <a:lnTo>
                  <a:pt x="32" y="35"/>
                </a:lnTo>
                <a:lnTo>
                  <a:pt x="32" y="36"/>
                </a:lnTo>
                <a:lnTo>
                  <a:pt x="32" y="36"/>
                </a:lnTo>
                <a:lnTo>
                  <a:pt x="32" y="36"/>
                </a:lnTo>
                <a:lnTo>
                  <a:pt x="32" y="37"/>
                </a:lnTo>
                <a:lnTo>
                  <a:pt x="32" y="37"/>
                </a:lnTo>
                <a:lnTo>
                  <a:pt x="32" y="37"/>
                </a:lnTo>
                <a:lnTo>
                  <a:pt x="32" y="37"/>
                </a:lnTo>
                <a:lnTo>
                  <a:pt x="31" y="37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1" y="39"/>
                </a:lnTo>
                <a:lnTo>
                  <a:pt x="31" y="39"/>
                </a:lnTo>
                <a:lnTo>
                  <a:pt x="30" y="39"/>
                </a:lnTo>
                <a:lnTo>
                  <a:pt x="30" y="39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1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3"/>
                </a:lnTo>
                <a:lnTo>
                  <a:pt x="30" y="43"/>
                </a:lnTo>
                <a:lnTo>
                  <a:pt x="29" y="43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9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6"/>
                </a:lnTo>
                <a:lnTo>
                  <a:pt x="28" y="46"/>
                </a:lnTo>
                <a:lnTo>
                  <a:pt x="27" y="46"/>
                </a:lnTo>
                <a:lnTo>
                  <a:pt x="27" y="47"/>
                </a:lnTo>
                <a:lnTo>
                  <a:pt x="27" y="47"/>
                </a:lnTo>
                <a:lnTo>
                  <a:pt x="27" y="48"/>
                </a:lnTo>
                <a:lnTo>
                  <a:pt x="27" y="48"/>
                </a:lnTo>
                <a:lnTo>
                  <a:pt x="27" y="49"/>
                </a:lnTo>
                <a:lnTo>
                  <a:pt x="27" y="49"/>
                </a:lnTo>
                <a:lnTo>
                  <a:pt x="26" y="49"/>
                </a:lnTo>
                <a:lnTo>
                  <a:pt x="26" y="50"/>
                </a:lnTo>
                <a:lnTo>
                  <a:pt x="26" y="50"/>
                </a:lnTo>
                <a:lnTo>
                  <a:pt x="26" y="51"/>
                </a:lnTo>
                <a:lnTo>
                  <a:pt x="25" y="51"/>
                </a:lnTo>
                <a:lnTo>
                  <a:pt x="26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3"/>
                </a:lnTo>
                <a:lnTo>
                  <a:pt x="24" y="53"/>
                </a:lnTo>
                <a:lnTo>
                  <a:pt x="24" y="53"/>
                </a:lnTo>
                <a:lnTo>
                  <a:pt x="23" y="53"/>
                </a:lnTo>
                <a:lnTo>
                  <a:pt x="23" y="53"/>
                </a:lnTo>
                <a:lnTo>
                  <a:pt x="23" y="53"/>
                </a:lnTo>
                <a:lnTo>
                  <a:pt x="23" y="53"/>
                </a:lnTo>
                <a:lnTo>
                  <a:pt x="23" y="54"/>
                </a:lnTo>
                <a:lnTo>
                  <a:pt x="23" y="54"/>
                </a:lnTo>
                <a:lnTo>
                  <a:pt x="23" y="54"/>
                </a:lnTo>
                <a:lnTo>
                  <a:pt x="23" y="54"/>
                </a:lnTo>
                <a:lnTo>
                  <a:pt x="23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5"/>
                </a:lnTo>
                <a:lnTo>
                  <a:pt x="22" y="55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1" y="54"/>
                </a:lnTo>
                <a:lnTo>
                  <a:pt x="22" y="54"/>
                </a:lnTo>
                <a:lnTo>
                  <a:pt x="22" y="53"/>
                </a:lnTo>
                <a:lnTo>
                  <a:pt x="22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1" y="54"/>
                </a:lnTo>
                <a:lnTo>
                  <a:pt x="20" y="55"/>
                </a:lnTo>
                <a:lnTo>
                  <a:pt x="20" y="55"/>
                </a:lnTo>
                <a:lnTo>
                  <a:pt x="20" y="54"/>
                </a:lnTo>
                <a:lnTo>
                  <a:pt x="20" y="54"/>
                </a:lnTo>
                <a:lnTo>
                  <a:pt x="20" y="55"/>
                </a:lnTo>
                <a:lnTo>
                  <a:pt x="20" y="54"/>
                </a:lnTo>
                <a:lnTo>
                  <a:pt x="20" y="55"/>
                </a:lnTo>
                <a:lnTo>
                  <a:pt x="20" y="55"/>
                </a:lnTo>
                <a:lnTo>
                  <a:pt x="20" y="55"/>
                </a:lnTo>
                <a:lnTo>
                  <a:pt x="20" y="55"/>
                </a:lnTo>
                <a:lnTo>
                  <a:pt x="20" y="55"/>
                </a:lnTo>
                <a:lnTo>
                  <a:pt x="20" y="55"/>
                </a:lnTo>
                <a:lnTo>
                  <a:pt x="20" y="55"/>
                </a:lnTo>
                <a:lnTo>
                  <a:pt x="19" y="55"/>
                </a:lnTo>
                <a:lnTo>
                  <a:pt x="19" y="55"/>
                </a:lnTo>
                <a:lnTo>
                  <a:pt x="19" y="55"/>
                </a:lnTo>
                <a:lnTo>
                  <a:pt x="19" y="55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6"/>
                </a:lnTo>
                <a:lnTo>
                  <a:pt x="19" y="57"/>
                </a:lnTo>
                <a:lnTo>
                  <a:pt x="19" y="57"/>
                </a:lnTo>
                <a:lnTo>
                  <a:pt x="19" y="58"/>
                </a:lnTo>
                <a:lnTo>
                  <a:pt x="19" y="58"/>
                </a:lnTo>
                <a:lnTo>
                  <a:pt x="19" y="58"/>
                </a:lnTo>
                <a:lnTo>
                  <a:pt x="19" y="58"/>
                </a:lnTo>
                <a:lnTo>
                  <a:pt x="18" y="58"/>
                </a:lnTo>
                <a:lnTo>
                  <a:pt x="18" y="60"/>
                </a:lnTo>
                <a:lnTo>
                  <a:pt x="17" y="60"/>
                </a:lnTo>
                <a:lnTo>
                  <a:pt x="17" y="60"/>
                </a:lnTo>
                <a:lnTo>
                  <a:pt x="17" y="61"/>
                </a:lnTo>
                <a:lnTo>
                  <a:pt x="17" y="61"/>
                </a:lnTo>
                <a:lnTo>
                  <a:pt x="16" y="62"/>
                </a:lnTo>
                <a:lnTo>
                  <a:pt x="16" y="62"/>
                </a:lnTo>
                <a:lnTo>
                  <a:pt x="16" y="63"/>
                </a:lnTo>
                <a:lnTo>
                  <a:pt x="16" y="63"/>
                </a:lnTo>
                <a:lnTo>
                  <a:pt x="16" y="63"/>
                </a:lnTo>
                <a:lnTo>
                  <a:pt x="16" y="63"/>
                </a:lnTo>
                <a:lnTo>
                  <a:pt x="16" y="63"/>
                </a:lnTo>
                <a:lnTo>
                  <a:pt x="16" y="63"/>
                </a:lnTo>
                <a:lnTo>
                  <a:pt x="16" y="63"/>
                </a:lnTo>
                <a:lnTo>
                  <a:pt x="16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2"/>
                </a:lnTo>
                <a:lnTo>
                  <a:pt x="15" y="62"/>
                </a:lnTo>
                <a:lnTo>
                  <a:pt x="15" y="62"/>
                </a:lnTo>
                <a:lnTo>
                  <a:pt x="15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1"/>
                </a:lnTo>
                <a:lnTo>
                  <a:pt x="13" y="62"/>
                </a:lnTo>
                <a:lnTo>
                  <a:pt x="13" y="62"/>
                </a:lnTo>
                <a:lnTo>
                  <a:pt x="13" y="62"/>
                </a:lnTo>
                <a:lnTo>
                  <a:pt x="13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1" y="62"/>
                </a:lnTo>
                <a:lnTo>
                  <a:pt x="11" y="62"/>
                </a:lnTo>
                <a:lnTo>
                  <a:pt x="11" y="62"/>
                </a:lnTo>
                <a:lnTo>
                  <a:pt x="11" y="62"/>
                </a:lnTo>
                <a:lnTo>
                  <a:pt x="11" y="62"/>
                </a:lnTo>
                <a:lnTo>
                  <a:pt x="11" y="62"/>
                </a:lnTo>
                <a:lnTo>
                  <a:pt x="11" y="62"/>
                </a:lnTo>
                <a:lnTo>
                  <a:pt x="11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1"/>
                </a:lnTo>
                <a:lnTo>
                  <a:pt x="10" y="62"/>
                </a:lnTo>
                <a:lnTo>
                  <a:pt x="10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61"/>
                </a:lnTo>
                <a:lnTo>
                  <a:pt x="7" y="61"/>
                </a:lnTo>
                <a:lnTo>
                  <a:pt x="7" y="61"/>
                </a:lnTo>
                <a:lnTo>
                  <a:pt x="7" y="61"/>
                </a:lnTo>
                <a:lnTo>
                  <a:pt x="7" y="61"/>
                </a:lnTo>
                <a:lnTo>
                  <a:pt x="6" y="61"/>
                </a:lnTo>
                <a:lnTo>
                  <a:pt x="6" y="61"/>
                </a:lnTo>
                <a:lnTo>
                  <a:pt x="6" y="61"/>
                </a:lnTo>
                <a:lnTo>
                  <a:pt x="6" y="61"/>
                </a:lnTo>
                <a:lnTo>
                  <a:pt x="6" y="61"/>
                </a:lnTo>
                <a:lnTo>
                  <a:pt x="6" y="61"/>
                </a:lnTo>
                <a:lnTo>
                  <a:pt x="5" y="61"/>
                </a:lnTo>
                <a:lnTo>
                  <a:pt x="5" y="61"/>
                </a:lnTo>
                <a:lnTo>
                  <a:pt x="5" y="61"/>
                </a:lnTo>
                <a:lnTo>
                  <a:pt x="5" y="61"/>
                </a:lnTo>
                <a:lnTo>
                  <a:pt x="5" y="61"/>
                </a:lnTo>
                <a:lnTo>
                  <a:pt x="5" y="60"/>
                </a:lnTo>
                <a:lnTo>
                  <a:pt x="5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3" y="60"/>
                </a:lnTo>
                <a:lnTo>
                  <a:pt x="2" y="60"/>
                </a:lnTo>
                <a:lnTo>
                  <a:pt x="2" y="60"/>
                </a:lnTo>
                <a:lnTo>
                  <a:pt x="3" y="60"/>
                </a:lnTo>
                <a:lnTo>
                  <a:pt x="3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8"/>
                </a:lnTo>
                <a:lnTo>
                  <a:pt x="2" y="58"/>
                </a:lnTo>
                <a:lnTo>
                  <a:pt x="2" y="59"/>
                </a:lnTo>
                <a:lnTo>
                  <a:pt x="2" y="59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7"/>
                </a:lnTo>
                <a:lnTo>
                  <a:pt x="2" y="57"/>
                </a:lnTo>
                <a:lnTo>
                  <a:pt x="2" y="57"/>
                </a:lnTo>
                <a:lnTo>
                  <a:pt x="2" y="57"/>
                </a:lnTo>
                <a:lnTo>
                  <a:pt x="2" y="57"/>
                </a:lnTo>
                <a:lnTo>
                  <a:pt x="2" y="56"/>
                </a:lnTo>
                <a:lnTo>
                  <a:pt x="2" y="56"/>
                </a:lnTo>
                <a:lnTo>
                  <a:pt x="2" y="56"/>
                </a:lnTo>
                <a:lnTo>
                  <a:pt x="2" y="56"/>
                </a:lnTo>
                <a:lnTo>
                  <a:pt x="2" y="56"/>
                </a:lnTo>
                <a:lnTo>
                  <a:pt x="2" y="56"/>
                </a:lnTo>
                <a:lnTo>
                  <a:pt x="2" y="56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0" y="54"/>
                </a:lnTo>
                <a:lnTo>
                  <a:pt x="0" y="54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close/>
                <a:moveTo>
                  <a:pt x="27" y="49"/>
                </a:moveTo>
                <a:lnTo>
                  <a:pt x="27" y="49"/>
                </a:lnTo>
                <a:close/>
                <a:moveTo>
                  <a:pt x="26" y="50"/>
                </a:moveTo>
                <a:lnTo>
                  <a:pt x="26" y="50"/>
                </a:lnTo>
                <a:close/>
                <a:moveTo>
                  <a:pt x="26" y="50"/>
                </a:moveTo>
                <a:lnTo>
                  <a:pt x="26" y="50"/>
                </a:lnTo>
                <a:close/>
                <a:moveTo>
                  <a:pt x="24" y="51"/>
                </a:move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3" y="51"/>
                </a:lnTo>
                <a:lnTo>
                  <a:pt x="23" y="51"/>
                </a:lnTo>
                <a:lnTo>
                  <a:pt x="23" y="51"/>
                </a:lnTo>
                <a:lnTo>
                  <a:pt x="23" y="51"/>
                </a:lnTo>
                <a:lnTo>
                  <a:pt x="24" y="51"/>
                </a:lnTo>
                <a:lnTo>
                  <a:pt x="23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close/>
                <a:moveTo>
                  <a:pt x="26" y="50"/>
                </a:moveTo>
                <a:lnTo>
                  <a:pt x="26" y="50"/>
                </a:lnTo>
                <a:close/>
                <a:moveTo>
                  <a:pt x="28" y="46"/>
                </a:moveTo>
                <a:lnTo>
                  <a:pt x="28" y="46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xmlns="" id="{57BEF0E3-54E0-43CA-AC86-DDBE8FCCFA5C}"/>
              </a:ext>
            </a:extLst>
          </p:cNvPr>
          <p:cNvSpPr>
            <a:spLocks/>
          </p:cNvSpPr>
          <p:nvPr/>
        </p:nvSpPr>
        <p:spPr bwMode="auto">
          <a:xfrm>
            <a:off x="7427769" y="2263127"/>
            <a:ext cx="671513" cy="396875"/>
          </a:xfrm>
          <a:custGeom>
            <a:avLst/>
            <a:gdLst>
              <a:gd name="T0" fmla="*/ 3 w 71"/>
              <a:gd name="T1" fmla="*/ 14 h 42"/>
              <a:gd name="T2" fmla="*/ 2 w 71"/>
              <a:gd name="T3" fmla="*/ 12 h 42"/>
              <a:gd name="T4" fmla="*/ 4 w 71"/>
              <a:gd name="T5" fmla="*/ 8 h 42"/>
              <a:gd name="T6" fmla="*/ 4 w 71"/>
              <a:gd name="T7" fmla="*/ 6 h 42"/>
              <a:gd name="T8" fmla="*/ 6 w 71"/>
              <a:gd name="T9" fmla="*/ 7 h 42"/>
              <a:gd name="T10" fmla="*/ 9 w 71"/>
              <a:gd name="T11" fmla="*/ 9 h 42"/>
              <a:gd name="T12" fmla="*/ 13 w 71"/>
              <a:gd name="T13" fmla="*/ 8 h 42"/>
              <a:gd name="T14" fmla="*/ 15 w 71"/>
              <a:gd name="T15" fmla="*/ 7 h 42"/>
              <a:gd name="T16" fmla="*/ 18 w 71"/>
              <a:gd name="T17" fmla="*/ 5 h 42"/>
              <a:gd name="T18" fmla="*/ 21 w 71"/>
              <a:gd name="T19" fmla="*/ 3 h 42"/>
              <a:gd name="T20" fmla="*/ 25 w 71"/>
              <a:gd name="T21" fmla="*/ 1 h 42"/>
              <a:gd name="T22" fmla="*/ 29 w 71"/>
              <a:gd name="T23" fmla="*/ 2 h 42"/>
              <a:gd name="T24" fmla="*/ 25 w 71"/>
              <a:gd name="T25" fmla="*/ 6 h 42"/>
              <a:gd name="T26" fmla="*/ 23 w 71"/>
              <a:gd name="T27" fmla="*/ 10 h 42"/>
              <a:gd name="T28" fmla="*/ 27 w 71"/>
              <a:gd name="T29" fmla="*/ 14 h 42"/>
              <a:gd name="T30" fmla="*/ 32 w 71"/>
              <a:gd name="T31" fmla="*/ 14 h 42"/>
              <a:gd name="T32" fmla="*/ 37 w 71"/>
              <a:gd name="T33" fmla="*/ 18 h 42"/>
              <a:gd name="T34" fmla="*/ 40 w 71"/>
              <a:gd name="T35" fmla="*/ 13 h 42"/>
              <a:gd name="T36" fmla="*/ 42 w 71"/>
              <a:gd name="T37" fmla="*/ 10 h 42"/>
              <a:gd name="T38" fmla="*/ 44 w 71"/>
              <a:gd name="T39" fmla="*/ 5 h 42"/>
              <a:gd name="T40" fmla="*/ 47 w 71"/>
              <a:gd name="T41" fmla="*/ 8 h 42"/>
              <a:gd name="T42" fmla="*/ 52 w 71"/>
              <a:gd name="T43" fmla="*/ 9 h 42"/>
              <a:gd name="T44" fmla="*/ 58 w 71"/>
              <a:gd name="T45" fmla="*/ 9 h 42"/>
              <a:gd name="T46" fmla="*/ 60 w 71"/>
              <a:gd name="T47" fmla="*/ 9 h 42"/>
              <a:gd name="T48" fmla="*/ 65 w 71"/>
              <a:gd name="T49" fmla="*/ 10 h 42"/>
              <a:gd name="T50" fmla="*/ 69 w 71"/>
              <a:gd name="T51" fmla="*/ 12 h 42"/>
              <a:gd name="T52" fmla="*/ 70 w 71"/>
              <a:gd name="T53" fmla="*/ 16 h 42"/>
              <a:gd name="T54" fmla="*/ 70 w 71"/>
              <a:gd name="T55" fmla="*/ 18 h 42"/>
              <a:gd name="T56" fmla="*/ 71 w 71"/>
              <a:gd name="T57" fmla="*/ 21 h 42"/>
              <a:gd name="T58" fmla="*/ 71 w 71"/>
              <a:gd name="T59" fmla="*/ 27 h 42"/>
              <a:gd name="T60" fmla="*/ 68 w 71"/>
              <a:gd name="T61" fmla="*/ 28 h 42"/>
              <a:gd name="T62" fmla="*/ 65 w 71"/>
              <a:gd name="T63" fmla="*/ 25 h 42"/>
              <a:gd name="T64" fmla="*/ 61 w 71"/>
              <a:gd name="T65" fmla="*/ 26 h 42"/>
              <a:gd name="T66" fmla="*/ 58 w 71"/>
              <a:gd name="T67" fmla="*/ 29 h 42"/>
              <a:gd name="T68" fmla="*/ 56 w 71"/>
              <a:gd name="T69" fmla="*/ 31 h 42"/>
              <a:gd name="T70" fmla="*/ 53 w 71"/>
              <a:gd name="T71" fmla="*/ 32 h 42"/>
              <a:gd name="T72" fmla="*/ 48 w 71"/>
              <a:gd name="T73" fmla="*/ 33 h 42"/>
              <a:gd name="T74" fmla="*/ 44 w 71"/>
              <a:gd name="T75" fmla="*/ 33 h 42"/>
              <a:gd name="T76" fmla="*/ 41 w 71"/>
              <a:gd name="T77" fmla="*/ 35 h 42"/>
              <a:gd name="T78" fmla="*/ 38 w 71"/>
              <a:gd name="T79" fmla="*/ 38 h 42"/>
              <a:gd name="T80" fmla="*/ 36 w 71"/>
              <a:gd name="T81" fmla="*/ 40 h 42"/>
              <a:gd name="T82" fmla="*/ 31 w 71"/>
              <a:gd name="T83" fmla="*/ 41 h 42"/>
              <a:gd name="T84" fmla="*/ 29 w 71"/>
              <a:gd name="T85" fmla="*/ 38 h 42"/>
              <a:gd name="T86" fmla="*/ 27 w 71"/>
              <a:gd name="T87" fmla="*/ 36 h 42"/>
              <a:gd name="T88" fmla="*/ 26 w 71"/>
              <a:gd name="T89" fmla="*/ 35 h 42"/>
              <a:gd name="T90" fmla="*/ 29 w 71"/>
              <a:gd name="T91" fmla="*/ 33 h 42"/>
              <a:gd name="T92" fmla="*/ 29 w 71"/>
              <a:gd name="T93" fmla="*/ 29 h 42"/>
              <a:gd name="T94" fmla="*/ 32 w 71"/>
              <a:gd name="T95" fmla="*/ 26 h 42"/>
              <a:gd name="T96" fmla="*/ 29 w 71"/>
              <a:gd name="T97" fmla="*/ 24 h 42"/>
              <a:gd name="T98" fmla="*/ 24 w 71"/>
              <a:gd name="T99" fmla="*/ 25 h 42"/>
              <a:gd name="T100" fmla="*/ 22 w 71"/>
              <a:gd name="T101" fmla="*/ 27 h 42"/>
              <a:gd name="T102" fmla="*/ 18 w 71"/>
              <a:gd name="T103" fmla="*/ 30 h 42"/>
              <a:gd name="T104" fmla="*/ 16 w 71"/>
              <a:gd name="T105" fmla="*/ 31 h 42"/>
              <a:gd name="T106" fmla="*/ 14 w 71"/>
              <a:gd name="T107" fmla="*/ 32 h 42"/>
              <a:gd name="T108" fmla="*/ 10 w 71"/>
              <a:gd name="T109" fmla="*/ 33 h 42"/>
              <a:gd name="T110" fmla="*/ 8 w 71"/>
              <a:gd name="T111" fmla="*/ 31 h 42"/>
              <a:gd name="T112" fmla="*/ 6 w 71"/>
              <a:gd name="T113" fmla="*/ 32 h 42"/>
              <a:gd name="T114" fmla="*/ 2 w 71"/>
              <a:gd name="T115" fmla="*/ 31 h 42"/>
              <a:gd name="T116" fmla="*/ 2 w 71"/>
              <a:gd name="T117" fmla="*/ 28 h 42"/>
              <a:gd name="T118" fmla="*/ 3 w 71"/>
              <a:gd name="T119" fmla="*/ 25 h 42"/>
              <a:gd name="T120" fmla="*/ 3 w 71"/>
              <a:gd name="T121" fmla="*/ 22 h 42"/>
              <a:gd name="T122" fmla="*/ 2 w 71"/>
              <a:gd name="T123" fmla="*/ 19 h 42"/>
              <a:gd name="T124" fmla="*/ 0 w 71"/>
              <a:gd name="T125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" h="42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2" y="16"/>
                </a:lnTo>
                <a:lnTo>
                  <a:pt x="2" y="16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3" y="14"/>
                </a:lnTo>
                <a:lnTo>
                  <a:pt x="3" y="14"/>
                </a:lnTo>
                <a:lnTo>
                  <a:pt x="2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2" y="14"/>
                </a:lnTo>
                <a:lnTo>
                  <a:pt x="2" y="14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3" y="11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5" y="7"/>
                </a:lnTo>
                <a:lnTo>
                  <a:pt x="5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5" y="6"/>
                </a:lnTo>
                <a:lnTo>
                  <a:pt x="5" y="6"/>
                </a:lnTo>
                <a:lnTo>
                  <a:pt x="5" y="7"/>
                </a:lnTo>
                <a:lnTo>
                  <a:pt x="5" y="7"/>
                </a:lnTo>
                <a:lnTo>
                  <a:pt x="6" y="7"/>
                </a:lnTo>
                <a:lnTo>
                  <a:pt x="6" y="7"/>
                </a:lnTo>
                <a:lnTo>
                  <a:pt x="6" y="7"/>
                </a:lnTo>
                <a:lnTo>
                  <a:pt x="6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10" y="9"/>
                </a:lnTo>
                <a:lnTo>
                  <a:pt x="10" y="9"/>
                </a:lnTo>
                <a:lnTo>
                  <a:pt x="10" y="9"/>
                </a:lnTo>
                <a:lnTo>
                  <a:pt x="11" y="9"/>
                </a:lnTo>
                <a:lnTo>
                  <a:pt x="11" y="9"/>
                </a:lnTo>
                <a:lnTo>
                  <a:pt x="11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6"/>
                </a:lnTo>
                <a:lnTo>
                  <a:pt x="16" y="7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3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3"/>
                </a:lnTo>
                <a:lnTo>
                  <a:pt x="29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5"/>
                </a:lnTo>
                <a:lnTo>
                  <a:pt x="27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5" y="8"/>
                </a:lnTo>
                <a:lnTo>
                  <a:pt x="25" y="8"/>
                </a:lnTo>
                <a:lnTo>
                  <a:pt x="25" y="8"/>
                </a:lnTo>
                <a:lnTo>
                  <a:pt x="25" y="9"/>
                </a:lnTo>
                <a:lnTo>
                  <a:pt x="24" y="9"/>
                </a:lnTo>
                <a:lnTo>
                  <a:pt x="24" y="9"/>
                </a:lnTo>
                <a:lnTo>
                  <a:pt x="24" y="9"/>
                </a:lnTo>
                <a:lnTo>
                  <a:pt x="24" y="9"/>
                </a:lnTo>
                <a:lnTo>
                  <a:pt x="23" y="9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3"/>
                </a:lnTo>
                <a:lnTo>
                  <a:pt x="25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27" y="15"/>
                </a:lnTo>
                <a:lnTo>
                  <a:pt x="28" y="15"/>
                </a:lnTo>
                <a:lnTo>
                  <a:pt x="28" y="15"/>
                </a:lnTo>
                <a:lnTo>
                  <a:pt x="29" y="14"/>
                </a:lnTo>
                <a:lnTo>
                  <a:pt x="29" y="14"/>
                </a:lnTo>
                <a:lnTo>
                  <a:pt x="30" y="14"/>
                </a:lnTo>
                <a:lnTo>
                  <a:pt x="30" y="14"/>
                </a:lnTo>
                <a:lnTo>
                  <a:pt x="31" y="13"/>
                </a:lnTo>
                <a:lnTo>
                  <a:pt x="31" y="13"/>
                </a:lnTo>
                <a:lnTo>
                  <a:pt x="31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4" y="14"/>
                </a:lnTo>
                <a:lnTo>
                  <a:pt x="34" y="13"/>
                </a:lnTo>
                <a:lnTo>
                  <a:pt x="35" y="13"/>
                </a:lnTo>
                <a:lnTo>
                  <a:pt x="36" y="14"/>
                </a:lnTo>
                <a:lnTo>
                  <a:pt x="36" y="15"/>
                </a:lnTo>
                <a:lnTo>
                  <a:pt x="37" y="15"/>
                </a:lnTo>
                <a:lnTo>
                  <a:pt x="36" y="16"/>
                </a:lnTo>
                <a:lnTo>
                  <a:pt x="36" y="16"/>
                </a:lnTo>
                <a:lnTo>
                  <a:pt x="36" y="17"/>
                </a:lnTo>
                <a:lnTo>
                  <a:pt x="36" y="17"/>
                </a:lnTo>
                <a:lnTo>
                  <a:pt x="36" y="17"/>
                </a:lnTo>
                <a:lnTo>
                  <a:pt x="37" y="18"/>
                </a:lnTo>
                <a:lnTo>
                  <a:pt x="37" y="18"/>
                </a:lnTo>
                <a:lnTo>
                  <a:pt x="37" y="17"/>
                </a:lnTo>
                <a:lnTo>
                  <a:pt x="38" y="17"/>
                </a:lnTo>
                <a:lnTo>
                  <a:pt x="38" y="17"/>
                </a:lnTo>
                <a:lnTo>
                  <a:pt x="39" y="17"/>
                </a:lnTo>
                <a:lnTo>
                  <a:pt x="39" y="17"/>
                </a:lnTo>
                <a:lnTo>
                  <a:pt x="40" y="16"/>
                </a:lnTo>
                <a:lnTo>
                  <a:pt x="40" y="16"/>
                </a:lnTo>
                <a:lnTo>
                  <a:pt x="39" y="15"/>
                </a:lnTo>
                <a:lnTo>
                  <a:pt x="40" y="15"/>
                </a:lnTo>
                <a:lnTo>
                  <a:pt x="40" y="15"/>
                </a:lnTo>
                <a:lnTo>
                  <a:pt x="40" y="15"/>
                </a:lnTo>
                <a:lnTo>
                  <a:pt x="40" y="15"/>
                </a:lnTo>
                <a:lnTo>
                  <a:pt x="41" y="15"/>
                </a:lnTo>
                <a:lnTo>
                  <a:pt x="41" y="15"/>
                </a:lnTo>
                <a:lnTo>
                  <a:pt x="41" y="14"/>
                </a:lnTo>
                <a:lnTo>
                  <a:pt x="41" y="14"/>
                </a:lnTo>
                <a:lnTo>
                  <a:pt x="41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2"/>
                </a:lnTo>
                <a:lnTo>
                  <a:pt x="40" y="11"/>
                </a:lnTo>
                <a:lnTo>
                  <a:pt x="40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0"/>
                </a:lnTo>
                <a:lnTo>
                  <a:pt x="42" y="10"/>
                </a:lnTo>
                <a:lnTo>
                  <a:pt x="42" y="10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1" y="9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1" y="7"/>
                </a:lnTo>
                <a:lnTo>
                  <a:pt x="41" y="7"/>
                </a:lnTo>
                <a:lnTo>
                  <a:pt x="41" y="6"/>
                </a:lnTo>
                <a:lnTo>
                  <a:pt x="42" y="6"/>
                </a:lnTo>
                <a:lnTo>
                  <a:pt x="42" y="6"/>
                </a:lnTo>
                <a:lnTo>
                  <a:pt x="43" y="5"/>
                </a:lnTo>
                <a:lnTo>
                  <a:pt x="43" y="5"/>
                </a:lnTo>
                <a:lnTo>
                  <a:pt x="44" y="5"/>
                </a:lnTo>
                <a:lnTo>
                  <a:pt x="44" y="5"/>
                </a:lnTo>
                <a:lnTo>
                  <a:pt x="44" y="5"/>
                </a:lnTo>
                <a:lnTo>
                  <a:pt x="45" y="5"/>
                </a:lnTo>
                <a:lnTo>
                  <a:pt x="45" y="5"/>
                </a:lnTo>
                <a:lnTo>
                  <a:pt x="45" y="6"/>
                </a:lnTo>
                <a:lnTo>
                  <a:pt x="44" y="6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5" y="8"/>
                </a:lnTo>
                <a:lnTo>
                  <a:pt x="46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8" y="8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9" y="7"/>
                </a:lnTo>
                <a:lnTo>
                  <a:pt x="49" y="7"/>
                </a:lnTo>
                <a:lnTo>
                  <a:pt x="49" y="8"/>
                </a:lnTo>
                <a:lnTo>
                  <a:pt x="49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1" y="9"/>
                </a:lnTo>
                <a:lnTo>
                  <a:pt x="52" y="9"/>
                </a:lnTo>
                <a:lnTo>
                  <a:pt x="54" y="9"/>
                </a:lnTo>
                <a:lnTo>
                  <a:pt x="54" y="9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9"/>
                </a:lnTo>
                <a:lnTo>
                  <a:pt x="57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8"/>
                </a:lnTo>
                <a:lnTo>
                  <a:pt x="58" y="9"/>
                </a:lnTo>
                <a:lnTo>
                  <a:pt x="58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1" y="9"/>
                </a:lnTo>
                <a:lnTo>
                  <a:pt x="61" y="9"/>
                </a:lnTo>
                <a:lnTo>
                  <a:pt x="61" y="10"/>
                </a:lnTo>
                <a:lnTo>
                  <a:pt x="62" y="10"/>
                </a:lnTo>
                <a:lnTo>
                  <a:pt x="63" y="10"/>
                </a:lnTo>
                <a:lnTo>
                  <a:pt x="63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5" y="10"/>
                </a:lnTo>
                <a:lnTo>
                  <a:pt x="65" y="10"/>
                </a:lnTo>
                <a:lnTo>
                  <a:pt x="65" y="10"/>
                </a:lnTo>
                <a:lnTo>
                  <a:pt x="65" y="9"/>
                </a:lnTo>
                <a:lnTo>
                  <a:pt x="65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11"/>
                </a:lnTo>
                <a:lnTo>
                  <a:pt x="68" y="11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5"/>
                </a:lnTo>
                <a:lnTo>
                  <a:pt x="69" y="15"/>
                </a:lnTo>
                <a:lnTo>
                  <a:pt x="69" y="16"/>
                </a:lnTo>
                <a:lnTo>
                  <a:pt x="70" y="16"/>
                </a:lnTo>
                <a:lnTo>
                  <a:pt x="70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0" y="17"/>
                </a:lnTo>
                <a:lnTo>
                  <a:pt x="71" y="17"/>
                </a:lnTo>
                <a:lnTo>
                  <a:pt x="71" y="18"/>
                </a:lnTo>
                <a:lnTo>
                  <a:pt x="71" y="19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1" y="23"/>
                </a:lnTo>
                <a:lnTo>
                  <a:pt x="71" y="23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71" y="25"/>
                </a:lnTo>
                <a:lnTo>
                  <a:pt x="71" y="25"/>
                </a:lnTo>
                <a:lnTo>
                  <a:pt x="71" y="25"/>
                </a:lnTo>
                <a:lnTo>
                  <a:pt x="71" y="26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8"/>
                </a:lnTo>
                <a:lnTo>
                  <a:pt x="71" y="28"/>
                </a:lnTo>
                <a:lnTo>
                  <a:pt x="71" y="28"/>
                </a:lnTo>
                <a:lnTo>
                  <a:pt x="71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8" y="28"/>
                </a:lnTo>
                <a:lnTo>
                  <a:pt x="68" y="28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8" y="26"/>
                </a:lnTo>
                <a:lnTo>
                  <a:pt x="67" y="26"/>
                </a:lnTo>
                <a:lnTo>
                  <a:pt x="67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6"/>
                </a:lnTo>
                <a:lnTo>
                  <a:pt x="66" y="26"/>
                </a:lnTo>
                <a:lnTo>
                  <a:pt x="65" y="26"/>
                </a:lnTo>
                <a:lnTo>
                  <a:pt x="65" y="26"/>
                </a:lnTo>
                <a:lnTo>
                  <a:pt x="65" y="25"/>
                </a:lnTo>
                <a:lnTo>
                  <a:pt x="65" y="25"/>
                </a:lnTo>
                <a:lnTo>
                  <a:pt x="65" y="25"/>
                </a:lnTo>
                <a:lnTo>
                  <a:pt x="64" y="25"/>
                </a:lnTo>
                <a:lnTo>
                  <a:pt x="64" y="25"/>
                </a:lnTo>
                <a:lnTo>
                  <a:pt x="64" y="25"/>
                </a:lnTo>
                <a:lnTo>
                  <a:pt x="64" y="25"/>
                </a:lnTo>
                <a:lnTo>
                  <a:pt x="63" y="25"/>
                </a:lnTo>
                <a:lnTo>
                  <a:pt x="63" y="25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0" y="27"/>
                </a:lnTo>
                <a:lnTo>
                  <a:pt x="60" y="27"/>
                </a:lnTo>
                <a:lnTo>
                  <a:pt x="60" y="27"/>
                </a:lnTo>
                <a:lnTo>
                  <a:pt x="60" y="27"/>
                </a:lnTo>
                <a:lnTo>
                  <a:pt x="60" y="26"/>
                </a:lnTo>
                <a:lnTo>
                  <a:pt x="60" y="26"/>
                </a:lnTo>
                <a:lnTo>
                  <a:pt x="59" y="26"/>
                </a:lnTo>
                <a:lnTo>
                  <a:pt x="59" y="26"/>
                </a:lnTo>
                <a:lnTo>
                  <a:pt x="59" y="27"/>
                </a:lnTo>
                <a:lnTo>
                  <a:pt x="59" y="27"/>
                </a:lnTo>
                <a:lnTo>
                  <a:pt x="59" y="28"/>
                </a:lnTo>
                <a:lnTo>
                  <a:pt x="59" y="28"/>
                </a:lnTo>
                <a:lnTo>
                  <a:pt x="58" y="28"/>
                </a:lnTo>
                <a:lnTo>
                  <a:pt x="58" y="28"/>
                </a:lnTo>
                <a:lnTo>
                  <a:pt x="58" y="28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2"/>
                </a:lnTo>
                <a:lnTo>
                  <a:pt x="53" y="32"/>
                </a:lnTo>
                <a:lnTo>
                  <a:pt x="53" y="32"/>
                </a:lnTo>
                <a:lnTo>
                  <a:pt x="53" y="32"/>
                </a:lnTo>
                <a:lnTo>
                  <a:pt x="53" y="32"/>
                </a:lnTo>
                <a:lnTo>
                  <a:pt x="53" y="32"/>
                </a:lnTo>
                <a:lnTo>
                  <a:pt x="52" y="32"/>
                </a:lnTo>
                <a:lnTo>
                  <a:pt x="52" y="32"/>
                </a:lnTo>
                <a:lnTo>
                  <a:pt x="52" y="32"/>
                </a:lnTo>
                <a:lnTo>
                  <a:pt x="52" y="32"/>
                </a:lnTo>
                <a:lnTo>
                  <a:pt x="52" y="32"/>
                </a:lnTo>
                <a:lnTo>
                  <a:pt x="51" y="33"/>
                </a:lnTo>
                <a:lnTo>
                  <a:pt x="51" y="33"/>
                </a:lnTo>
                <a:lnTo>
                  <a:pt x="51" y="33"/>
                </a:lnTo>
                <a:lnTo>
                  <a:pt x="51" y="33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8" y="33"/>
                </a:lnTo>
                <a:lnTo>
                  <a:pt x="48" y="32"/>
                </a:lnTo>
                <a:lnTo>
                  <a:pt x="48" y="33"/>
                </a:lnTo>
                <a:lnTo>
                  <a:pt x="47" y="33"/>
                </a:lnTo>
                <a:lnTo>
                  <a:pt x="47" y="33"/>
                </a:lnTo>
                <a:lnTo>
                  <a:pt x="47" y="33"/>
                </a:lnTo>
                <a:lnTo>
                  <a:pt x="46" y="33"/>
                </a:lnTo>
                <a:lnTo>
                  <a:pt x="46" y="32"/>
                </a:lnTo>
                <a:lnTo>
                  <a:pt x="46" y="32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4" y="33"/>
                </a:lnTo>
                <a:lnTo>
                  <a:pt x="44" y="33"/>
                </a:lnTo>
                <a:lnTo>
                  <a:pt x="43" y="33"/>
                </a:lnTo>
                <a:lnTo>
                  <a:pt x="43" y="33"/>
                </a:lnTo>
                <a:lnTo>
                  <a:pt x="43" y="33"/>
                </a:lnTo>
                <a:lnTo>
                  <a:pt x="43" y="33"/>
                </a:lnTo>
                <a:lnTo>
                  <a:pt x="42" y="33"/>
                </a:lnTo>
                <a:lnTo>
                  <a:pt x="42" y="33"/>
                </a:lnTo>
                <a:lnTo>
                  <a:pt x="42" y="33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0" y="35"/>
                </a:lnTo>
                <a:lnTo>
                  <a:pt x="40" y="35"/>
                </a:lnTo>
                <a:lnTo>
                  <a:pt x="40" y="35"/>
                </a:lnTo>
                <a:lnTo>
                  <a:pt x="39" y="35"/>
                </a:lnTo>
                <a:lnTo>
                  <a:pt x="39" y="35"/>
                </a:lnTo>
                <a:lnTo>
                  <a:pt x="39" y="35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8" y="36"/>
                </a:lnTo>
                <a:lnTo>
                  <a:pt x="38" y="37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40"/>
                </a:lnTo>
                <a:lnTo>
                  <a:pt x="37" y="40"/>
                </a:lnTo>
                <a:lnTo>
                  <a:pt x="37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5" y="40"/>
                </a:lnTo>
                <a:lnTo>
                  <a:pt x="35" y="40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1" y="42"/>
                </a:lnTo>
                <a:lnTo>
                  <a:pt x="31" y="41"/>
                </a:lnTo>
                <a:lnTo>
                  <a:pt x="31" y="41"/>
                </a:lnTo>
                <a:lnTo>
                  <a:pt x="30" y="41"/>
                </a:lnTo>
                <a:lnTo>
                  <a:pt x="30" y="41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7" y="36"/>
                </a:lnTo>
                <a:lnTo>
                  <a:pt x="27" y="36"/>
                </a:lnTo>
                <a:lnTo>
                  <a:pt x="27" y="36"/>
                </a:lnTo>
                <a:lnTo>
                  <a:pt x="27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7" y="35"/>
                </a:lnTo>
                <a:lnTo>
                  <a:pt x="27" y="34"/>
                </a:lnTo>
                <a:lnTo>
                  <a:pt x="27" y="34"/>
                </a:lnTo>
                <a:lnTo>
                  <a:pt x="27" y="34"/>
                </a:lnTo>
                <a:lnTo>
                  <a:pt x="27" y="34"/>
                </a:lnTo>
                <a:lnTo>
                  <a:pt x="28" y="34"/>
                </a:lnTo>
                <a:lnTo>
                  <a:pt x="28" y="33"/>
                </a:lnTo>
                <a:lnTo>
                  <a:pt x="28" y="33"/>
                </a:lnTo>
                <a:lnTo>
                  <a:pt x="27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2"/>
                </a:lnTo>
                <a:lnTo>
                  <a:pt x="29" y="32"/>
                </a:lnTo>
                <a:lnTo>
                  <a:pt x="29" y="32"/>
                </a:lnTo>
                <a:lnTo>
                  <a:pt x="29" y="32"/>
                </a:lnTo>
                <a:lnTo>
                  <a:pt x="29" y="32"/>
                </a:lnTo>
                <a:lnTo>
                  <a:pt x="29" y="31"/>
                </a:lnTo>
                <a:lnTo>
                  <a:pt x="29" y="31"/>
                </a:lnTo>
                <a:lnTo>
                  <a:pt x="29" y="31"/>
                </a:lnTo>
                <a:lnTo>
                  <a:pt x="29" y="31"/>
                </a:lnTo>
                <a:lnTo>
                  <a:pt x="29" y="30"/>
                </a:lnTo>
                <a:lnTo>
                  <a:pt x="29" y="30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9" y="30"/>
                </a:lnTo>
                <a:lnTo>
                  <a:pt x="29" y="29"/>
                </a:lnTo>
                <a:lnTo>
                  <a:pt x="29" y="29"/>
                </a:lnTo>
                <a:lnTo>
                  <a:pt x="29" y="29"/>
                </a:lnTo>
                <a:lnTo>
                  <a:pt x="29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6"/>
                </a:lnTo>
                <a:lnTo>
                  <a:pt x="32" y="26"/>
                </a:lnTo>
                <a:lnTo>
                  <a:pt x="31" y="26"/>
                </a:lnTo>
                <a:lnTo>
                  <a:pt x="32" y="26"/>
                </a:lnTo>
                <a:lnTo>
                  <a:pt x="32" y="26"/>
                </a:lnTo>
                <a:lnTo>
                  <a:pt x="31" y="26"/>
                </a:lnTo>
                <a:lnTo>
                  <a:pt x="32" y="26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29" y="24"/>
                </a:lnTo>
                <a:lnTo>
                  <a:pt x="29" y="25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8" y="24"/>
                </a:lnTo>
                <a:lnTo>
                  <a:pt x="28" y="23"/>
                </a:lnTo>
                <a:lnTo>
                  <a:pt x="28" y="23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6" y="23"/>
                </a:lnTo>
                <a:lnTo>
                  <a:pt x="26" y="23"/>
                </a:lnTo>
                <a:lnTo>
                  <a:pt x="26" y="23"/>
                </a:lnTo>
                <a:lnTo>
                  <a:pt x="26" y="24"/>
                </a:lnTo>
                <a:lnTo>
                  <a:pt x="25" y="24"/>
                </a:lnTo>
                <a:lnTo>
                  <a:pt x="26" y="24"/>
                </a:lnTo>
                <a:lnTo>
                  <a:pt x="25" y="25"/>
                </a:lnTo>
                <a:lnTo>
                  <a:pt x="25" y="25"/>
                </a:lnTo>
                <a:lnTo>
                  <a:pt x="24" y="25"/>
                </a:lnTo>
                <a:lnTo>
                  <a:pt x="24" y="25"/>
                </a:lnTo>
                <a:lnTo>
                  <a:pt x="24" y="25"/>
                </a:lnTo>
                <a:lnTo>
                  <a:pt x="24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2" y="26"/>
                </a:lnTo>
                <a:lnTo>
                  <a:pt x="22" y="26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1" y="28"/>
                </a:lnTo>
                <a:lnTo>
                  <a:pt x="21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8" y="29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9" y="30"/>
                </a:lnTo>
                <a:lnTo>
                  <a:pt x="19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7" y="30"/>
                </a:lnTo>
                <a:lnTo>
                  <a:pt x="17" y="30"/>
                </a:lnTo>
                <a:lnTo>
                  <a:pt x="16" y="30"/>
                </a:lnTo>
                <a:lnTo>
                  <a:pt x="16" y="30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5" y="31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1" y="33"/>
                </a:lnTo>
                <a:lnTo>
                  <a:pt x="11" y="33"/>
                </a:lnTo>
                <a:lnTo>
                  <a:pt x="11" y="32"/>
                </a:lnTo>
                <a:lnTo>
                  <a:pt x="11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9" y="33"/>
                </a:lnTo>
                <a:lnTo>
                  <a:pt x="9" y="33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9" y="32"/>
                </a:lnTo>
                <a:lnTo>
                  <a:pt x="8" y="32"/>
                </a:lnTo>
                <a:lnTo>
                  <a:pt x="9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2"/>
                </a:lnTo>
                <a:lnTo>
                  <a:pt x="7" y="32"/>
                </a:lnTo>
                <a:lnTo>
                  <a:pt x="6" y="32"/>
                </a:lnTo>
                <a:lnTo>
                  <a:pt x="6" y="31"/>
                </a:lnTo>
                <a:lnTo>
                  <a:pt x="6" y="31"/>
                </a:lnTo>
                <a:lnTo>
                  <a:pt x="6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2" y="31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2" y="29"/>
                </a:lnTo>
                <a:lnTo>
                  <a:pt x="2" y="29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7"/>
                </a:lnTo>
                <a:lnTo>
                  <a:pt x="3" y="27"/>
                </a:lnTo>
                <a:lnTo>
                  <a:pt x="3" y="27"/>
                </a:lnTo>
                <a:lnTo>
                  <a:pt x="2" y="27"/>
                </a:lnTo>
                <a:lnTo>
                  <a:pt x="2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4" y="25"/>
                </a:lnTo>
                <a:lnTo>
                  <a:pt x="4" y="25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3" y="23"/>
                </a:lnTo>
                <a:lnTo>
                  <a:pt x="3" y="23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xmlns="" id="{FF550D77-A2F4-46B0-8DEE-397CAE22D3E2}"/>
              </a:ext>
            </a:extLst>
          </p:cNvPr>
          <p:cNvSpPr>
            <a:spLocks/>
          </p:cNvSpPr>
          <p:nvPr/>
        </p:nvSpPr>
        <p:spPr bwMode="auto">
          <a:xfrm>
            <a:off x="7427769" y="2263127"/>
            <a:ext cx="671513" cy="396875"/>
          </a:xfrm>
          <a:custGeom>
            <a:avLst/>
            <a:gdLst>
              <a:gd name="T0" fmla="*/ 3 w 71"/>
              <a:gd name="T1" fmla="*/ 14 h 42"/>
              <a:gd name="T2" fmla="*/ 2 w 71"/>
              <a:gd name="T3" fmla="*/ 12 h 42"/>
              <a:gd name="T4" fmla="*/ 4 w 71"/>
              <a:gd name="T5" fmla="*/ 8 h 42"/>
              <a:gd name="T6" fmla="*/ 4 w 71"/>
              <a:gd name="T7" fmla="*/ 6 h 42"/>
              <a:gd name="T8" fmla="*/ 6 w 71"/>
              <a:gd name="T9" fmla="*/ 7 h 42"/>
              <a:gd name="T10" fmla="*/ 9 w 71"/>
              <a:gd name="T11" fmla="*/ 9 h 42"/>
              <a:gd name="T12" fmla="*/ 13 w 71"/>
              <a:gd name="T13" fmla="*/ 8 h 42"/>
              <a:gd name="T14" fmla="*/ 15 w 71"/>
              <a:gd name="T15" fmla="*/ 7 h 42"/>
              <a:gd name="T16" fmla="*/ 18 w 71"/>
              <a:gd name="T17" fmla="*/ 5 h 42"/>
              <a:gd name="T18" fmla="*/ 21 w 71"/>
              <a:gd name="T19" fmla="*/ 3 h 42"/>
              <a:gd name="T20" fmla="*/ 25 w 71"/>
              <a:gd name="T21" fmla="*/ 1 h 42"/>
              <a:gd name="T22" fmla="*/ 29 w 71"/>
              <a:gd name="T23" fmla="*/ 2 h 42"/>
              <a:gd name="T24" fmla="*/ 25 w 71"/>
              <a:gd name="T25" fmla="*/ 6 h 42"/>
              <a:gd name="T26" fmla="*/ 23 w 71"/>
              <a:gd name="T27" fmla="*/ 10 h 42"/>
              <a:gd name="T28" fmla="*/ 27 w 71"/>
              <a:gd name="T29" fmla="*/ 14 h 42"/>
              <a:gd name="T30" fmla="*/ 32 w 71"/>
              <a:gd name="T31" fmla="*/ 14 h 42"/>
              <a:gd name="T32" fmla="*/ 37 w 71"/>
              <a:gd name="T33" fmla="*/ 18 h 42"/>
              <a:gd name="T34" fmla="*/ 40 w 71"/>
              <a:gd name="T35" fmla="*/ 13 h 42"/>
              <a:gd name="T36" fmla="*/ 42 w 71"/>
              <a:gd name="T37" fmla="*/ 10 h 42"/>
              <a:gd name="T38" fmla="*/ 44 w 71"/>
              <a:gd name="T39" fmla="*/ 5 h 42"/>
              <a:gd name="T40" fmla="*/ 47 w 71"/>
              <a:gd name="T41" fmla="*/ 8 h 42"/>
              <a:gd name="T42" fmla="*/ 52 w 71"/>
              <a:gd name="T43" fmla="*/ 9 h 42"/>
              <a:gd name="T44" fmla="*/ 58 w 71"/>
              <a:gd name="T45" fmla="*/ 9 h 42"/>
              <a:gd name="T46" fmla="*/ 60 w 71"/>
              <a:gd name="T47" fmla="*/ 9 h 42"/>
              <a:gd name="T48" fmla="*/ 65 w 71"/>
              <a:gd name="T49" fmla="*/ 10 h 42"/>
              <a:gd name="T50" fmla="*/ 69 w 71"/>
              <a:gd name="T51" fmla="*/ 12 h 42"/>
              <a:gd name="T52" fmla="*/ 70 w 71"/>
              <a:gd name="T53" fmla="*/ 16 h 42"/>
              <a:gd name="T54" fmla="*/ 70 w 71"/>
              <a:gd name="T55" fmla="*/ 18 h 42"/>
              <a:gd name="T56" fmla="*/ 71 w 71"/>
              <a:gd name="T57" fmla="*/ 21 h 42"/>
              <a:gd name="T58" fmla="*/ 71 w 71"/>
              <a:gd name="T59" fmla="*/ 27 h 42"/>
              <a:gd name="T60" fmla="*/ 68 w 71"/>
              <a:gd name="T61" fmla="*/ 28 h 42"/>
              <a:gd name="T62" fmla="*/ 65 w 71"/>
              <a:gd name="T63" fmla="*/ 25 h 42"/>
              <a:gd name="T64" fmla="*/ 61 w 71"/>
              <a:gd name="T65" fmla="*/ 26 h 42"/>
              <a:gd name="T66" fmla="*/ 58 w 71"/>
              <a:gd name="T67" fmla="*/ 29 h 42"/>
              <a:gd name="T68" fmla="*/ 56 w 71"/>
              <a:gd name="T69" fmla="*/ 31 h 42"/>
              <a:gd name="T70" fmla="*/ 53 w 71"/>
              <a:gd name="T71" fmla="*/ 32 h 42"/>
              <a:gd name="T72" fmla="*/ 48 w 71"/>
              <a:gd name="T73" fmla="*/ 33 h 42"/>
              <a:gd name="T74" fmla="*/ 44 w 71"/>
              <a:gd name="T75" fmla="*/ 33 h 42"/>
              <a:gd name="T76" fmla="*/ 41 w 71"/>
              <a:gd name="T77" fmla="*/ 35 h 42"/>
              <a:gd name="T78" fmla="*/ 38 w 71"/>
              <a:gd name="T79" fmla="*/ 38 h 42"/>
              <a:gd name="T80" fmla="*/ 36 w 71"/>
              <a:gd name="T81" fmla="*/ 40 h 42"/>
              <a:gd name="T82" fmla="*/ 31 w 71"/>
              <a:gd name="T83" fmla="*/ 41 h 42"/>
              <a:gd name="T84" fmla="*/ 29 w 71"/>
              <a:gd name="T85" fmla="*/ 38 h 42"/>
              <a:gd name="T86" fmla="*/ 27 w 71"/>
              <a:gd name="T87" fmla="*/ 36 h 42"/>
              <a:gd name="T88" fmla="*/ 26 w 71"/>
              <a:gd name="T89" fmla="*/ 35 h 42"/>
              <a:gd name="T90" fmla="*/ 29 w 71"/>
              <a:gd name="T91" fmla="*/ 33 h 42"/>
              <a:gd name="T92" fmla="*/ 29 w 71"/>
              <a:gd name="T93" fmla="*/ 29 h 42"/>
              <a:gd name="T94" fmla="*/ 32 w 71"/>
              <a:gd name="T95" fmla="*/ 26 h 42"/>
              <a:gd name="T96" fmla="*/ 29 w 71"/>
              <a:gd name="T97" fmla="*/ 24 h 42"/>
              <a:gd name="T98" fmla="*/ 24 w 71"/>
              <a:gd name="T99" fmla="*/ 25 h 42"/>
              <a:gd name="T100" fmla="*/ 22 w 71"/>
              <a:gd name="T101" fmla="*/ 27 h 42"/>
              <a:gd name="T102" fmla="*/ 18 w 71"/>
              <a:gd name="T103" fmla="*/ 30 h 42"/>
              <a:gd name="T104" fmla="*/ 16 w 71"/>
              <a:gd name="T105" fmla="*/ 31 h 42"/>
              <a:gd name="T106" fmla="*/ 14 w 71"/>
              <a:gd name="T107" fmla="*/ 32 h 42"/>
              <a:gd name="T108" fmla="*/ 10 w 71"/>
              <a:gd name="T109" fmla="*/ 33 h 42"/>
              <a:gd name="T110" fmla="*/ 8 w 71"/>
              <a:gd name="T111" fmla="*/ 31 h 42"/>
              <a:gd name="T112" fmla="*/ 6 w 71"/>
              <a:gd name="T113" fmla="*/ 32 h 42"/>
              <a:gd name="T114" fmla="*/ 2 w 71"/>
              <a:gd name="T115" fmla="*/ 31 h 42"/>
              <a:gd name="T116" fmla="*/ 2 w 71"/>
              <a:gd name="T117" fmla="*/ 28 h 42"/>
              <a:gd name="T118" fmla="*/ 3 w 71"/>
              <a:gd name="T119" fmla="*/ 25 h 42"/>
              <a:gd name="T120" fmla="*/ 3 w 71"/>
              <a:gd name="T121" fmla="*/ 22 h 42"/>
              <a:gd name="T122" fmla="*/ 2 w 71"/>
              <a:gd name="T123" fmla="*/ 19 h 42"/>
              <a:gd name="T124" fmla="*/ 0 w 71"/>
              <a:gd name="T125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" h="42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2" y="16"/>
                </a:lnTo>
                <a:lnTo>
                  <a:pt x="2" y="16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3" y="14"/>
                </a:lnTo>
                <a:lnTo>
                  <a:pt x="3" y="14"/>
                </a:lnTo>
                <a:lnTo>
                  <a:pt x="2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2" y="14"/>
                </a:lnTo>
                <a:lnTo>
                  <a:pt x="2" y="14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3" y="11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5" y="7"/>
                </a:lnTo>
                <a:lnTo>
                  <a:pt x="5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5" y="6"/>
                </a:lnTo>
                <a:lnTo>
                  <a:pt x="5" y="6"/>
                </a:lnTo>
                <a:lnTo>
                  <a:pt x="5" y="7"/>
                </a:lnTo>
                <a:lnTo>
                  <a:pt x="5" y="7"/>
                </a:lnTo>
                <a:lnTo>
                  <a:pt x="6" y="7"/>
                </a:lnTo>
                <a:lnTo>
                  <a:pt x="6" y="7"/>
                </a:lnTo>
                <a:lnTo>
                  <a:pt x="6" y="7"/>
                </a:lnTo>
                <a:lnTo>
                  <a:pt x="6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10" y="9"/>
                </a:lnTo>
                <a:lnTo>
                  <a:pt x="10" y="9"/>
                </a:lnTo>
                <a:lnTo>
                  <a:pt x="10" y="9"/>
                </a:lnTo>
                <a:lnTo>
                  <a:pt x="11" y="9"/>
                </a:lnTo>
                <a:lnTo>
                  <a:pt x="11" y="9"/>
                </a:lnTo>
                <a:lnTo>
                  <a:pt x="11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6"/>
                </a:lnTo>
                <a:lnTo>
                  <a:pt x="16" y="7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3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3"/>
                </a:lnTo>
                <a:lnTo>
                  <a:pt x="29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5"/>
                </a:lnTo>
                <a:lnTo>
                  <a:pt x="27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5" y="8"/>
                </a:lnTo>
                <a:lnTo>
                  <a:pt x="25" y="8"/>
                </a:lnTo>
                <a:lnTo>
                  <a:pt x="25" y="8"/>
                </a:lnTo>
                <a:lnTo>
                  <a:pt x="25" y="9"/>
                </a:lnTo>
                <a:lnTo>
                  <a:pt x="24" y="9"/>
                </a:lnTo>
                <a:lnTo>
                  <a:pt x="24" y="9"/>
                </a:lnTo>
                <a:lnTo>
                  <a:pt x="24" y="9"/>
                </a:lnTo>
                <a:lnTo>
                  <a:pt x="24" y="9"/>
                </a:lnTo>
                <a:lnTo>
                  <a:pt x="23" y="9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3"/>
                </a:lnTo>
                <a:lnTo>
                  <a:pt x="25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27" y="15"/>
                </a:lnTo>
                <a:lnTo>
                  <a:pt x="28" y="15"/>
                </a:lnTo>
                <a:lnTo>
                  <a:pt x="28" y="15"/>
                </a:lnTo>
                <a:lnTo>
                  <a:pt x="29" y="14"/>
                </a:lnTo>
                <a:lnTo>
                  <a:pt x="29" y="14"/>
                </a:lnTo>
                <a:lnTo>
                  <a:pt x="30" y="14"/>
                </a:lnTo>
                <a:lnTo>
                  <a:pt x="30" y="14"/>
                </a:lnTo>
                <a:lnTo>
                  <a:pt x="31" y="13"/>
                </a:lnTo>
                <a:lnTo>
                  <a:pt x="31" y="13"/>
                </a:lnTo>
                <a:lnTo>
                  <a:pt x="31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4" y="14"/>
                </a:lnTo>
                <a:lnTo>
                  <a:pt x="34" y="13"/>
                </a:lnTo>
                <a:lnTo>
                  <a:pt x="35" y="13"/>
                </a:lnTo>
                <a:lnTo>
                  <a:pt x="36" y="14"/>
                </a:lnTo>
                <a:lnTo>
                  <a:pt x="36" y="15"/>
                </a:lnTo>
                <a:lnTo>
                  <a:pt x="37" y="15"/>
                </a:lnTo>
                <a:lnTo>
                  <a:pt x="36" y="16"/>
                </a:lnTo>
                <a:lnTo>
                  <a:pt x="36" y="16"/>
                </a:lnTo>
                <a:lnTo>
                  <a:pt x="36" y="17"/>
                </a:lnTo>
                <a:lnTo>
                  <a:pt x="36" y="17"/>
                </a:lnTo>
                <a:lnTo>
                  <a:pt x="36" y="17"/>
                </a:lnTo>
                <a:lnTo>
                  <a:pt x="37" y="18"/>
                </a:lnTo>
                <a:lnTo>
                  <a:pt x="37" y="18"/>
                </a:lnTo>
                <a:lnTo>
                  <a:pt x="37" y="17"/>
                </a:lnTo>
                <a:lnTo>
                  <a:pt x="38" y="17"/>
                </a:lnTo>
                <a:lnTo>
                  <a:pt x="38" y="17"/>
                </a:lnTo>
                <a:lnTo>
                  <a:pt x="39" y="17"/>
                </a:lnTo>
                <a:lnTo>
                  <a:pt x="39" y="17"/>
                </a:lnTo>
                <a:lnTo>
                  <a:pt x="40" y="16"/>
                </a:lnTo>
                <a:lnTo>
                  <a:pt x="40" y="16"/>
                </a:lnTo>
                <a:lnTo>
                  <a:pt x="39" y="15"/>
                </a:lnTo>
                <a:lnTo>
                  <a:pt x="40" y="15"/>
                </a:lnTo>
                <a:lnTo>
                  <a:pt x="40" y="15"/>
                </a:lnTo>
                <a:lnTo>
                  <a:pt x="40" y="15"/>
                </a:lnTo>
                <a:lnTo>
                  <a:pt x="40" y="15"/>
                </a:lnTo>
                <a:lnTo>
                  <a:pt x="41" y="15"/>
                </a:lnTo>
                <a:lnTo>
                  <a:pt x="41" y="15"/>
                </a:lnTo>
                <a:lnTo>
                  <a:pt x="41" y="14"/>
                </a:lnTo>
                <a:lnTo>
                  <a:pt x="41" y="14"/>
                </a:lnTo>
                <a:lnTo>
                  <a:pt x="41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0" y="12"/>
                </a:lnTo>
                <a:lnTo>
                  <a:pt x="40" y="11"/>
                </a:lnTo>
                <a:lnTo>
                  <a:pt x="40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0"/>
                </a:lnTo>
                <a:lnTo>
                  <a:pt x="42" y="10"/>
                </a:lnTo>
                <a:lnTo>
                  <a:pt x="42" y="10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1" y="9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1" y="7"/>
                </a:lnTo>
                <a:lnTo>
                  <a:pt x="41" y="7"/>
                </a:lnTo>
                <a:lnTo>
                  <a:pt x="41" y="6"/>
                </a:lnTo>
                <a:lnTo>
                  <a:pt x="42" y="6"/>
                </a:lnTo>
                <a:lnTo>
                  <a:pt x="42" y="6"/>
                </a:lnTo>
                <a:lnTo>
                  <a:pt x="43" y="5"/>
                </a:lnTo>
                <a:lnTo>
                  <a:pt x="43" y="5"/>
                </a:lnTo>
                <a:lnTo>
                  <a:pt x="44" y="5"/>
                </a:lnTo>
                <a:lnTo>
                  <a:pt x="44" y="5"/>
                </a:lnTo>
                <a:lnTo>
                  <a:pt x="44" y="5"/>
                </a:lnTo>
                <a:lnTo>
                  <a:pt x="45" y="5"/>
                </a:lnTo>
                <a:lnTo>
                  <a:pt x="45" y="5"/>
                </a:lnTo>
                <a:lnTo>
                  <a:pt x="45" y="6"/>
                </a:lnTo>
                <a:lnTo>
                  <a:pt x="44" y="6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5" y="8"/>
                </a:lnTo>
                <a:lnTo>
                  <a:pt x="46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8" y="8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9" y="7"/>
                </a:lnTo>
                <a:lnTo>
                  <a:pt x="49" y="7"/>
                </a:lnTo>
                <a:lnTo>
                  <a:pt x="49" y="8"/>
                </a:lnTo>
                <a:lnTo>
                  <a:pt x="49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1" y="9"/>
                </a:lnTo>
                <a:lnTo>
                  <a:pt x="52" y="9"/>
                </a:lnTo>
                <a:lnTo>
                  <a:pt x="54" y="9"/>
                </a:lnTo>
                <a:lnTo>
                  <a:pt x="54" y="9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9"/>
                </a:lnTo>
                <a:lnTo>
                  <a:pt x="57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8"/>
                </a:lnTo>
                <a:lnTo>
                  <a:pt x="58" y="9"/>
                </a:lnTo>
                <a:lnTo>
                  <a:pt x="58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1" y="9"/>
                </a:lnTo>
                <a:lnTo>
                  <a:pt x="61" y="9"/>
                </a:lnTo>
                <a:lnTo>
                  <a:pt x="61" y="10"/>
                </a:lnTo>
                <a:lnTo>
                  <a:pt x="62" y="10"/>
                </a:lnTo>
                <a:lnTo>
                  <a:pt x="63" y="10"/>
                </a:lnTo>
                <a:lnTo>
                  <a:pt x="63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5" y="10"/>
                </a:lnTo>
                <a:lnTo>
                  <a:pt x="65" y="10"/>
                </a:lnTo>
                <a:lnTo>
                  <a:pt x="65" y="10"/>
                </a:lnTo>
                <a:lnTo>
                  <a:pt x="65" y="9"/>
                </a:lnTo>
                <a:lnTo>
                  <a:pt x="65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11"/>
                </a:lnTo>
                <a:lnTo>
                  <a:pt x="68" y="11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5"/>
                </a:lnTo>
                <a:lnTo>
                  <a:pt x="69" y="15"/>
                </a:lnTo>
                <a:lnTo>
                  <a:pt x="69" y="16"/>
                </a:lnTo>
                <a:lnTo>
                  <a:pt x="70" y="16"/>
                </a:lnTo>
                <a:lnTo>
                  <a:pt x="70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0" y="17"/>
                </a:lnTo>
                <a:lnTo>
                  <a:pt x="71" y="17"/>
                </a:lnTo>
                <a:lnTo>
                  <a:pt x="71" y="18"/>
                </a:lnTo>
                <a:lnTo>
                  <a:pt x="71" y="19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1" y="23"/>
                </a:lnTo>
                <a:lnTo>
                  <a:pt x="71" y="23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71" y="25"/>
                </a:lnTo>
                <a:lnTo>
                  <a:pt x="71" y="25"/>
                </a:lnTo>
                <a:lnTo>
                  <a:pt x="71" y="25"/>
                </a:lnTo>
                <a:lnTo>
                  <a:pt x="71" y="26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8"/>
                </a:lnTo>
                <a:lnTo>
                  <a:pt x="71" y="28"/>
                </a:lnTo>
                <a:lnTo>
                  <a:pt x="71" y="28"/>
                </a:lnTo>
                <a:lnTo>
                  <a:pt x="71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9" y="28"/>
                </a:lnTo>
                <a:lnTo>
                  <a:pt x="68" y="28"/>
                </a:lnTo>
                <a:lnTo>
                  <a:pt x="68" y="28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8" y="26"/>
                </a:lnTo>
                <a:lnTo>
                  <a:pt x="67" y="26"/>
                </a:lnTo>
                <a:lnTo>
                  <a:pt x="67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6"/>
                </a:lnTo>
                <a:lnTo>
                  <a:pt x="66" y="26"/>
                </a:lnTo>
                <a:lnTo>
                  <a:pt x="65" y="26"/>
                </a:lnTo>
                <a:lnTo>
                  <a:pt x="65" y="26"/>
                </a:lnTo>
                <a:lnTo>
                  <a:pt x="65" y="25"/>
                </a:lnTo>
                <a:lnTo>
                  <a:pt x="65" y="25"/>
                </a:lnTo>
                <a:lnTo>
                  <a:pt x="65" y="25"/>
                </a:lnTo>
                <a:lnTo>
                  <a:pt x="64" y="25"/>
                </a:lnTo>
                <a:lnTo>
                  <a:pt x="64" y="25"/>
                </a:lnTo>
                <a:lnTo>
                  <a:pt x="64" y="25"/>
                </a:lnTo>
                <a:lnTo>
                  <a:pt x="64" y="25"/>
                </a:lnTo>
                <a:lnTo>
                  <a:pt x="63" y="25"/>
                </a:lnTo>
                <a:lnTo>
                  <a:pt x="63" y="25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1" y="26"/>
                </a:lnTo>
                <a:lnTo>
                  <a:pt x="60" y="27"/>
                </a:lnTo>
                <a:lnTo>
                  <a:pt x="60" y="27"/>
                </a:lnTo>
                <a:lnTo>
                  <a:pt x="60" y="27"/>
                </a:lnTo>
                <a:lnTo>
                  <a:pt x="60" y="27"/>
                </a:lnTo>
                <a:lnTo>
                  <a:pt x="60" y="26"/>
                </a:lnTo>
                <a:lnTo>
                  <a:pt x="60" y="26"/>
                </a:lnTo>
                <a:lnTo>
                  <a:pt x="59" y="26"/>
                </a:lnTo>
                <a:lnTo>
                  <a:pt x="59" y="26"/>
                </a:lnTo>
                <a:lnTo>
                  <a:pt x="59" y="27"/>
                </a:lnTo>
                <a:lnTo>
                  <a:pt x="59" y="27"/>
                </a:lnTo>
                <a:lnTo>
                  <a:pt x="59" y="28"/>
                </a:lnTo>
                <a:lnTo>
                  <a:pt x="59" y="28"/>
                </a:lnTo>
                <a:lnTo>
                  <a:pt x="58" y="28"/>
                </a:lnTo>
                <a:lnTo>
                  <a:pt x="58" y="28"/>
                </a:lnTo>
                <a:lnTo>
                  <a:pt x="58" y="28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29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2"/>
                </a:lnTo>
                <a:lnTo>
                  <a:pt x="53" y="32"/>
                </a:lnTo>
                <a:lnTo>
                  <a:pt x="53" y="32"/>
                </a:lnTo>
                <a:lnTo>
                  <a:pt x="53" y="32"/>
                </a:lnTo>
                <a:lnTo>
                  <a:pt x="53" y="32"/>
                </a:lnTo>
                <a:lnTo>
                  <a:pt x="53" y="32"/>
                </a:lnTo>
                <a:lnTo>
                  <a:pt x="52" y="32"/>
                </a:lnTo>
                <a:lnTo>
                  <a:pt x="52" y="32"/>
                </a:lnTo>
                <a:lnTo>
                  <a:pt x="52" y="32"/>
                </a:lnTo>
                <a:lnTo>
                  <a:pt x="52" y="32"/>
                </a:lnTo>
                <a:lnTo>
                  <a:pt x="52" y="32"/>
                </a:lnTo>
                <a:lnTo>
                  <a:pt x="51" y="33"/>
                </a:lnTo>
                <a:lnTo>
                  <a:pt x="51" y="33"/>
                </a:lnTo>
                <a:lnTo>
                  <a:pt x="51" y="33"/>
                </a:lnTo>
                <a:lnTo>
                  <a:pt x="51" y="33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8" y="33"/>
                </a:lnTo>
                <a:lnTo>
                  <a:pt x="48" y="32"/>
                </a:lnTo>
                <a:lnTo>
                  <a:pt x="48" y="33"/>
                </a:lnTo>
                <a:lnTo>
                  <a:pt x="47" y="33"/>
                </a:lnTo>
                <a:lnTo>
                  <a:pt x="47" y="33"/>
                </a:lnTo>
                <a:lnTo>
                  <a:pt x="47" y="33"/>
                </a:lnTo>
                <a:lnTo>
                  <a:pt x="46" y="33"/>
                </a:lnTo>
                <a:lnTo>
                  <a:pt x="46" y="32"/>
                </a:lnTo>
                <a:lnTo>
                  <a:pt x="46" y="32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4" y="33"/>
                </a:lnTo>
                <a:lnTo>
                  <a:pt x="44" y="33"/>
                </a:lnTo>
                <a:lnTo>
                  <a:pt x="43" y="33"/>
                </a:lnTo>
                <a:lnTo>
                  <a:pt x="43" y="33"/>
                </a:lnTo>
                <a:lnTo>
                  <a:pt x="43" y="33"/>
                </a:lnTo>
                <a:lnTo>
                  <a:pt x="43" y="33"/>
                </a:lnTo>
                <a:lnTo>
                  <a:pt x="42" y="33"/>
                </a:lnTo>
                <a:lnTo>
                  <a:pt x="42" y="33"/>
                </a:lnTo>
                <a:lnTo>
                  <a:pt x="42" y="33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0" y="35"/>
                </a:lnTo>
                <a:lnTo>
                  <a:pt x="40" y="35"/>
                </a:lnTo>
                <a:lnTo>
                  <a:pt x="40" y="35"/>
                </a:lnTo>
                <a:lnTo>
                  <a:pt x="39" y="35"/>
                </a:lnTo>
                <a:lnTo>
                  <a:pt x="39" y="35"/>
                </a:lnTo>
                <a:lnTo>
                  <a:pt x="39" y="35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38" y="36"/>
                </a:lnTo>
                <a:lnTo>
                  <a:pt x="38" y="37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39"/>
                </a:lnTo>
                <a:lnTo>
                  <a:pt x="37" y="40"/>
                </a:lnTo>
                <a:lnTo>
                  <a:pt x="37" y="40"/>
                </a:lnTo>
                <a:lnTo>
                  <a:pt x="37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5" y="40"/>
                </a:lnTo>
                <a:lnTo>
                  <a:pt x="35" y="40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1" y="42"/>
                </a:lnTo>
                <a:lnTo>
                  <a:pt x="31" y="41"/>
                </a:lnTo>
                <a:lnTo>
                  <a:pt x="31" y="41"/>
                </a:lnTo>
                <a:lnTo>
                  <a:pt x="30" y="41"/>
                </a:lnTo>
                <a:lnTo>
                  <a:pt x="30" y="41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9" y="40"/>
                </a:lnTo>
                <a:lnTo>
                  <a:pt x="29" y="40"/>
                </a:lnTo>
                <a:lnTo>
                  <a:pt x="29" y="40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7" y="36"/>
                </a:lnTo>
                <a:lnTo>
                  <a:pt x="27" y="36"/>
                </a:lnTo>
                <a:lnTo>
                  <a:pt x="27" y="36"/>
                </a:lnTo>
                <a:lnTo>
                  <a:pt x="27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7" y="35"/>
                </a:lnTo>
                <a:lnTo>
                  <a:pt x="27" y="34"/>
                </a:lnTo>
                <a:lnTo>
                  <a:pt x="27" y="34"/>
                </a:lnTo>
                <a:lnTo>
                  <a:pt x="27" y="34"/>
                </a:lnTo>
                <a:lnTo>
                  <a:pt x="27" y="34"/>
                </a:lnTo>
                <a:lnTo>
                  <a:pt x="28" y="34"/>
                </a:lnTo>
                <a:lnTo>
                  <a:pt x="28" y="33"/>
                </a:lnTo>
                <a:lnTo>
                  <a:pt x="28" y="33"/>
                </a:lnTo>
                <a:lnTo>
                  <a:pt x="27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3"/>
                </a:lnTo>
                <a:lnTo>
                  <a:pt x="29" y="32"/>
                </a:lnTo>
                <a:lnTo>
                  <a:pt x="29" y="32"/>
                </a:lnTo>
                <a:lnTo>
                  <a:pt x="29" y="32"/>
                </a:lnTo>
                <a:lnTo>
                  <a:pt x="29" y="32"/>
                </a:lnTo>
                <a:lnTo>
                  <a:pt x="29" y="32"/>
                </a:lnTo>
                <a:lnTo>
                  <a:pt x="29" y="31"/>
                </a:lnTo>
                <a:lnTo>
                  <a:pt x="29" y="31"/>
                </a:lnTo>
                <a:lnTo>
                  <a:pt x="29" y="31"/>
                </a:lnTo>
                <a:lnTo>
                  <a:pt x="29" y="31"/>
                </a:lnTo>
                <a:lnTo>
                  <a:pt x="29" y="30"/>
                </a:lnTo>
                <a:lnTo>
                  <a:pt x="29" y="30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9" y="30"/>
                </a:lnTo>
                <a:lnTo>
                  <a:pt x="29" y="29"/>
                </a:lnTo>
                <a:lnTo>
                  <a:pt x="29" y="29"/>
                </a:lnTo>
                <a:lnTo>
                  <a:pt x="29" y="29"/>
                </a:lnTo>
                <a:lnTo>
                  <a:pt x="29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7"/>
                </a:lnTo>
                <a:lnTo>
                  <a:pt x="32" y="26"/>
                </a:lnTo>
                <a:lnTo>
                  <a:pt x="32" y="26"/>
                </a:lnTo>
                <a:lnTo>
                  <a:pt x="31" y="26"/>
                </a:lnTo>
                <a:lnTo>
                  <a:pt x="32" y="26"/>
                </a:lnTo>
                <a:lnTo>
                  <a:pt x="32" y="26"/>
                </a:lnTo>
                <a:lnTo>
                  <a:pt x="31" y="26"/>
                </a:lnTo>
                <a:lnTo>
                  <a:pt x="32" y="26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29" y="24"/>
                </a:lnTo>
                <a:lnTo>
                  <a:pt x="29" y="25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8" y="24"/>
                </a:lnTo>
                <a:lnTo>
                  <a:pt x="28" y="23"/>
                </a:lnTo>
                <a:lnTo>
                  <a:pt x="28" y="23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6" y="23"/>
                </a:lnTo>
                <a:lnTo>
                  <a:pt x="26" y="23"/>
                </a:lnTo>
                <a:lnTo>
                  <a:pt x="26" y="23"/>
                </a:lnTo>
                <a:lnTo>
                  <a:pt x="26" y="24"/>
                </a:lnTo>
                <a:lnTo>
                  <a:pt x="25" y="24"/>
                </a:lnTo>
                <a:lnTo>
                  <a:pt x="26" y="24"/>
                </a:lnTo>
                <a:lnTo>
                  <a:pt x="25" y="25"/>
                </a:lnTo>
                <a:lnTo>
                  <a:pt x="25" y="25"/>
                </a:lnTo>
                <a:lnTo>
                  <a:pt x="24" y="25"/>
                </a:lnTo>
                <a:lnTo>
                  <a:pt x="24" y="25"/>
                </a:lnTo>
                <a:lnTo>
                  <a:pt x="24" y="25"/>
                </a:lnTo>
                <a:lnTo>
                  <a:pt x="24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2" y="26"/>
                </a:lnTo>
                <a:lnTo>
                  <a:pt x="22" y="26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1" y="28"/>
                </a:lnTo>
                <a:lnTo>
                  <a:pt x="21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8" y="29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9" y="30"/>
                </a:lnTo>
                <a:lnTo>
                  <a:pt x="19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7" y="30"/>
                </a:lnTo>
                <a:lnTo>
                  <a:pt x="17" y="30"/>
                </a:lnTo>
                <a:lnTo>
                  <a:pt x="16" y="30"/>
                </a:lnTo>
                <a:lnTo>
                  <a:pt x="16" y="30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5" y="31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1" y="33"/>
                </a:lnTo>
                <a:lnTo>
                  <a:pt x="11" y="33"/>
                </a:lnTo>
                <a:lnTo>
                  <a:pt x="11" y="32"/>
                </a:lnTo>
                <a:lnTo>
                  <a:pt x="11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9" y="33"/>
                </a:lnTo>
                <a:lnTo>
                  <a:pt x="9" y="33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9" y="32"/>
                </a:lnTo>
                <a:lnTo>
                  <a:pt x="8" y="32"/>
                </a:lnTo>
                <a:lnTo>
                  <a:pt x="9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2"/>
                </a:lnTo>
                <a:lnTo>
                  <a:pt x="7" y="32"/>
                </a:lnTo>
                <a:lnTo>
                  <a:pt x="6" y="32"/>
                </a:lnTo>
                <a:lnTo>
                  <a:pt x="6" y="31"/>
                </a:lnTo>
                <a:lnTo>
                  <a:pt x="6" y="31"/>
                </a:lnTo>
                <a:lnTo>
                  <a:pt x="6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2" y="31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2" y="29"/>
                </a:lnTo>
                <a:lnTo>
                  <a:pt x="2" y="29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7"/>
                </a:lnTo>
                <a:lnTo>
                  <a:pt x="3" y="27"/>
                </a:lnTo>
                <a:lnTo>
                  <a:pt x="3" y="27"/>
                </a:lnTo>
                <a:lnTo>
                  <a:pt x="2" y="27"/>
                </a:lnTo>
                <a:lnTo>
                  <a:pt x="2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4" y="25"/>
                </a:lnTo>
                <a:lnTo>
                  <a:pt x="4" y="25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3" y="23"/>
                </a:lnTo>
                <a:lnTo>
                  <a:pt x="3" y="23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" name="Freeform 37">
            <a:extLst>
              <a:ext uri="{FF2B5EF4-FFF2-40B4-BE49-F238E27FC236}">
                <a16:creationId xmlns:a16="http://schemas.microsoft.com/office/drawing/2014/main" xmlns="" id="{8634568E-1FD3-4CC6-8EF3-DF22DDAB2DC8}"/>
              </a:ext>
            </a:extLst>
          </p:cNvPr>
          <p:cNvSpPr>
            <a:spLocks/>
          </p:cNvSpPr>
          <p:nvPr/>
        </p:nvSpPr>
        <p:spPr bwMode="auto">
          <a:xfrm>
            <a:off x="6991204" y="2480615"/>
            <a:ext cx="1108076" cy="387351"/>
          </a:xfrm>
          <a:custGeom>
            <a:avLst/>
            <a:gdLst>
              <a:gd name="T0" fmla="*/ 4 w 117"/>
              <a:gd name="T1" fmla="*/ 23 h 41"/>
              <a:gd name="T2" fmla="*/ 8 w 117"/>
              <a:gd name="T3" fmla="*/ 20 h 41"/>
              <a:gd name="T4" fmla="*/ 12 w 117"/>
              <a:gd name="T5" fmla="*/ 17 h 41"/>
              <a:gd name="T6" fmla="*/ 14 w 117"/>
              <a:gd name="T7" fmla="*/ 10 h 41"/>
              <a:gd name="T8" fmla="*/ 15 w 117"/>
              <a:gd name="T9" fmla="*/ 2 h 41"/>
              <a:gd name="T10" fmla="*/ 30 w 117"/>
              <a:gd name="T11" fmla="*/ 1 h 41"/>
              <a:gd name="T12" fmla="*/ 36 w 117"/>
              <a:gd name="T13" fmla="*/ 5 h 41"/>
              <a:gd name="T14" fmla="*/ 39 w 117"/>
              <a:gd name="T15" fmla="*/ 8 h 41"/>
              <a:gd name="T16" fmla="*/ 43 w 117"/>
              <a:gd name="T17" fmla="*/ 10 h 41"/>
              <a:gd name="T18" fmla="*/ 45 w 117"/>
              <a:gd name="T19" fmla="*/ 7 h 41"/>
              <a:gd name="T20" fmla="*/ 49 w 117"/>
              <a:gd name="T21" fmla="*/ 8 h 41"/>
              <a:gd name="T22" fmla="*/ 53 w 117"/>
              <a:gd name="T23" fmla="*/ 8 h 41"/>
              <a:gd name="T24" fmla="*/ 55 w 117"/>
              <a:gd name="T25" fmla="*/ 10 h 41"/>
              <a:gd name="T26" fmla="*/ 60 w 117"/>
              <a:gd name="T27" fmla="*/ 9 h 41"/>
              <a:gd name="T28" fmla="*/ 64 w 117"/>
              <a:gd name="T29" fmla="*/ 7 h 41"/>
              <a:gd name="T30" fmla="*/ 66 w 117"/>
              <a:gd name="T31" fmla="*/ 5 h 41"/>
              <a:gd name="T32" fmla="*/ 70 w 117"/>
              <a:gd name="T33" fmla="*/ 2 h 41"/>
              <a:gd name="T34" fmla="*/ 76 w 117"/>
              <a:gd name="T35" fmla="*/ 2 h 41"/>
              <a:gd name="T36" fmla="*/ 77 w 117"/>
              <a:gd name="T37" fmla="*/ 4 h 41"/>
              <a:gd name="T38" fmla="*/ 75 w 117"/>
              <a:gd name="T39" fmla="*/ 10 h 41"/>
              <a:gd name="T40" fmla="*/ 72 w 117"/>
              <a:gd name="T41" fmla="*/ 12 h 41"/>
              <a:gd name="T42" fmla="*/ 74 w 117"/>
              <a:gd name="T43" fmla="*/ 13 h 41"/>
              <a:gd name="T44" fmla="*/ 76 w 117"/>
              <a:gd name="T45" fmla="*/ 17 h 41"/>
              <a:gd name="T46" fmla="*/ 83 w 117"/>
              <a:gd name="T47" fmla="*/ 17 h 41"/>
              <a:gd name="T48" fmla="*/ 85 w 117"/>
              <a:gd name="T49" fmla="*/ 13 h 41"/>
              <a:gd name="T50" fmla="*/ 89 w 117"/>
              <a:gd name="T51" fmla="*/ 10 h 41"/>
              <a:gd name="T52" fmla="*/ 95 w 117"/>
              <a:gd name="T53" fmla="*/ 10 h 41"/>
              <a:gd name="T54" fmla="*/ 100 w 117"/>
              <a:gd name="T55" fmla="*/ 8 h 41"/>
              <a:gd name="T56" fmla="*/ 104 w 117"/>
              <a:gd name="T57" fmla="*/ 6 h 41"/>
              <a:gd name="T58" fmla="*/ 107 w 117"/>
              <a:gd name="T59" fmla="*/ 3 h 41"/>
              <a:gd name="T60" fmla="*/ 112 w 117"/>
              <a:gd name="T61" fmla="*/ 2 h 41"/>
              <a:gd name="T62" fmla="*/ 117 w 117"/>
              <a:gd name="T63" fmla="*/ 5 h 41"/>
              <a:gd name="T64" fmla="*/ 116 w 117"/>
              <a:gd name="T65" fmla="*/ 11 h 41"/>
              <a:gd name="T66" fmla="*/ 115 w 117"/>
              <a:gd name="T67" fmla="*/ 20 h 41"/>
              <a:gd name="T68" fmla="*/ 113 w 117"/>
              <a:gd name="T69" fmla="*/ 25 h 41"/>
              <a:gd name="T70" fmla="*/ 110 w 117"/>
              <a:gd name="T71" fmla="*/ 30 h 41"/>
              <a:gd name="T72" fmla="*/ 105 w 117"/>
              <a:gd name="T73" fmla="*/ 29 h 41"/>
              <a:gd name="T74" fmla="*/ 101 w 117"/>
              <a:gd name="T75" fmla="*/ 30 h 41"/>
              <a:gd name="T76" fmla="*/ 97 w 117"/>
              <a:gd name="T77" fmla="*/ 29 h 41"/>
              <a:gd name="T78" fmla="*/ 93 w 117"/>
              <a:gd name="T79" fmla="*/ 33 h 41"/>
              <a:gd name="T80" fmla="*/ 91 w 117"/>
              <a:gd name="T81" fmla="*/ 35 h 41"/>
              <a:gd name="T82" fmla="*/ 88 w 117"/>
              <a:gd name="T83" fmla="*/ 36 h 41"/>
              <a:gd name="T84" fmla="*/ 85 w 117"/>
              <a:gd name="T85" fmla="*/ 38 h 41"/>
              <a:gd name="T86" fmla="*/ 80 w 117"/>
              <a:gd name="T87" fmla="*/ 37 h 41"/>
              <a:gd name="T88" fmla="*/ 75 w 117"/>
              <a:gd name="T89" fmla="*/ 37 h 41"/>
              <a:gd name="T90" fmla="*/ 72 w 117"/>
              <a:gd name="T91" fmla="*/ 34 h 41"/>
              <a:gd name="T92" fmla="*/ 66 w 117"/>
              <a:gd name="T93" fmla="*/ 32 h 41"/>
              <a:gd name="T94" fmla="*/ 63 w 117"/>
              <a:gd name="T95" fmla="*/ 30 h 41"/>
              <a:gd name="T96" fmla="*/ 59 w 117"/>
              <a:gd name="T97" fmla="*/ 35 h 41"/>
              <a:gd name="T98" fmla="*/ 54 w 117"/>
              <a:gd name="T99" fmla="*/ 34 h 41"/>
              <a:gd name="T100" fmla="*/ 51 w 117"/>
              <a:gd name="T101" fmla="*/ 30 h 41"/>
              <a:gd name="T102" fmla="*/ 45 w 117"/>
              <a:gd name="T103" fmla="*/ 28 h 41"/>
              <a:gd name="T104" fmla="*/ 38 w 117"/>
              <a:gd name="T105" fmla="*/ 27 h 41"/>
              <a:gd name="T106" fmla="*/ 34 w 117"/>
              <a:gd name="T107" fmla="*/ 24 h 41"/>
              <a:gd name="T108" fmla="*/ 29 w 117"/>
              <a:gd name="T109" fmla="*/ 28 h 41"/>
              <a:gd name="T110" fmla="*/ 22 w 117"/>
              <a:gd name="T111" fmla="*/ 34 h 41"/>
              <a:gd name="T112" fmla="*/ 17 w 117"/>
              <a:gd name="T113" fmla="*/ 38 h 41"/>
              <a:gd name="T114" fmla="*/ 10 w 117"/>
              <a:gd name="T115" fmla="*/ 40 h 41"/>
              <a:gd name="T116" fmla="*/ 12 w 117"/>
              <a:gd name="T117" fmla="*/ 36 h 41"/>
              <a:gd name="T118" fmla="*/ 9 w 117"/>
              <a:gd name="T119" fmla="*/ 32 h 41"/>
              <a:gd name="T120" fmla="*/ 5 w 117"/>
              <a:gd name="T121" fmla="*/ 28 h 41"/>
              <a:gd name="T122" fmla="*/ 2 w 117"/>
              <a:gd name="T123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" h="41">
                <a:moveTo>
                  <a:pt x="0" y="27"/>
                </a:moveTo>
                <a:lnTo>
                  <a:pt x="0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4" y="24"/>
                </a:lnTo>
                <a:lnTo>
                  <a:pt x="4" y="23"/>
                </a:lnTo>
                <a:lnTo>
                  <a:pt x="4" y="23"/>
                </a:lnTo>
                <a:lnTo>
                  <a:pt x="4" y="24"/>
                </a:lnTo>
                <a:lnTo>
                  <a:pt x="4" y="24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2"/>
                </a:lnTo>
                <a:lnTo>
                  <a:pt x="8" y="22"/>
                </a:lnTo>
                <a:lnTo>
                  <a:pt x="8" y="22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21"/>
                </a:lnTo>
                <a:lnTo>
                  <a:pt x="9" y="21"/>
                </a:lnTo>
                <a:lnTo>
                  <a:pt x="10" y="20"/>
                </a:lnTo>
                <a:lnTo>
                  <a:pt x="9" y="20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4" y="16"/>
                </a:lnTo>
                <a:lnTo>
                  <a:pt x="14" y="16"/>
                </a:lnTo>
                <a:lnTo>
                  <a:pt x="13" y="16"/>
                </a:lnTo>
                <a:lnTo>
                  <a:pt x="13" y="16"/>
                </a:lnTo>
                <a:lnTo>
                  <a:pt x="13" y="15"/>
                </a:lnTo>
                <a:lnTo>
                  <a:pt x="14" y="14"/>
                </a:lnTo>
                <a:lnTo>
                  <a:pt x="14" y="14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1"/>
                </a:lnTo>
                <a:lnTo>
                  <a:pt x="14" y="11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3" y="10"/>
                </a:lnTo>
                <a:lnTo>
                  <a:pt x="12" y="10"/>
                </a:lnTo>
                <a:lnTo>
                  <a:pt x="12" y="9"/>
                </a:lnTo>
                <a:lnTo>
                  <a:pt x="12" y="8"/>
                </a:lnTo>
                <a:lnTo>
                  <a:pt x="12" y="8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6"/>
                </a:lnTo>
                <a:lnTo>
                  <a:pt x="13" y="6"/>
                </a:lnTo>
                <a:lnTo>
                  <a:pt x="12" y="6"/>
                </a:lnTo>
                <a:lnTo>
                  <a:pt x="12" y="6"/>
                </a:lnTo>
                <a:lnTo>
                  <a:pt x="12" y="5"/>
                </a:lnTo>
                <a:lnTo>
                  <a:pt x="12" y="5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1"/>
                </a:lnTo>
                <a:lnTo>
                  <a:pt x="31" y="1"/>
                </a:lnTo>
                <a:lnTo>
                  <a:pt x="31" y="1"/>
                </a:lnTo>
                <a:lnTo>
                  <a:pt x="31" y="1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4" y="3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6" y="4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6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6" y="7"/>
                </a:lnTo>
                <a:lnTo>
                  <a:pt x="36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40" y="8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1"/>
                </a:lnTo>
                <a:lnTo>
                  <a:pt x="41" y="10"/>
                </a:lnTo>
                <a:lnTo>
                  <a:pt x="42" y="10"/>
                </a:lnTo>
                <a:lnTo>
                  <a:pt x="42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3" y="11"/>
                </a:lnTo>
                <a:lnTo>
                  <a:pt x="43" y="11"/>
                </a:lnTo>
                <a:lnTo>
                  <a:pt x="43" y="11"/>
                </a:lnTo>
                <a:lnTo>
                  <a:pt x="43" y="10"/>
                </a:lnTo>
                <a:lnTo>
                  <a:pt x="43" y="10"/>
                </a:lnTo>
                <a:lnTo>
                  <a:pt x="43" y="10"/>
                </a:lnTo>
                <a:lnTo>
                  <a:pt x="43" y="10"/>
                </a:lnTo>
                <a:lnTo>
                  <a:pt x="43" y="10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8"/>
                </a:lnTo>
                <a:lnTo>
                  <a:pt x="44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1" y="9"/>
                </a:lnTo>
                <a:lnTo>
                  <a:pt x="51" y="9"/>
                </a:lnTo>
                <a:lnTo>
                  <a:pt x="51" y="9"/>
                </a:lnTo>
                <a:lnTo>
                  <a:pt x="51" y="9"/>
                </a:lnTo>
                <a:lnTo>
                  <a:pt x="52" y="9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3" y="9"/>
                </a:lnTo>
                <a:lnTo>
                  <a:pt x="53" y="9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9"/>
                </a:lnTo>
                <a:lnTo>
                  <a:pt x="54" y="9"/>
                </a:lnTo>
                <a:lnTo>
                  <a:pt x="54" y="9"/>
                </a:lnTo>
                <a:lnTo>
                  <a:pt x="55" y="9"/>
                </a:lnTo>
                <a:lnTo>
                  <a:pt x="54" y="9"/>
                </a:lnTo>
                <a:lnTo>
                  <a:pt x="55" y="9"/>
                </a:lnTo>
                <a:lnTo>
                  <a:pt x="54" y="10"/>
                </a:lnTo>
                <a:lnTo>
                  <a:pt x="55" y="10"/>
                </a:lnTo>
                <a:lnTo>
                  <a:pt x="55" y="10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7" y="10"/>
                </a:lnTo>
                <a:lnTo>
                  <a:pt x="57" y="9"/>
                </a:lnTo>
                <a:lnTo>
                  <a:pt x="57" y="10"/>
                </a:lnTo>
                <a:lnTo>
                  <a:pt x="57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7"/>
                </a:lnTo>
                <a:lnTo>
                  <a:pt x="62" y="7"/>
                </a:lnTo>
                <a:lnTo>
                  <a:pt x="63" y="7"/>
                </a:lnTo>
                <a:lnTo>
                  <a:pt x="63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5" y="7"/>
                </a:lnTo>
                <a:lnTo>
                  <a:pt x="65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6"/>
                </a:lnTo>
                <a:lnTo>
                  <a:pt x="65" y="6"/>
                </a:lnTo>
                <a:lnTo>
                  <a:pt x="65" y="6"/>
                </a:lnTo>
                <a:lnTo>
                  <a:pt x="65" y="6"/>
                </a:lnTo>
                <a:lnTo>
                  <a:pt x="65" y="6"/>
                </a:lnTo>
                <a:lnTo>
                  <a:pt x="65" y="6"/>
                </a:lnTo>
                <a:lnTo>
                  <a:pt x="65" y="5"/>
                </a:lnTo>
                <a:lnTo>
                  <a:pt x="65" y="5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7" y="5"/>
                </a:lnTo>
                <a:lnTo>
                  <a:pt x="67" y="5"/>
                </a:lnTo>
                <a:lnTo>
                  <a:pt x="67" y="5"/>
                </a:lnTo>
                <a:lnTo>
                  <a:pt x="67" y="4"/>
                </a:lnTo>
                <a:lnTo>
                  <a:pt x="67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3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1" y="2"/>
                </a:lnTo>
                <a:lnTo>
                  <a:pt x="72" y="1"/>
                </a:lnTo>
                <a:lnTo>
                  <a:pt x="71" y="1"/>
                </a:lnTo>
                <a:lnTo>
                  <a:pt x="72" y="1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4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2"/>
                </a:lnTo>
                <a:lnTo>
                  <a:pt x="75" y="1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3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77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5" y="5"/>
                </a:lnTo>
                <a:lnTo>
                  <a:pt x="75" y="6"/>
                </a:lnTo>
                <a:lnTo>
                  <a:pt x="75" y="6"/>
                </a:lnTo>
                <a:lnTo>
                  <a:pt x="75" y="6"/>
                </a:lnTo>
                <a:lnTo>
                  <a:pt x="75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5" y="7"/>
                </a:lnTo>
                <a:lnTo>
                  <a:pt x="75" y="7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3" y="10"/>
                </a:lnTo>
                <a:lnTo>
                  <a:pt x="74" y="10"/>
                </a:lnTo>
                <a:lnTo>
                  <a:pt x="74" y="10"/>
                </a:lnTo>
                <a:lnTo>
                  <a:pt x="74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1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7"/>
                </a:lnTo>
                <a:lnTo>
                  <a:pt x="75" y="17"/>
                </a:lnTo>
                <a:lnTo>
                  <a:pt x="75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8"/>
                </a:lnTo>
                <a:lnTo>
                  <a:pt x="76" y="18"/>
                </a:lnTo>
                <a:lnTo>
                  <a:pt x="77" y="18"/>
                </a:lnTo>
                <a:lnTo>
                  <a:pt x="77" y="18"/>
                </a:lnTo>
                <a:lnTo>
                  <a:pt x="77" y="19"/>
                </a:lnTo>
                <a:lnTo>
                  <a:pt x="78" y="19"/>
                </a:lnTo>
                <a:lnTo>
                  <a:pt x="78" y="19"/>
                </a:lnTo>
                <a:lnTo>
                  <a:pt x="79" y="19"/>
                </a:lnTo>
                <a:lnTo>
                  <a:pt x="79" y="19"/>
                </a:lnTo>
                <a:lnTo>
                  <a:pt x="79" y="19"/>
                </a:lnTo>
                <a:lnTo>
                  <a:pt x="79" y="19"/>
                </a:lnTo>
                <a:lnTo>
                  <a:pt x="79" y="19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1" y="17"/>
                </a:lnTo>
                <a:lnTo>
                  <a:pt x="81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4"/>
                </a:lnTo>
                <a:lnTo>
                  <a:pt x="84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89" y="10"/>
                </a:lnTo>
                <a:lnTo>
                  <a:pt x="89" y="10"/>
                </a:lnTo>
                <a:lnTo>
                  <a:pt x="89" y="10"/>
                </a:lnTo>
                <a:lnTo>
                  <a:pt x="89" y="10"/>
                </a:lnTo>
                <a:lnTo>
                  <a:pt x="90" y="10"/>
                </a:lnTo>
                <a:lnTo>
                  <a:pt x="90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2" y="9"/>
                </a:lnTo>
                <a:lnTo>
                  <a:pt x="92" y="9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4" y="9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7" y="10"/>
                </a:lnTo>
                <a:lnTo>
                  <a:pt x="97" y="10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100" y="9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2" y="8"/>
                </a:lnTo>
                <a:lnTo>
                  <a:pt x="102" y="8"/>
                </a:lnTo>
                <a:lnTo>
                  <a:pt x="102" y="8"/>
                </a:lnTo>
                <a:lnTo>
                  <a:pt x="102" y="8"/>
                </a:lnTo>
                <a:lnTo>
                  <a:pt x="102" y="8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5"/>
                </a:lnTo>
                <a:lnTo>
                  <a:pt x="104" y="5"/>
                </a:lnTo>
                <a:lnTo>
                  <a:pt x="104" y="5"/>
                </a:lnTo>
                <a:lnTo>
                  <a:pt x="105" y="5"/>
                </a:lnTo>
                <a:lnTo>
                  <a:pt x="105" y="5"/>
                </a:lnTo>
                <a:lnTo>
                  <a:pt x="105" y="4"/>
                </a:lnTo>
                <a:lnTo>
                  <a:pt x="105" y="4"/>
                </a:lnTo>
                <a:lnTo>
                  <a:pt x="105" y="3"/>
                </a:lnTo>
                <a:lnTo>
                  <a:pt x="105" y="3"/>
                </a:lnTo>
                <a:lnTo>
                  <a:pt x="106" y="3"/>
                </a:lnTo>
                <a:lnTo>
                  <a:pt x="106" y="3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9" y="2"/>
                </a:lnTo>
                <a:lnTo>
                  <a:pt x="109" y="2"/>
                </a:lnTo>
                <a:lnTo>
                  <a:pt x="110" y="2"/>
                </a:lnTo>
                <a:lnTo>
                  <a:pt x="110" y="2"/>
                </a:lnTo>
                <a:lnTo>
                  <a:pt x="110" y="2"/>
                </a:lnTo>
                <a:lnTo>
                  <a:pt x="110" y="2"/>
                </a:lnTo>
                <a:lnTo>
                  <a:pt x="111" y="2"/>
                </a:lnTo>
                <a:lnTo>
                  <a:pt x="111" y="2"/>
                </a:lnTo>
                <a:lnTo>
                  <a:pt x="111" y="2"/>
                </a:lnTo>
                <a:lnTo>
                  <a:pt x="111" y="3"/>
                </a:lnTo>
                <a:lnTo>
                  <a:pt x="111" y="3"/>
                </a:lnTo>
                <a:lnTo>
                  <a:pt x="112" y="3"/>
                </a:lnTo>
                <a:lnTo>
                  <a:pt x="112" y="3"/>
                </a:lnTo>
                <a:lnTo>
                  <a:pt x="112" y="2"/>
                </a:lnTo>
                <a:lnTo>
                  <a:pt x="112" y="2"/>
                </a:lnTo>
                <a:lnTo>
                  <a:pt x="112" y="3"/>
                </a:lnTo>
                <a:lnTo>
                  <a:pt x="113" y="3"/>
                </a:lnTo>
                <a:lnTo>
                  <a:pt x="113" y="3"/>
                </a:lnTo>
                <a:lnTo>
                  <a:pt x="114" y="3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5"/>
                </a:lnTo>
                <a:lnTo>
                  <a:pt x="114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6" y="5"/>
                </a:lnTo>
                <a:lnTo>
                  <a:pt x="116" y="5"/>
                </a:lnTo>
                <a:lnTo>
                  <a:pt x="116" y="5"/>
                </a:lnTo>
                <a:lnTo>
                  <a:pt x="116" y="5"/>
                </a:lnTo>
                <a:lnTo>
                  <a:pt x="117" y="5"/>
                </a:lnTo>
                <a:lnTo>
                  <a:pt x="117" y="5"/>
                </a:lnTo>
                <a:lnTo>
                  <a:pt x="117" y="5"/>
                </a:lnTo>
                <a:lnTo>
                  <a:pt x="116" y="5"/>
                </a:lnTo>
                <a:lnTo>
                  <a:pt x="117" y="6"/>
                </a:lnTo>
                <a:lnTo>
                  <a:pt x="117" y="6"/>
                </a:lnTo>
                <a:lnTo>
                  <a:pt x="117" y="6"/>
                </a:lnTo>
                <a:lnTo>
                  <a:pt x="117" y="6"/>
                </a:lnTo>
                <a:lnTo>
                  <a:pt x="117" y="6"/>
                </a:lnTo>
                <a:lnTo>
                  <a:pt x="117" y="7"/>
                </a:lnTo>
                <a:lnTo>
                  <a:pt x="117" y="7"/>
                </a:lnTo>
                <a:lnTo>
                  <a:pt x="117" y="8"/>
                </a:lnTo>
                <a:lnTo>
                  <a:pt x="116" y="8"/>
                </a:lnTo>
                <a:lnTo>
                  <a:pt x="116" y="8"/>
                </a:lnTo>
                <a:lnTo>
                  <a:pt x="116" y="8"/>
                </a:lnTo>
                <a:lnTo>
                  <a:pt x="117" y="8"/>
                </a:lnTo>
                <a:lnTo>
                  <a:pt x="117" y="8"/>
                </a:lnTo>
                <a:lnTo>
                  <a:pt x="117" y="8"/>
                </a:lnTo>
                <a:lnTo>
                  <a:pt x="117" y="9"/>
                </a:lnTo>
                <a:lnTo>
                  <a:pt x="117" y="10"/>
                </a:lnTo>
                <a:lnTo>
                  <a:pt x="117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11"/>
                </a:lnTo>
                <a:lnTo>
                  <a:pt x="116" y="11"/>
                </a:lnTo>
                <a:lnTo>
                  <a:pt x="117" y="11"/>
                </a:lnTo>
                <a:lnTo>
                  <a:pt x="117" y="11"/>
                </a:lnTo>
                <a:lnTo>
                  <a:pt x="117" y="12"/>
                </a:lnTo>
                <a:lnTo>
                  <a:pt x="117" y="12"/>
                </a:lnTo>
                <a:lnTo>
                  <a:pt x="117" y="12"/>
                </a:lnTo>
                <a:lnTo>
                  <a:pt x="117" y="13"/>
                </a:lnTo>
                <a:lnTo>
                  <a:pt x="117" y="13"/>
                </a:lnTo>
                <a:lnTo>
                  <a:pt x="117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5"/>
                </a:lnTo>
                <a:lnTo>
                  <a:pt x="115" y="17"/>
                </a:lnTo>
                <a:lnTo>
                  <a:pt x="115" y="17"/>
                </a:lnTo>
                <a:lnTo>
                  <a:pt x="115" y="17"/>
                </a:lnTo>
                <a:lnTo>
                  <a:pt x="115" y="18"/>
                </a:lnTo>
                <a:lnTo>
                  <a:pt x="115" y="18"/>
                </a:lnTo>
                <a:lnTo>
                  <a:pt x="115" y="18"/>
                </a:lnTo>
                <a:lnTo>
                  <a:pt x="115" y="19"/>
                </a:lnTo>
                <a:lnTo>
                  <a:pt x="115" y="19"/>
                </a:lnTo>
                <a:lnTo>
                  <a:pt x="115" y="19"/>
                </a:lnTo>
                <a:lnTo>
                  <a:pt x="115" y="19"/>
                </a:lnTo>
                <a:lnTo>
                  <a:pt x="115" y="20"/>
                </a:lnTo>
                <a:lnTo>
                  <a:pt x="115" y="20"/>
                </a:lnTo>
                <a:lnTo>
                  <a:pt x="115" y="20"/>
                </a:lnTo>
                <a:lnTo>
                  <a:pt x="115" y="20"/>
                </a:lnTo>
                <a:lnTo>
                  <a:pt x="115" y="20"/>
                </a:lnTo>
                <a:lnTo>
                  <a:pt x="114" y="20"/>
                </a:lnTo>
                <a:lnTo>
                  <a:pt x="114" y="20"/>
                </a:lnTo>
                <a:lnTo>
                  <a:pt x="115" y="20"/>
                </a:lnTo>
                <a:lnTo>
                  <a:pt x="114" y="22"/>
                </a:lnTo>
                <a:lnTo>
                  <a:pt x="114" y="22"/>
                </a:lnTo>
                <a:lnTo>
                  <a:pt x="114" y="22"/>
                </a:lnTo>
                <a:lnTo>
                  <a:pt x="114" y="23"/>
                </a:lnTo>
                <a:lnTo>
                  <a:pt x="114" y="23"/>
                </a:lnTo>
                <a:lnTo>
                  <a:pt x="114" y="23"/>
                </a:lnTo>
                <a:lnTo>
                  <a:pt x="114" y="23"/>
                </a:lnTo>
                <a:lnTo>
                  <a:pt x="114" y="23"/>
                </a:lnTo>
                <a:lnTo>
                  <a:pt x="114" y="24"/>
                </a:lnTo>
                <a:lnTo>
                  <a:pt x="114" y="24"/>
                </a:lnTo>
                <a:lnTo>
                  <a:pt x="114" y="24"/>
                </a:lnTo>
                <a:lnTo>
                  <a:pt x="114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5"/>
                </a:lnTo>
                <a:lnTo>
                  <a:pt x="113" y="25"/>
                </a:lnTo>
                <a:lnTo>
                  <a:pt x="113" y="25"/>
                </a:lnTo>
                <a:lnTo>
                  <a:pt x="112" y="25"/>
                </a:lnTo>
                <a:lnTo>
                  <a:pt x="112" y="26"/>
                </a:lnTo>
                <a:lnTo>
                  <a:pt x="112" y="26"/>
                </a:lnTo>
                <a:lnTo>
                  <a:pt x="112" y="26"/>
                </a:lnTo>
                <a:lnTo>
                  <a:pt x="112" y="26"/>
                </a:lnTo>
                <a:lnTo>
                  <a:pt x="112" y="27"/>
                </a:lnTo>
                <a:lnTo>
                  <a:pt x="112" y="27"/>
                </a:lnTo>
                <a:lnTo>
                  <a:pt x="112" y="27"/>
                </a:lnTo>
                <a:lnTo>
                  <a:pt x="112" y="27"/>
                </a:lnTo>
                <a:lnTo>
                  <a:pt x="112" y="27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lnTo>
                  <a:pt x="111" y="29"/>
                </a:lnTo>
                <a:lnTo>
                  <a:pt x="111" y="29"/>
                </a:lnTo>
                <a:lnTo>
                  <a:pt x="111" y="29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09" y="30"/>
                </a:lnTo>
                <a:lnTo>
                  <a:pt x="109" y="30"/>
                </a:lnTo>
                <a:lnTo>
                  <a:pt x="109" y="30"/>
                </a:lnTo>
                <a:lnTo>
                  <a:pt x="108" y="30"/>
                </a:lnTo>
                <a:lnTo>
                  <a:pt x="108" y="30"/>
                </a:lnTo>
                <a:lnTo>
                  <a:pt x="107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29"/>
                </a:lnTo>
                <a:lnTo>
                  <a:pt x="100" y="29"/>
                </a:lnTo>
                <a:lnTo>
                  <a:pt x="100" y="29"/>
                </a:lnTo>
                <a:lnTo>
                  <a:pt x="99" y="29"/>
                </a:lnTo>
                <a:lnTo>
                  <a:pt x="99" y="29"/>
                </a:lnTo>
                <a:lnTo>
                  <a:pt x="99" y="29"/>
                </a:lnTo>
                <a:lnTo>
                  <a:pt x="99" y="30"/>
                </a:lnTo>
                <a:lnTo>
                  <a:pt x="99" y="30"/>
                </a:lnTo>
                <a:lnTo>
                  <a:pt x="98" y="30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7" y="29"/>
                </a:lnTo>
                <a:lnTo>
                  <a:pt x="97" y="29"/>
                </a:lnTo>
                <a:lnTo>
                  <a:pt x="97" y="29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5" y="30"/>
                </a:lnTo>
                <a:lnTo>
                  <a:pt x="95" y="30"/>
                </a:lnTo>
                <a:lnTo>
                  <a:pt x="94" y="31"/>
                </a:lnTo>
                <a:lnTo>
                  <a:pt x="93" y="31"/>
                </a:lnTo>
                <a:lnTo>
                  <a:pt x="93" y="31"/>
                </a:lnTo>
                <a:lnTo>
                  <a:pt x="93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1" y="34"/>
                </a:lnTo>
                <a:lnTo>
                  <a:pt x="91" y="34"/>
                </a:lnTo>
                <a:lnTo>
                  <a:pt x="91" y="34"/>
                </a:lnTo>
                <a:lnTo>
                  <a:pt x="91" y="34"/>
                </a:lnTo>
                <a:lnTo>
                  <a:pt x="91" y="34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2" y="35"/>
                </a:lnTo>
                <a:lnTo>
                  <a:pt x="92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7" y="36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5" y="37"/>
                </a:lnTo>
                <a:lnTo>
                  <a:pt x="85" y="38"/>
                </a:lnTo>
                <a:lnTo>
                  <a:pt x="86" y="38"/>
                </a:lnTo>
                <a:lnTo>
                  <a:pt x="86" y="38"/>
                </a:lnTo>
                <a:lnTo>
                  <a:pt x="86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7"/>
                </a:lnTo>
                <a:lnTo>
                  <a:pt x="83" y="37"/>
                </a:lnTo>
                <a:lnTo>
                  <a:pt x="82" y="37"/>
                </a:lnTo>
                <a:lnTo>
                  <a:pt x="81" y="37"/>
                </a:lnTo>
                <a:lnTo>
                  <a:pt x="81" y="37"/>
                </a:lnTo>
                <a:lnTo>
                  <a:pt x="81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79" y="38"/>
                </a:lnTo>
                <a:lnTo>
                  <a:pt x="79" y="38"/>
                </a:lnTo>
                <a:lnTo>
                  <a:pt x="79" y="38"/>
                </a:lnTo>
                <a:lnTo>
                  <a:pt x="79" y="38"/>
                </a:lnTo>
                <a:lnTo>
                  <a:pt x="79" y="38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8" y="38"/>
                </a:lnTo>
                <a:lnTo>
                  <a:pt x="77" y="38"/>
                </a:lnTo>
                <a:lnTo>
                  <a:pt x="77" y="38"/>
                </a:lnTo>
                <a:lnTo>
                  <a:pt x="77" y="38"/>
                </a:lnTo>
                <a:lnTo>
                  <a:pt x="77" y="38"/>
                </a:lnTo>
                <a:lnTo>
                  <a:pt x="77" y="38"/>
                </a:lnTo>
                <a:lnTo>
                  <a:pt x="77" y="37"/>
                </a:lnTo>
                <a:lnTo>
                  <a:pt x="76" y="37"/>
                </a:lnTo>
                <a:lnTo>
                  <a:pt x="76" y="37"/>
                </a:lnTo>
                <a:lnTo>
                  <a:pt x="76" y="36"/>
                </a:lnTo>
                <a:lnTo>
                  <a:pt x="76" y="36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3" y="36"/>
                </a:lnTo>
                <a:lnTo>
                  <a:pt x="73" y="35"/>
                </a:lnTo>
                <a:lnTo>
                  <a:pt x="73" y="35"/>
                </a:lnTo>
                <a:lnTo>
                  <a:pt x="73" y="35"/>
                </a:lnTo>
                <a:lnTo>
                  <a:pt x="73" y="35"/>
                </a:lnTo>
                <a:lnTo>
                  <a:pt x="73" y="35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1" y="33"/>
                </a:lnTo>
                <a:lnTo>
                  <a:pt x="70" y="33"/>
                </a:lnTo>
                <a:lnTo>
                  <a:pt x="70" y="33"/>
                </a:lnTo>
                <a:lnTo>
                  <a:pt x="70" y="33"/>
                </a:lnTo>
                <a:lnTo>
                  <a:pt x="69" y="33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1"/>
                </a:lnTo>
                <a:lnTo>
                  <a:pt x="69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2"/>
                </a:lnTo>
                <a:lnTo>
                  <a:pt x="67" y="31"/>
                </a:lnTo>
                <a:lnTo>
                  <a:pt x="67" y="32"/>
                </a:lnTo>
                <a:lnTo>
                  <a:pt x="67" y="32"/>
                </a:lnTo>
                <a:lnTo>
                  <a:pt x="67" y="32"/>
                </a:lnTo>
                <a:lnTo>
                  <a:pt x="67" y="32"/>
                </a:lnTo>
                <a:lnTo>
                  <a:pt x="67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5" y="32"/>
                </a:lnTo>
                <a:lnTo>
                  <a:pt x="65" y="32"/>
                </a:lnTo>
                <a:lnTo>
                  <a:pt x="65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5" y="31"/>
                </a:lnTo>
                <a:lnTo>
                  <a:pt x="65" y="31"/>
                </a:lnTo>
                <a:lnTo>
                  <a:pt x="65" y="31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4" y="30"/>
                </a:lnTo>
                <a:lnTo>
                  <a:pt x="64" y="30"/>
                </a:lnTo>
                <a:lnTo>
                  <a:pt x="64" y="29"/>
                </a:lnTo>
                <a:lnTo>
                  <a:pt x="64" y="29"/>
                </a:lnTo>
                <a:lnTo>
                  <a:pt x="64" y="29"/>
                </a:lnTo>
                <a:lnTo>
                  <a:pt x="64" y="29"/>
                </a:lnTo>
                <a:lnTo>
                  <a:pt x="63" y="30"/>
                </a:lnTo>
                <a:lnTo>
                  <a:pt x="63" y="30"/>
                </a:lnTo>
                <a:lnTo>
                  <a:pt x="63" y="30"/>
                </a:lnTo>
                <a:lnTo>
                  <a:pt x="63" y="30"/>
                </a:lnTo>
                <a:lnTo>
                  <a:pt x="63" y="30"/>
                </a:lnTo>
                <a:lnTo>
                  <a:pt x="63" y="31"/>
                </a:lnTo>
                <a:lnTo>
                  <a:pt x="63" y="31"/>
                </a:lnTo>
                <a:lnTo>
                  <a:pt x="63" y="32"/>
                </a:lnTo>
                <a:lnTo>
                  <a:pt x="63" y="32"/>
                </a:lnTo>
                <a:lnTo>
                  <a:pt x="63" y="32"/>
                </a:lnTo>
                <a:lnTo>
                  <a:pt x="62" y="32"/>
                </a:lnTo>
                <a:lnTo>
                  <a:pt x="62" y="32"/>
                </a:lnTo>
                <a:lnTo>
                  <a:pt x="62" y="32"/>
                </a:lnTo>
                <a:lnTo>
                  <a:pt x="62" y="33"/>
                </a:lnTo>
                <a:lnTo>
                  <a:pt x="62" y="33"/>
                </a:lnTo>
                <a:lnTo>
                  <a:pt x="62" y="33"/>
                </a:lnTo>
                <a:lnTo>
                  <a:pt x="62" y="33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0" y="34"/>
                </a:lnTo>
                <a:lnTo>
                  <a:pt x="60" y="35"/>
                </a:lnTo>
                <a:lnTo>
                  <a:pt x="60" y="35"/>
                </a:lnTo>
                <a:lnTo>
                  <a:pt x="60" y="35"/>
                </a:lnTo>
                <a:lnTo>
                  <a:pt x="60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58" y="35"/>
                </a:lnTo>
                <a:lnTo>
                  <a:pt x="58" y="35"/>
                </a:lnTo>
                <a:lnTo>
                  <a:pt x="58" y="35"/>
                </a:lnTo>
                <a:lnTo>
                  <a:pt x="58" y="36"/>
                </a:lnTo>
                <a:lnTo>
                  <a:pt x="57" y="36"/>
                </a:lnTo>
                <a:lnTo>
                  <a:pt x="57" y="37"/>
                </a:lnTo>
                <a:lnTo>
                  <a:pt x="57" y="37"/>
                </a:lnTo>
                <a:lnTo>
                  <a:pt x="57" y="37"/>
                </a:lnTo>
                <a:lnTo>
                  <a:pt x="57" y="37"/>
                </a:lnTo>
                <a:lnTo>
                  <a:pt x="56" y="38"/>
                </a:lnTo>
                <a:lnTo>
                  <a:pt x="56" y="38"/>
                </a:lnTo>
                <a:lnTo>
                  <a:pt x="55" y="37"/>
                </a:lnTo>
                <a:lnTo>
                  <a:pt x="55" y="36"/>
                </a:lnTo>
                <a:lnTo>
                  <a:pt x="55" y="36"/>
                </a:lnTo>
                <a:lnTo>
                  <a:pt x="55" y="35"/>
                </a:lnTo>
                <a:lnTo>
                  <a:pt x="54" y="35"/>
                </a:lnTo>
                <a:lnTo>
                  <a:pt x="54" y="35"/>
                </a:lnTo>
                <a:lnTo>
                  <a:pt x="54" y="35"/>
                </a:lnTo>
                <a:lnTo>
                  <a:pt x="54" y="34"/>
                </a:lnTo>
                <a:lnTo>
                  <a:pt x="54" y="34"/>
                </a:lnTo>
                <a:lnTo>
                  <a:pt x="54" y="34"/>
                </a:lnTo>
                <a:lnTo>
                  <a:pt x="54" y="34"/>
                </a:lnTo>
                <a:lnTo>
                  <a:pt x="54" y="33"/>
                </a:lnTo>
                <a:lnTo>
                  <a:pt x="55" y="33"/>
                </a:lnTo>
                <a:lnTo>
                  <a:pt x="55" y="33"/>
                </a:lnTo>
                <a:lnTo>
                  <a:pt x="55" y="33"/>
                </a:lnTo>
                <a:lnTo>
                  <a:pt x="55" y="32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3" y="32"/>
                </a:lnTo>
                <a:lnTo>
                  <a:pt x="53" y="33"/>
                </a:lnTo>
                <a:lnTo>
                  <a:pt x="52" y="33"/>
                </a:lnTo>
                <a:lnTo>
                  <a:pt x="52" y="33"/>
                </a:lnTo>
                <a:lnTo>
                  <a:pt x="52" y="32"/>
                </a:lnTo>
                <a:lnTo>
                  <a:pt x="51" y="32"/>
                </a:lnTo>
                <a:lnTo>
                  <a:pt x="51" y="32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0"/>
                </a:lnTo>
                <a:lnTo>
                  <a:pt x="51" y="30"/>
                </a:lnTo>
                <a:lnTo>
                  <a:pt x="52" y="29"/>
                </a:lnTo>
                <a:lnTo>
                  <a:pt x="51" y="29"/>
                </a:lnTo>
                <a:lnTo>
                  <a:pt x="51" y="29"/>
                </a:lnTo>
                <a:lnTo>
                  <a:pt x="50" y="29"/>
                </a:lnTo>
                <a:lnTo>
                  <a:pt x="50" y="29"/>
                </a:lnTo>
                <a:lnTo>
                  <a:pt x="49" y="30"/>
                </a:lnTo>
                <a:lnTo>
                  <a:pt x="49" y="30"/>
                </a:lnTo>
                <a:lnTo>
                  <a:pt x="49" y="31"/>
                </a:lnTo>
                <a:lnTo>
                  <a:pt x="49" y="32"/>
                </a:lnTo>
                <a:lnTo>
                  <a:pt x="49" y="32"/>
                </a:lnTo>
                <a:lnTo>
                  <a:pt x="48" y="32"/>
                </a:lnTo>
                <a:lnTo>
                  <a:pt x="48" y="32"/>
                </a:lnTo>
                <a:lnTo>
                  <a:pt x="48" y="31"/>
                </a:lnTo>
                <a:lnTo>
                  <a:pt x="48" y="31"/>
                </a:lnTo>
                <a:lnTo>
                  <a:pt x="48" y="30"/>
                </a:lnTo>
                <a:lnTo>
                  <a:pt x="47" y="30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6" y="29"/>
                </a:lnTo>
                <a:lnTo>
                  <a:pt x="46" y="28"/>
                </a:lnTo>
                <a:lnTo>
                  <a:pt x="46" y="28"/>
                </a:lnTo>
                <a:lnTo>
                  <a:pt x="45" y="28"/>
                </a:lnTo>
                <a:lnTo>
                  <a:pt x="45" y="28"/>
                </a:lnTo>
                <a:lnTo>
                  <a:pt x="44" y="28"/>
                </a:lnTo>
                <a:lnTo>
                  <a:pt x="44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2" y="28"/>
                </a:lnTo>
                <a:lnTo>
                  <a:pt x="42" y="28"/>
                </a:lnTo>
                <a:lnTo>
                  <a:pt x="42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0" y="27"/>
                </a:lnTo>
                <a:lnTo>
                  <a:pt x="40" y="27"/>
                </a:lnTo>
                <a:lnTo>
                  <a:pt x="39" y="27"/>
                </a:lnTo>
                <a:lnTo>
                  <a:pt x="39" y="27"/>
                </a:lnTo>
                <a:lnTo>
                  <a:pt x="39" y="26"/>
                </a:lnTo>
                <a:lnTo>
                  <a:pt x="39" y="26"/>
                </a:lnTo>
                <a:lnTo>
                  <a:pt x="39" y="27"/>
                </a:lnTo>
                <a:lnTo>
                  <a:pt x="38" y="27"/>
                </a:lnTo>
                <a:lnTo>
                  <a:pt x="38" y="27"/>
                </a:lnTo>
                <a:lnTo>
                  <a:pt x="38" y="27"/>
                </a:lnTo>
                <a:lnTo>
                  <a:pt x="38" y="27"/>
                </a:lnTo>
                <a:lnTo>
                  <a:pt x="38" y="27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5"/>
                </a:lnTo>
                <a:lnTo>
                  <a:pt x="38" y="25"/>
                </a:lnTo>
                <a:lnTo>
                  <a:pt x="38" y="25"/>
                </a:lnTo>
                <a:lnTo>
                  <a:pt x="37" y="25"/>
                </a:lnTo>
                <a:lnTo>
                  <a:pt x="37" y="25"/>
                </a:lnTo>
                <a:lnTo>
                  <a:pt x="37" y="25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4"/>
                </a:lnTo>
                <a:lnTo>
                  <a:pt x="35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3" y="25"/>
                </a:lnTo>
                <a:lnTo>
                  <a:pt x="33" y="25"/>
                </a:lnTo>
                <a:lnTo>
                  <a:pt x="33" y="25"/>
                </a:lnTo>
                <a:lnTo>
                  <a:pt x="32" y="25"/>
                </a:lnTo>
                <a:lnTo>
                  <a:pt x="32" y="25"/>
                </a:lnTo>
                <a:lnTo>
                  <a:pt x="32" y="25"/>
                </a:lnTo>
                <a:lnTo>
                  <a:pt x="32" y="25"/>
                </a:lnTo>
                <a:lnTo>
                  <a:pt x="31" y="26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29" y="28"/>
                </a:lnTo>
                <a:lnTo>
                  <a:pt x="29" y="28"/>
                </a:lnTo>
                <a:lnTo>
                  <a:pt x="28" y="29"/>
                </a:lnTo>
                <a:lnTo>
                  <a:pt x="28" y="29"/>
                </a:lnTo>
                <a:lnTo>
                  <a:pt x="27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30"/>
                </a:lnTo>
                <a:lnTo>
                  <a:pt x="26" y="31"/>
                </a:lnTo>
                <a:lnTo>
                  <a:pt x="26" y="31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5" y="33"/>
                </a:lnTo>
                <a:lnTo>
                  <a:pt x="24" y="33"/>
                </a:lnTo>
                <a:lnTo>
                  <a:pt x="24" y="33"/>
                </a:lnTo>
                <a:lnTo>
                  <a:pt x="24" y="33"/>
                </a:lnTo>
                <a:lnTo>
                  <a:pt x="23" y="33"/>
                </a:lnTo>
                <a:lnTo>
                  <a:pt x="23" y="33"/>
                </a:lnTo>
                <a:lnTo>
                  <a:pt x="23" y="33"/>
                </a:lnTo>
                <a:lnTo>
                  <a:pt x="23" y="34"/>
                </a:lnTo>
                <a:lnTo>
                  <a:pt x="22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19" y="34"/>
                </a:lnTo>
                <a:lnTo>
                  <a:pt x="19" y="34"/>
                </a:lnTo>
                <a:lnTo>
                  <a:pt x="19" y="35"/>
                </a:lnTo>
                <a:lnTo>
                  <a:pt x="19" y="35"/>
                </a:lnTo>
                <a:lnTo>
                  <a:pt x="19" y="36"/>
                </a:lnTo>
                <a:lnTo>
                  <a:pt x="19" y="37"/>
                </a:lnTo>
                <a:lnTo>
                  <a:pt x="18" y="37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9"/>
                </a:lnTo>
                <a:lnTo>
                  <a:pt x="18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9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5" y="40"/>
                </a:lnTo>
                <a:lnTo>
                  <a:pt x="15" y="40"/>
                </a:lnTo>
                <a:lnTo>
                  <a:pt x="15" y="40"/>
                </a:lnTo>
                <a:lnTo>
                  <a:pt x="15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3" y="41"/>
                </a:lnTo>
                <a:lnTo>
                  <a:pt x="12" y="41"/>
                </a:lnTo>
                <a:lnTo>
                  <a:pt x="12" y="41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1" y="35"/>
                </a:lnTo>
                <a:lnTo>
                  <a:pt x="11" y="35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9" y="34"/>
                </a:lnTo>
                <a:lnTo>
                  <a:pt x="10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9"/>
                </a:lnTo>
                <a:lnTo>
                  <a:pt x="8" y="29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0" y="27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5" name="Freeform 38">
            <a:extLst>
              <a:ext uri="{FF2B5EF4-FFF2-40B4-BE49-F238E27FC236}">
                <a16:creationId xmlns:a16="http://schemas.microsoft.com/office/drawing/2014/main" xmlns="" id="{17A6C5B0-67CE-4F84-8269-27681D6BE621}"/>
              </a:ext>
            </a:extLst>
          </p:cNvPr>
          <p:cNvSpPr>
            <a:spLocks/>
          </p:cNvSpPr>
          <p:nvPr/>
        </p:nvSpPr>
        <p:spPr bwMode="auto">
          <a:xfrm>
            <a:off x="6991204" y="2480615"/>
            <a:ext cx="1108076" cy="387351"/>
          </a:xfrm>
          <a:custGeom>
            <a:avLst/>
            <a:gdLst>
              <a:gd name="T0" fmla="*/ 4 w 117"/>
              <a:gd name="T1" fmla="*/ 23 h 41"/>
              <a:gd name="T2" fmla="*/ 8 w 117"/>
              <a:gd name="T3" fmla="*/ 20 h 41"/>
              <a:gd name="T4" fmla="*/ 12 w 117"/>
              <a:gd name="T5" fmla="*/ 17 h 41"/>
              <a:gd name="T6" fmla="*/ 14 w 117"/>
              <a:gd name="T7" fmla="*/ 10 h 41"/>
              <a:gd name="T8" fmla="*/ 15 w 117"/>
              <a:gd name="T9" fmla="*/ 2 h 41"/>
              <a:gd name="T10" fmla="*/ 30 w 117"/>
              <a:gd name="T11" fmla="*/ 1 h 41"/>
              <a:gd name="T12" fmla="*/ 36 w 117"/>
              <a:gd name="T13" fmla="*/ 5 h 41"/>
              <a:gd name="T14" fmla="*/ 39 w 117"/>
              <a:gd name="T15" fmla="*/ 8 h 41"/>
              <a:gd name="T16" fmla="*/ 43 w 117"/>
              <a:gd name="T17" fmla="*/ 10 h 41"/>
              <a:gd name="T18" fmla="*/ 45 w 117"/>
              <a:gd name="T19" fmla="*/ 7 h 41"/>
              <a:gd name="T20" fmla="*/ 49 w 117"/>
              <a:gd name="T21" fmla="*/ 8 h 41"/>
              <a:gd name="T22" fmla="*/ 53 w 117"/>
              <a:gd name="T23" fmla="*/ 8 h 41"/>
              <a:gd name="T24" fmla="*/ 55 w 117"/>
              <a:gd name="T25" fmla="*/ 10 h 41"/>
              <a:gd name="T26" fmla="*/ 60 w 117"/>
              <a:gd name="T27" fmla="*/ 9 h 41"/>
              <a:gd name="T28" fmla="*/ 64 w 117"/>
              <a:gd name="T29" fmla="*/ 7 h 41"/>
              <a:gd name="T30" fmla="*/ 66 w 117"/>
              <a:gd name="T31" fmla="*/ 5 h 41"/>
              <a:gd name="T32" fmla="*/ 70 w 117"/>
              <a:gd name="T33" fmla="*/ 2 h 41"/>
              <a:gd name="T34" fmla="*/ 76 w 117"/>
              <a:gd name="T35" fmla="*/ 2 h 41"/>
              <a:gd name="T36" fmla="*/ 77 w 117"/>
              <a:gd name="T37" fmla="*/ 4 h 41"/>
              <a:gd name="T38" fmla="*/ 75 w 117"/>
              <a:gd name="T39" fmla="*/ 10 h 41"/>
              <a:gd name="T40" fmla="*/ 72 w 117"/>
              <a:gd name="T41" fmla="*/ 12 h 41"/>
              <a:gd name="T42" fmla="*/ 74 w 117"/>
              <a:gd name="T43" fmla="*/ 13 h 41"/>
              <a:gd name="T44" fmla="*/ 76 w 117"/>
              <a:gd name="T45" fmla="*/ 17 h 41"/>
              <a:gd name="T46" fmla="*/ 83 w 117"/>
              <a:gd name="T47" fmla="*/ 17 h 41"/>
              <a:gd name="T48" fmla="*/ 85 w 117"/>
              <a:gd name="T49" fmla="*/ 13 h 41"/>
              <a:gd name="T50" fmla="*/ 89 w 117"/>
              <a:gd name="T51" fmla="*/ 10 h 41"/>
              <a:gd name="T52" fmla="*/ 95 w 117"/>
              <a:gd name="T53" fmla="*/ 10 h 41"/>
              <a:gd name="T54" fmla="*/ 100 w 117"/>
              <a:gd name="T55" fmla="*/ 8 h 41"/>
              <a:gd name="T56" fmla="*/ 104 w 117"/>
              <a:gd name="T57" fmla="*/ 6 h 41"/>
              <a:gd name="T58" fmla="*/ 107 w 117"/>
              <a:gd name="T59" fmla="*/ 3 h 41"/>
              <a:gd name="T60" fmla="*/ 112 w 117"/>
              <a:gd name="T61" fmla="*/ 2 h 41"/>
              <a:gd name="T62" fmla="*/ 117 w 117"/>
              <a:gd name="T63" fmla="*/ 5 h 41"/>
              <a:gd name="T64" fmla="*/ 116 w 117"/>
              <a:gd name="T65" fmla="*/ 11 h 41"/>
              <a:gd name="T66" fmla="*/ 115 w 117"/>
              <a:gd name="T67" fmla="*/ 20 h 41"/>
              <a:gd name="T68" fmla="*/ 113 w 117"/>
              <a:gd name="T69" fmla="*/ 25 h 41"/>
              <a:gd name="T70" fmla="*/ 110 w 117"/>
              <a:gd name="T71" fmla="*/ 30 h 41"/>
              <a:gd name="T72" fmla="*/ 105 w 117"/>
              <a:gd name="T73" fmla="*/ 29 h 41"/>
              <a:gd name="T74" fmla="*/ 101 w 117"/>
              <a:gd name="T75" fmla="*/ 30 h 41"/>
              <a:gd name="T76" fmla="*/ 97 w 117"/>
              <a:gd name="T77" fmla="*/ 29 h 41"/>
              <a:gd name="T78" fmla="*/ 93 w 117"/>
              <a:gd name="T79" fmla="*/ 33 h 41"/>
              <a:gd name="T80" fmla="*/ 91 w 117"/>
              <a:gd name="T81" fmla="*/ 35 h 41"/>
              <a:gd name="T82" fmla="*/ 88 w 117"/>
              <a:gd name="T83" fmla="*/ 36 h 41"/>
              <a:gd name="T84" fmla="*/ 85 w 117"/>
              <a:gd name="T85" fmla="*/ 38 h 41"/>
              <a:gd name="T86" fmla="*/ 80 w 117"/>
              <a:gd name="T87" fmla="*/ 37 h 41"/>
              <a:gd name="T88" fmla="*/ 75 w 117"/>
              <a:gd name="T89" fmla="*/ 37 h 41"/>
              <a:gd name="T90" fmla="*/ 72 w 117"/>
              <a:gd name="T91" fmla="*/ 34 h 41"/>
              <a:gd name="T92" fmla="*/ 66 w 117"/>
              <a:gd name="T93" fmla="*/ 32 h 41"/>
              <a:gd name="T94" fmla="*/ 63 w 117"/>
              <a:gd name="T95" fmla="*/ 30 h 41"/>
              <a:gd name="T96" fmla="*/ 59 w 117"/>
              <a:gd name="T97" fmla="*/ 35 h 41"/>
              <a:gd name="T98" fmla="*/ 54 w 117"/>
              <a:gd name="T99" fmla="*/ 34 h 41"/>
              <a:gd name="T100" fmla="*/ 51 w 117"/>
              <a:gd name="T101" fmla="*/ 30 h 41"/>
              <a:gd name="T102" fmla="*/ 45 w 117"/>
              <a:gd name="T103" fmla="*/ 28 h 41"/>
              <a:gd name="T104" fmla="*/ 38 w 117"/>
              <a:gd name="T105" fmla="*/ 27 h 41"/>
              <a:gd name="T106" fmla="*/ 34 w 117"/>
              <a:gd name="T107" fmla="*/ 24 h 41"/>
              <a:gd name="T108" fmla="*/ 29 w 117"/>
              <a:gd name="T109" fmla="*/ 28 h 41"/>
              <a:gd name="T110" fmla="*/ 22 w 117"/>
              <a:gd name="T111" fmla="*/ 34 h 41"/>
              <a:gd name="T112" fmla="*/ 17 w 117"/>
              <a:gd name="T113" fmla="*/ 38 h 41"/>
              <a:gd name="T114" fmla="*/ 10 w 117"/>
              <a:gd name="T115" fmla="*/ 40 h 41"/>
              <a:gd name="T116" fmla="*/ 12 w 117"/>
              <a:gd name="T117" fmla="*/ 36 h 41"/>
              <a:gd name="T118" fmla="*/ 9 w 117"/>
              <a:gd name="T119" fmla="*/ 32 h 41"/>
              <a:gd name="T120" fmla="*/ 5 w 117"/>
              <a:gd name="T121" fmla="*/ 28 h 41"/>
              <a:gd name="T122" fmla="*/ 2 w 117"/>
              <a:gd name="T123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" h="41">
                <a:moveTo>
                  <a:pt x="0" y="27"/>
                </a:moveTo>
                <a:lnTo>
                  <a:pt x="0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4" y="24"/>
                </a:lnTo>
                <a:lnTo>
                  <a:pt x="4" y="23"/>
                </a:lnTo>
                <a:lnTo>
                  <a:pt x="4" y="23"/>
                </a:lnTo>
                <a:lnTo>
                  <a:pt x="4" y="24"/>
                </a:lnTo>
                <a:lnTo>
                  <a:pt x="4" y="24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2"/>
                </a:lnTo>
                <a:lnTo>
                  <a:pt x="8" y="22"/>
                </a:lnTo>
                <a:lnTo>
                  <a:pt x="8" y="22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9" y="20"/>
                </a:lnTo>
                <a:lnTo>
                  <a:pt x="9" y="20"/>
                </a:lnTo>
                <a:lnTo>
                  <a:pt x="9" y="20"/>
                </a:lnTo>
                <a:lnTo>
                  <a:pt x="9" y="21"/>
                </a:lnTo>
                <a:lnTo>
                  <a:pt x="9" y="21"/>
                </a:lnTo>
                <a:lnTo>
                  <a:pt x="10" y="20"/>
                </a:lnTo>
                <a:lnTo>
                  <a:pt x="9" y="20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4" y="16"/>
                </a:lnTo>
                <a:lnTo>
                  <a:pt x="14" y="16"/>
                </a:lnTo>
                <a:lnTo>
                  <a:pt x="13" y="16"/>
                </a:lnTo>
                <a:lnTo>
                  <a:pt x="13" y="16"/>
                </a:lnTo>
                <a:lnTo>
                  <a:pt x="13" y="15"/>
                </a:lnTo>
                <a:lnTo>
                  <a:pt x="14" y="14"/>
                </a:lnTo>
                <a:lnTo>
                  <a:pt x="14" y="14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1"/>
                </a:lnTo>
                <a:lnTo>
                  <a:pt x="14" y="11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3" y="10"/>
                </a:lnTo>
                <a:lnTo>
                  <a:pt x="12" y="10"/>
                </a:lnTo>
                <a:lnTo>
                  <a:pt x="12" y="9"/>
                </a:lnTo>
                <a:lnTo>
                  <a:pt x="12" y="8"/>
                </a:lnTo>
                <a:lnTo>
                  <a:pt x="12" y="8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6"/>
                </a:lnTo>
                <a:lnTo>
                  <a:pt x="13" y="6"/>
                </a:lnTo>
                <a:lnTo>
                  <a:pt x="12" y="6"/>
                </a:lnTo>
                <a:lnTo>
                  <a:pt x="12" y="6"/>
                </a:lnTo>
                <a:lnTo>
                  <a:pt x="12" y="5"/>
                </a:lnTo>
                <a:lnTo>
                  <a:pt x="12" y="5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1"/>
                </a:lnTo>
                <a:lnTo>
                  <a:pt x="31" y="1"/>
                </a:lnTo>
                <a:lnTo>
                  <a:pt x="31" y="1"/>
                </a:lnTo>
                <a:lnTo>
                  <a:pt x="31" y="1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4" y="3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6" y="4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6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6" y="7"/>
                </a:lnTo>
                <a:lnTo>
                  <a:pt x="36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40" y="8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1"/>
                </a:lnTo>
                <a:lnTo>
                  <a:pt x="41" y="10"/>
                </a:lnTo>
                <a:lnTo>
                  <a:pt x="42" y="10"/>
                </a:lnTo>
                <a:lnTo>
                  <a:pt x="42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2" y="11"/>
                </a:lnTo>
                <a:lnTo>
                  <a:pt x="43" y="11"/>
                </a:lnTo>
                <a:lnTo>
                  <a:pt x="43" y="11"/>
                </a:lnTo>
                <a:lnTo>
                  <a:pt x="43" y="11"/>
                </a:lnTo>
                <a:lnTo>
                  <a:pt x="43" y="10"/>
                </a:lnTo>
                <a:lnTo>
                  <a:pt x="43" y="10"/>
                </a:lnTo>
                <a:lnTo>
                  <a:pt x="43" y="10"/>
                </a:lnTo>
                <a:lnTo>
                  <a:pt x="43" y="10"/>
                </a:lnTo>
                <a:lnTo>
                  <a:pt x="43" y="10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8"/>
                </a:lnTo>
                <a:lnTo>
                  <a:pt x="44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6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0" y="9"/>
                </a:lnTo>
                <a:lnTo>
                  <a:pt x="51" y="9"/>
                </a:lnTo>
                <a:lnTo>
                  <a:pt x="51" y="9"/>
                </a:lnTo>
                <a:lnTo>
                  <a:pt x="51" y="9"/>
                </a:lnTo>
                <a:lnTo>
                  <a:pt x="51" y="9"/>
                </a:lnTo>
                <a:lnTo>
                  <a:pt x="52" y="9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3" y="9"/>
                </a:lnTo>
                <a:lnTo>
                  <a:pt x="53" y="9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9"/>
                </a:lnTo>
                <a:lnTo>
                  <a:pt x="54" y="9"/>
                </a:lnTo>
                <a:lnTo>
                  <a:pt x="54" y="9"/>
                </a:lnTo>
                <a:lnTo>
                  <a:pt x="55" y="9"/>
                </a:lnTo>
                <a:lnTo>
                  <a:pt x="54" y="9"/>
                </a:lnTo>
                <a:lnTo>
                  <a:pt x="55" y="9"/>
                </a:lnTo>
                <a:lnTo>
                  <a:pt x="54" y="10"/>
                </a:lnTo>
                <a:lnTo>
                  <a:pt x="55" y="10"/>
                </a:lnTo>
                <a:lnTo>
                  <a:pt x="55" y="10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7" y="10"/>
                </a:lnTo>
                <a:lnTo>
                  <a:pt x="57" y="9"/>
                </a:lnTo>
                <a:lnTo>
                  <a:pt x="57" y="10"/>
                </a:lnTo>
                <a:lnTo>
                  <a:pt x="57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0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7"/>
                </a:lnTo>
                <a:lnTo>
                  <a:pt x="62" y="7"/>
                </a:lnTo>
                <a:lnTo>
                  <a:pt x="63" y="7"/>
                </a:lnTo>
                <a:lnTo>
                  <a:pt x="63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5" y="7"/>
                </a:lnTo>
                <a:lnTo>
                  <a:pt x="65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7"/>
                </a:lnTo>
                <a:lnTo>
                  <a:pt x="64" y="6"/>
                </a:lnTo>
                <a:lnTo>
                  <a:pt x="65" y="6"/>
                </a:lnTo>
                <a:lnTo>
                  <a:pt x="65" y="6"/>
                </a:lnTo>
                <a:lnTo>
                  <a:pt x="65" y="6"/>
                </a:lnTo>
                <a:lnTo>
                  <a:pt x="65" y="6"/>
                </a:lnTo>
                <a:lnTo>
                  <a:pt x="65" y="6"/>
                </a:lnTo>
                <a:lnTo>
                  <a:pt x="65" y="5"/>
                </a:lnTo>
                <a:lnTo>
                  <a:pt x="65" y="5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7" y="5"/>
                </a:lnTo>
                <a:lnTo>
                  <a:pt x="67" y="5"/>
                </a:lnTo>
                <a:lnTo>
                  <a:pt x="67" y="5"/>
                </a:lnTo>
                <a:lnTo>
                  <a:pt x="67" y="4"/>
                </a:lnTo>
                <a:lnTo>
                  <a:pt x="67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3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1" y="2"/>
                </a:lnTo>
                <a:lnTo>
                  <a:pt x="72" y="1"/>
                </a:lnTo>
                <a:lnTo>
                  <a:pt x="71" y="1"/>
                </a:lnTo>
                <a:lnTo>
                  <a:pt x="72" y="1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4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2"/>
                </a:lnTo>
                <a:lnTo>
                  <a:pt x="75" y="1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3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77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5" y="5"/>
                </a:lnTo>
                <a:lnTo>
                  <a:pt x="75" y="6"/>
                </a:lnTo>
                <a:lnTo>
                  <a:pt x="75" y="6"/>
                </a:lnTo>
                <a:lnTo>
                  <a:pt x="75" y="6"/>
                </a:lnTo>
                <a:lnTo>
                  <a:pt x="75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5" y="7"/>
                </a:lnTo>
                <a:lnTo>
                  <a:pt x="75" y="7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5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3" y="10"/>
                </a:lnTo>
                <a:lnTo>
                  <a:pt x="74" y="10"/>
                </a:lnTo>
                <a:lnTo>
                  <a:pt x="74" y="10"/>
                </a:lnTo>
                <a:lnTo>
                  <a:pt x="74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1"/>
                </a:lnTo>
                <a:lnTo>
                  <a:pt x="73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1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2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3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4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5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7"/>
                </a:lnTo>
                <a:lnTo>
                  <a:pt x="75" y="17"/>
                </a:lnTo>
                <a:lnTo>
                  <a:pt x="75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7"/>
                </a:lnTo>
                <a:lnTo>
                  <a:pt x="76" y="18"/>
                </a:lnTo>
                <a:lnTo>
                  <a:pt x="76" y="18"/>
                </a:lnTo>
                <a:lnTo>
                  <a:pt x="77" y="18"/>
                </a:lnTo>
                <a:lnTo>
                  <a:pt x="77" y="18"/>
                </a:lnTo>
                <a:lnTo>
                  <a:pt x="77" y="19"/>
                </a:lnTo>
                <a:lnTo>
                  <a:pt x="78" y="19"/>
                </a:lnTo>
                <a:lnTo>
                  <a:pt x="78" y="19"/>
                </a:lnTo>
                <a:lnTo>
                  <a:pt x="79" y="19"/>
                </a:lnTo>
                <a:lnTo>
                  <a:pt x="79" y="19"/>
                </a:lnTo>
                <a:lnTo>
                  <a:pt x="79" y="19"/>
                </a:lnTo>
                <a:lnTo>
                  <a:pt x="79" y="19"/>
                </a:lnTo>
                <a:lnTo>
                  <a:pt x="79" y="19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1" y="17"/>
                </a:lnTo>
                <a:lnTo>
                  <a:pt x="81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4"/>
                </a:lnTo>
                <a:lnTo>
                  <a:pt x="84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89" y="10"/>
                </a:lnTo>
                <a:lnTo>
                  <a:pt x="89" y="10"/>
                </a:lnTo>
                <a:lnTo>
                  <a:pt x="89" y="10"/>
                </a:lnTo>
                <a:lnTo>
                  <a:pt x="89" y="10"/>
                </a:lnTo>
                <a:lnTo>
                  <a:pt x="90" y="10"/>
                </a:lnTo>
                <a:lnTo>
                  <a:pt x="90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1" y="10"/>
                </a:lnTo>
                <a:lnTo>
                  <a:pt x="92" y="9"/>
                </a:lnTo>
                <a:lnTo>
                  <a:pt x="92" y="9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4" y="9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7" y="10"/>
                </a:lnTo>
                <a:lnTo>
                  <a:pt x="97" y="10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100" y="9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1" y="8"/>
                </a:lnTo>
                <a:lnTo>
                  <a:pt x="102" y="8"/>
                </a:lnTo>
                <a:lnTo>
                  <a:pt x="102" y="8"/>
                </a:lnTo>
                <a:lnTo>
                  <a:pt x="102" y="8"/>
                </a:lnTo>
                <a:lnTo>
                  <a:pt x="102" y="8"/>
                </a:lnTo>
                <a:lnTo>
                  <a:pt x="102" y="8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5"/>
                </a:lnTo>
                <a:lnTo>
                  <a:pt x="104" y="5"/>
                </a:lnTo>
                <a:lnTo>
                  <a:pt x="104" y="5"/>
                </a:lnTo>
                <a:lnTo>
                  <a:pt x="105" y="5"/>
                </a:lnTo>
                <a:lnTo>
                  <a:pt x="105" y="5"/>
                </a:lnTo>
                <a:lnTo>
                  <a:pt x="105" y="4"/>
                </a:lnTo>
                <a:lnTo>
                  <a:pt x="105" y="4"/>
                </a:lnTo>
                <a:lnTo>
                  <a:pt x="105" y="3"/>
                </a:lnTo>
                <a:lnTo>
                  <a:pt x="105" y="3"/>
                </a:lnTo>
                <a:lnTo>
                  <a:pt x="106" y="3"/>
                </a:lnTo>
                <a:lnTo>
                  <a:pt x="106" y="3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7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8" y="3"/>
                </a:lnTo>
                <a:lnTo>
                  <a:pt x="109" y="2"/>
                </a:lnTo>
                <a:lnTo>
                  <a:pt x="109" y="2"/>
                </a:lnTo>
                <a:lnTo>
                  <a:pt x="110" y="2"/>
                </a:lnTo>
                <a:lnTo>
                  <a:pt x="110" y="2"/>
                </a:lnTo>
                <a:lnTo>
                  <a:pt x="110" y="2"/>
                </a:lnTo>
                <a:lnTo>
                  <a:pt x="110" y="2"/>
                </a:lnTo>
                <a:lnTo>
                  <a:pt x="111" y="2"/>
                </a:lnTo>
                <a:lnTo>
                  <a:pt x="111" y="2"/>
                </a:lnTo>
                <a:lnTo>
                  <a:pt x="111" y="2"/>
                </a:lnTo>
                <a:lnTo>
                  <a:pt x="111" y="3"/>
                </a:lnTo>
                <a:lnTo>
                  <a:pt x="111" y="3"/>
                </a:lnTo>
                <a:lnTo>
                  <a:pt x="112" y="3"/>
                </a:lnTo>
                <a:lnTo>
                  <a:pt x="112" y="3"/>
                </a:lnTo>
                <a:lnTo>
                  <a:pt x="112" y="2"/>
                </a:lnTo>
                <a:lnTo>
                  <a:pt x="112" y="2"/>
                </a:lnTo>
                <a:lnTo>
                  <a:pt x="112" y="3"/>
                </a:lnTo>
                <a:lnTo>
                  <a:pt x="113" y="3"/>
                </a:lnTo>
                <a:lnTo>
                  <a:pt x="113" y="3"/>
                </a:lnTo>
                <a:lnTo>
                  <a:pt x="114" y="3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5"/>
                </a:lnTo>
                <a:lnTo>
                  <a:pt x="114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5" y="5"/>
                </a:lnTo>
                <a:lnTo>
                  <a:pt x="116" y="5"/>
                </a:lnTo>
                <a:lnTo>
                  <a:pt x="116" y="5"/>
                </a:lnTo>
                <a:lnTo>
                  <a:pt x="116" y="5"/>
                </a:lnTo>
                <a:lnTo>
                  <a:pt x="116" y="5"/>
                </a:lnTo>
                <a:lnTo>
                  <a:pt x="117" y="5"/>
                </a:lnTo>
                <a:lnTo>
                  <a:pt x="117" y="5"/>
                </a:lnTo>
                <a:lnTo>
                  <a:pt x="117" y="5"/>
                </a:lnTo>
                <a:lnTo>
                  <a:pt x="116" y="5"/>
                </a:lnTo>
                <a:lnTo>
                  <a:pt x="117" y="6"/>
                </a:lnTo>
                <a:lnTo>
                  <a:pt x="117" y="6"/>
                </a:lnTo>
                <a:lnTo>
                  <a:pt x="117" y="6"/>
                </a:lnTo>
                <a:lnTo>
                  <a:pt x="117" y="6"/>
                </a:lnTo>
                <a:lnTo>
                  <a:pt x="117" y="6"/>
                </a:lnTo>
                <a:lnTo>
                  <a:pt x="117" y="7"/>
                </a:lnTo>
                <a:lnTo>
                  <a:pt x="117" y="7"/>
                </a:lnTo>
                <a:lnTo>
                  <a:pt x="117" y="8"/>
                </a:lnTo>
                <a:lnTo>
                  <a:pt x="116" y="8"/>
                </a:lnTo>
                <a:lnTo>
                  <a:pt x="116" y="8"/>
                </a:lnTo>
                <a:lnTo>
                  <a:pt x="116" y="8"/>
                </a:lnTo>
                <a:lnTo>
                  <a:pt x="117" y="8"/>
                </a:lnTo>
                <a:lnTo>
                  <a:pt x="117" y="8"/>
                </a:lnTo>
                <a:lnTo>
                  <a:pt x="117" y="8"/>
                </a:lnTo>
                <a:lnTo>
                  <a:pt x="117" y="9"/>
                </a:lnTo>
                <a:lnTo>
                  <a:pt x="117" y="10"/>
                </a:lnTo>
                <a:lnTo>
                  <a:pt x="117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11"/>
                </a:lnTo>
                <a:lnTo>
                  <a:pt x="116" y="11"/>
                </a:lnTo>
                <a:lnTo>
                  <a:pt x="117" y="11"/>
                </a:lnTo>
                <a:lnTo>
                  <a:pt x="117" y="11"/>
                </a:lnTo>
                <a:lnTo>
                  <a:pt x="117" y="12"/>
                </a:lnTo>
                <a:lnTo>
                  <a:pt x="117" y="12"/>
                </a:lnTo>
                <a:lnTo>
                  <a:pt x="117" y="12"/>
                </a:lnTo>
                <a:lnTo>
                  <a:pt x="117" y="13"/>
                </a:lnTo>
                <a:lnTo>
                  <a:pt x="117" y="13"/>
                </a:lnTo>
                <a:lnTo>
                  <a:pt x="117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5"/>
                </a:lnTo>
                <a:lnTo>
                  <a:pt x="115" y="17"/>
                </a:lnTo>
                <a:lnTo>
                  <a:pt x="115" y="17"/>
                </a:lnTo>
                <a:lnTo>
                  <a:pt x="115" y="17"/>
                </a:lnTo>
                <a:lnTo>
                  <a:pt x="115" y="18"/>
                </a:lnTo>
                <a:lnTo>
                  <a:pt x="115" y="18"/>
                </a:lnTo>
                <a:lnTo>
                  <a:pt x="115" y="18"/>
                </a:lnTo>
                <a:lnTo>
                  <a:pt x="115" y="19"/>
                </a:lnTo>
                <a:lnTo>
                  <a:pt x="115" y="19"/>
                </a:lnTo>
                <a:lnTo>
                  <a:pt x="115" y="19"/>
                </a:lnTo>
                <a:lnTo>
                  <a:pt x="115" y="19"/>
                </a:lnTo>
                <a:lnTo>
                  <a:pt x="115" y="20"/>
                </a:lnTo>
                <a:lnTo>
                  <a:pt x="115" y="20"/>
                </a:lnTo>
                <a:lnTo>
                  <a:pt x="115" y="20"/>
                </a:lnTo>
                <a:lnTo>
                  <a:pt x="115" y="20"/>
                </a:lnTo>
                <a:lnTo>
                  <a:pt x="115" y="20"/>
                </a:lnTo>
                <a:lnTo>
                  <a:pt x="114" y="20"/>
                </a:lnTo>
                <a:lnTo>
                  <a:pt x="114" y="20"/>
                </a:lnTo>
                <a:lnTo>
                  <a:pt x="115" y="20"/>
                </a:lnTo>
                <a:lnTo>
                  <a:pt x="114" y="22"/>
                </a:lnTo>
                <a:lnTo>
                  <a:pt x="114" y="22"/>
                </a:lnTo>
                <a:lnTo>
                  <a:pt x="114" y="22"/>
                </a:lnTo>
                <a:lnTo>
                  <a:pt x="114" y="23"/>
                </a:lnTo>
                <a:lnTo>
                  <a:pt x="114" y="23"/>
                </a:lnTo>
                <a:lnTo>
                  <a:pt x="114" y="23"/>
                </a:lnTo>
                <a:lnTo>
                  <a:pt x="114" y="23"/>
                </a:lnTo>
                <a:lnTo>
                  <a:pt x="114" y="23"/>
                </a:lnTo>
                <a:lnTo>
                  <a:pt x="114" y="24"/>
                </a:lnTo>
                <a:lnTo>
                  <a:pt x="114" y="24"/>
                </a:lnTo>
                <a:lnTo>
                  <a:pt x="114" y="24"/>
                </a:lnTo>
                <a:lnTo>
                  <a:pt x="114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5"/>
                </a:lnTo>
                <a:lnTo>
                  <a:pt x="113" y="25"/>
                </a:lnTo>
                <a:lnTo>
                  <a:pt x="113" y="25"/>
                </a:lnTo>
                <a:lnTo>
                  <a:pt x="112" y="25"/>
                </a:lnTo>
                <a:lnTo>
                  <a:pt x="112" y="26"/>
                </a:lnTo>
                <a:lnTo>
                  <a:pt x="112" y="26"/>
                </a:lnTo>
                <a:lnTo>
                  <a:pt x="112" y="26"/>
                </a:lnTo>
                <a:lnTo>
                  <a:pt x="112" y="26"/>
                </a:lnTo>
                <a:lnTo>
                  <a:pt x="112" y="27"/>
                </a:lnTo>
                <a:lnTo>
                  <a:pt x="112" y="27"/>
                </a:lnTo>
                <a:lnTo>
                  <a:pt x="112" y="27"/>
                </a:lnTo>
                <a:lnTo>
                  <a:pt x="112" y="27"/>
                </a:lnTo>
                <a:lnTo>
                  <a:pt x="112" y="27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lnTo>
                  <a:pt x="111" y="29"/>
                </a:lnTo>
                <a:lnTo>
                  <a:pt x="111" y="29"/>
                </a:lnTo>
                <a:lnTo>
                  <a:pt x="111" y="29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09" y="30"/>
                </a:lnTo>
                <a:lnTo>
                  <a:pt x="109" y="30"/>
                </a:lnTo>
                <a:lnTo>
                  <a:pt x="109" y="30"/>
                </a:lnTo>
                <a:lnTo>
                  <a:pt x="108" y="30"/>
                </a:lnTo>
                <a:lnTo>
                  <a:pt x="108" y="30"/>
                </a:lnTo>
                <a:lnTo>
                  <a:pt x="107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4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29"/>
                </a:lnTo>
                <a:lnTo>
                  <a:pt x="100" y="29"/>
                </a:lnTo>
                <a:lnTo>
                  <a:pt x="100" y="29"/>
                </a:lnTo>
                <a:lnTo>
                  <a:pt x="99" y="29"/>
                </a:lnTo>
                <a:lnTo>
                  <a:pt x="99" y="29"/>
                </a:lnTo>
                <a:lnTo>
                  <a:pt x="99" y="29"/>
                </a:lnTo>
                <a:lnTo>
                  <a:pt x="99" y="30"/>
                </a:lnTo>
                <a:lnTo>
                  <a:pt x="99" y="30"/>
                </a:lnTo>
                <a:lnTo>
                  <a:pt x="98" y="30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7" y="29"/>
                </a:lnTo>
                <a:lnTo>
                  <a:pt x="97" y="29"/>
                </a:lnTo>
                <a:lnTo>
                  <a:pt x="97" y="29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5" y="30"/>
                </a:lnTo>
                <a:lnTo>
                  <a:pt x="95" y="30"/>
                </a:lnTo>
                <a:lnTo>
                  <a:pt x="94" y="31"/>
                </a:lnTo>
                <a:lnTo>
                  <a:pt x="93" y="31"/>
                </a:lnTo>
                <a:lnTo>
                  <a:pt x="93" y="31"/>
                </a:lnTo>
                <a:lnTo>
                  <a:pt x="93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3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1" y="34"/>
                </a:lnTo>
                <a:lnTo>
                  <a:pt x="91" y="34"/>
                </a:lnTo>
                <a:lnTo>
                  <a:pt x="91" y="34"/>
                </a:lnTo>
                <a:lnTo>
                  <a:pt x="91" y="34"/>
                </a:lnTo>
                <a:lnTo>
                  <a:pt x="91" y="34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2" y="35"/>
                </a:lnTo>
                <a:lnTo>
                  <a:pt x="92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1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8" y="36"/>
                </a:lnTo>
                <a:lnTo>
                  <a:pt x="87" y="36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5" y="37"/>
                </a:lnTo>
                <a:lnTo>
                  <a:pt x="85" y="38"/>
                </a:lnTo>
                <a:lnTo>
                  <a:pt x="86" y="38"/>
                </a:lnTo>
                <a:lnTo>
                  <a:pt x="86" y="38"/>
                </a:lnTo>
                <a:lnTo>
                  <a:pt x="86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4" y="37"/>
                </a:lnTo>
                <a:lnTo>
                  <a:pt x="83" y="37"/>
                </a:lnTo>
                <a:lnTo>
                  <a:pt x="82" y="37"/>
                </a:lnTo>
                <a:lnTo>
                  <a:pt x="81" y="37"/>
                </a:lnTo>
                <a:lnTo>
                  <a:pt x="81" y="37"/>
                </a:lnTo>
                <a:lnTo>
                  <a:pt x="81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80" y="37"/>
                </a:lnTo>
                <a:lnTo>
                  <a:pt x="79" y="38"/>
                </a:lnTo>
                <a:lnTo>
                  <a:pt x="79" y="38"/>
                </a:lnTo>
                <a:lnTo>
                  <a:pt x="79" y="38"/>
                </a:lnTo>
                <a:lnTo>
                  <a:pt x="79" y="38"/>
                </a:lnTo>
                <a:lnTo>
                  <a:pt x="79" y="38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8" y="38"/>
                </a:lnTo>
                <a:lnTo>
                  <a:pt x="77" y="38"/>
                </a:lnTo>
                <a:lnTo>
                  <a:pt x="77" y="38"/>
                </a:lnTo>
                <a:lnTo>
                  <a:pt x="77" y="38"/>
                </a:lnTo>
                <a:lnTo>
                  <a:pt x="77" y="38"/>
                </a:lnTo>
                <a:lnTo>
                  <a:pt x="77" y="38"/>
                </a:lnTo>
                <a:lnTo>
                  <a:pt x="77" y="37"/>
                </a:lnTo>
                <a:lnTo>
                  <a:pt x="76" y="37"/>
                </a:lnTo>
                <a:lnTo>
                  <a:pt x="76" y="37"/>
                </a:lnTo>
                <a:lnTo>
                  <a:pt x="76" y="36"/>
                </a:lnTo>
                <a:lnTo>
                  <a:pt x="76" y="36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7"/>
                </a:lnTo>
                <a:lnTo>
                  <a:pt x="75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3" y="36"/>
                </a:lnTo>
                <a:lnTo>
                  <a:pt x="73" y="35"/>
                </a:lnTo>
                <a:lnTo>
                  <a:pt x="73" y="35"/>
                </a:lnTo>
                <a:lnTo>
                  <a:pt x="73" y="35"/>
                </a:lnTo>
                <a:lnTo>
                  <a:pt x="73" y="35"/>
                </a:lnTo>
                <a:lnTo>
                  <a:pt x="73" y="35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2" y="34"/>
                </a:lnTo>
                <a:lnTo>
                  <a:pt x="71" y="33"/>
                </a:lnTo>
                <a:lnTo>
                  <a:pt x="70" y="33"/>
                </a:lnTo>
                <a:lnTo>
                  <a:pt x="70" y="33"/>
                </a:lnTo>
                <a:lnTo>
                  <a:pt x="70" y="33"/>
                </a:lnTo>
                <a:lnTo>
                  <a:pt x="69" y="33"/>
                </a:lnTo>
                <a:lnTo>
                  <a:pt x="69" y="32"/>
                </a:lnTo>
                <a:lnTo>
                  <a:pt x="69" y="32"/>
                </a:lnTo>
                <a:lnTo>
                  <a:pt x="69" y="32"/>
                </a:lnTo>
                <a:lnTo>
                  <a:pt x="69" y="31"/>
                </a:lnTo>
                <a:lnTo>
                  <a:pt x="69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2"/>
                </a:lnTo>
                <a:lnTo>
                  <a:pt x="67" y="31"/>
                </a:lnTo>
                <a:lnTo>
                  <a:pt x="67" y="32"/>
                </a:lnTo>
                <a:lnTo>
                  <a:pt x="67" y="32"/>
                </a:lnTo>
                <a:lnTo>
                  <a:pt x="67" y="32"/>
                </a:lnTo>
                <a:lnTo>
                  <a:pt x="67" y="32"/>
                </a:lnTo>
                <a:lnTo>
                  <a:pt x="67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5" y="32"/>
                </a:lnTo>
                <a:lnTo>
                  <a:pt x="65" y="32"/>
                </a:lnTo>
                <a:lnTo>
                  <a:pt x="65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5" y="31"/>
                </a:lnTo>
                <a:lnTo>
                  <a:pt x="65" y="31"/>
                </a:lnTo>
                <a:lnTo>
                  <a:pt x="65" y="31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4" y="30"/>
                </a:lnTo>
                <a:lnTo>
                  <a:pt x="64" y="30"/>
                </a:lnTo>
                <a:lnTo>
                  <a:pt x="64" y="29"/>
                </a:lnTo>
                <a:lnTo>
                  <a:pt x="64" y="29"/>
                </a:lnTo>
                <a:lnTo>
                  <a:pt x="64" y="29"/>
                </a:lnTo>
                <a:lnTo>
                  <a:pt x="64" y="29"/>
                </a:lnTo>
                <a:lnTo>
                  <a:pt x="63" y="30"/>
                </a:lnTo>
                <a:lnTo>
                  <a:pt x="63" y="30"/>
                </a:lnTo>
                <a:lnTo>
                  <a:pt x="63" y="30"/>
                </a:lnTo>
                <a:lnTo>
                  <a:pt x="63" y="30"/>
                </a:lnTo>
                <a:lnTo>
                  <a:pt x="63" y="30"/>
                </a:lnTo>
                <a:lnTo>
                  <a:pt x="63" y="31"/>
                </a:lnTo>
                <a:lnTo>
                  <a:pt x="63" y="31"/>
                </a:lnTo>
                <a:lnTo>
                  <a:pt x="63" y="32"/>
                </a:lnTo>
                <a:lnTo>
                  <a:pt x="63" y="32"/>
                </a:lnTo>
                <a:lnTo>
                  <a:pt x="63" y="32"/>
                </a:lnTo>
                <a:lnTo>
                  <a:pt x="62" y="32"/>
                </a:lnTo>
                <a:lnTo>
                  <a:pt x="62" y="32"/>
                </a:lnTo>
                <a:lnTo>
                  <a:pt x="62" y="32"/>
                </a:lnTo>
                <a:lnTo>
                  <a:pt x="62" y="33"/>
                </a:lnTo>
                <a:lnTo>
                  <a:pt x="62" y="33"/>
                </a:lnTo>
                <a:lnTo>
                  <a:pt x="62" y="33"/>
                </a:lnTo>
                <a:lnTo>
                  <a:pt x="62" y="33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0" y="34"/>
                </a:lnTo>
                <a:lnTo>
                  <a:pt x="60" y="35"/>
                </a:lnTo>
                <a:lnTo>
                  <a:pt x="60" y="35"/>
                </a:lnTo>
                <a:lnTo>
                  <a:pt x="60" y="35"/>
                </a:lnTo>
                <a:lnTo>
                  <a:pt x="60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58" y="35"/>
                </a:lnTo>
                <a:lnTo>
                  <a:pt x="58" y="35"/>
                </a:lnTo>
                <a:lnTo>
                  <a:pt x="58" y="35"/>
                </a:lnTo>
                <a:lnTo>
                  <a:pt x="58" y="36"/>
                </a:lnTo>
                <a:lnTo>
                  <a:pt x="57" y="36"/>
                </a:lnTo>
                <a:lnTo>
                  <a:pt x="57" y="37"/>
                </a:lnTo>
                <a:lnTo>
                  <a:pt x="57" y="37"/>
                </a:lnTo>
                <a:lnTo>
                  <a:pt x="57" y="37"/>
                </a:lnTo>
                <a:lnTo>
                  <a:pt x="57" y="37"/>
                </a:lnTo>
                <a:lnTo>
                  <a:pt x="56" y="38"/>
                </a:lnTo>
                <a:lnTo>
                  <a:pt x="56" y="38"/>
                </a:lnTo>
                <a:lnTo>
                  <a:pt x="55" y="37"/>
                </a:lnTo>
                <a:lnTo>
                  <a:pt x="55" y="36"/>
                </a:lnTo>
                <a:lnTo>
                  <a:pt x="55" y="36"/>
                </a:lnTo>
                <a:lnTo>
                  <a:pt x="55" y="35"/>
                </a:lnTo>
                <a:lnTo>
                  <a:pt x="54" y="35"/>
                </a:lnTo>
                <a:lnTo>
                  <a:pt x="54" y="35"/>
                </a:lnTo>
                <a:lnTo>
                  <a:pt x="54" y="35"/>
                </a:lnTo>
                <a:lnTo>
                  <a:pt x="54" y="34"/>
                </a:lnTo>
                <a:lnTo>
                  <a:pt x="54" y="34"/>
                </a:lnTo>
                <a:lnTo>
                  <a:pt x="54" y="34"/>
                </a:lnTo>
                <a:lnTo>
                  <a:pt x="54" y="34"/>
                </a:lnTo>
                <a:lnTo>
                  <a:pt x="54" y="33"/>
                </a:lnTo>
                <a:lnTo>
                  <a:pt x="55" y="33"/>
                </a:lnTo>
                <a:lnTo>
                  <a:pt x="55" y="33"/>
                </a:lnTo>
                <a:lnTo>
                  <a:pt x="55" y="33"/>
                </a:lnTo>
                <a:lnTo>
                  <a:pt x="55" y="32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3" y="32"/>
                </a:lnTo>
                <a:lnTo>
                  <a:pt x="53" y="33"/>
                </a:lnTo>
                <a:lnTo>
                  <a:pt x="52" y="33"/>
                </a:lnTo>
                <a:lnTo>
                  <a:pt x="52" y="33"/>
                </a:lnTo>
                <a:lnTo>
                  <a:pt x="52" y="32"/>
                </a:lnTo>
                <a:lnTo>
                  <a:pt x="51" y="32"/>
                </a:lnTo>
                <a:lnTo>
                  <a:pt x="51" y="32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1"/>
                </a:lnTo>
                <a:lnTo>
                  <a:pt x="51" y="30"/>
                </a:lnTo>
                <a:lnTo>
                  <a:pt x="51" y="30"/>
                </a:lnTo>
                <a:lnTo>
                  <a:pt x="52" y="29"/>
                </a:lnTo>
                <a:lnTo>
                  <a:pt x="51" y="29"/>
                </a:lnTo>
                <a:lnTo>
                  <a:pt x="51" y="29"/>
                </a:lnTo>
                <a:lnTo>
                  <a:pt x="50" y="29"/>
                </a:lnTo>
                <a:lnTo>
                  <a:pt x="50" y="29"/>
                </a:lnTo>
                <a:lnTo>
                  <a:pt x="49" y="30"/>
                </a:lnTo>
                <a:lnTo>
                  <a:pt x="49" y="30"/>
                </a:lnTo>
                <a:lnTo>
                  <a:pt x="49" y="31"/>
                </a:lnTo>
                <a:lnTo>
                  <a:pt x="49" y="32"/>
                </a:lnTo>
                <a:lnTo>
                  <a:pt x="49" y="32"/>
                </a:lnTo>
                <a:lnTo>
                  <a:pt x="48" y="32"/>
                </a:lnTo>
                <a:lnTo>
                  <a:pt x="48" y="32"/>
                </a:lnTo>
                <a:lnTo>
                  <a:pt x="48" y="31"/>
                </a:lnTo>
                <a:lnTo>
                  <a:pt x="48" y="31"/>
                </a:lnTo>
                <a:lnTo>
                  <a:pt x="48" y="30"/>
                </a:lnTo>
                <a:lnTo>
                  <a:pt x="47" y="30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6" y="29"/>
                </a:lnTo>
                <a:lnTo>
                  <a:pt x="46" y="28"/>
                </a:lnTo>
                <a:lnTo>
                  <a:pt x="46" y="28"/>
                </a:lnTo>
                <a:lnTo>
                  <a:pt x="45" y="28"/>
                </a:lnTo>
                <a:lnTo>
                  <a:pt x="45" y="28"/>
                </a:lnTo>
                <a:lnTo>
                  <a:pt x="44" y="28"/>
                </a:lnTo>
                <a:lnTo>
                  <a:pt x="44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2" y="28"/>
                </a:lnTo>
                <a:lnTo>
                  <a:pt x="42" y="28"/>
                </a:lnTo>
                <a:lnTo>
                  <a:pt x="42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0" y="27"/>
                </a:lnTo>
                <a:lnTo>
                  <a:pt x="40" y="27"/>
                </a:lnTo>
                <a:lnTo>
                  <a:pt x="39" y="27"/>
                </a:lnTo>
                <a:lnTo>
                  <a:pt x="39" y="27"/>
                </a:lnTo>
                <a:lnTo>
                  <a:pt x="39" y="26"/>
                </a:lnTo>
                <a:lnTo>
                  <a:pt x="39" y="26"/>
                </a:lnTo>
                <a:lnTo>
                  <a:pt x="39" y="27"/>
                </a:lnTo>
                <a:lnTo>
                  <a:pt x="38" y="27"/>
                </a:lnTo>
                <a:lnTo>
                  <a:pt x="38" y="27"/>
                </a:lnTo>
                <a:lnTo>
                  <a:pt x="38" y="27"/>
                </a:lnTo>
                <a:lnTo>
                  <a:pt x="38" y="27"/>
                </a:lnTo>
                <a:lnTo>
                  <a:pt x="38" y="27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5"/>
                </a:lnTo>
                <a:lnTo>
                  <a:pt x="38" y="25"/>
                </a:lnTo>
                <a:lnTo>
                  <a:pt x="38" y="25"/>
                </a:lnTo>
                <a:lnTo>
                  <a:pt x="37" y="25"/>
                </a:lnTo>
                <a:lnTo>
                  <a:pt x="37" y="25"/>
                </a:lnTo>
                <a:lnTo>
                  <a:pt x="37" y="25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4"/>
                </a:lnTo>
                <a:lnTo>
                  <a:pt x="35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3" y="25"/>
                </a:lnTo>
                <a:lnTo>
                  <a:pt x="33" y="25"/>
                </a:lnTo>
                <a:lnTo>
                  <a:pt x="33" y="25"/>
                </a:lnTo>
                <a:lnTo>
                  <a:pt x="32" y="25"/>
                </a:lnTo>
                <a:lnTo>
                  <a:pt x="32" y="25"/>
                </a:lnTo>
                <a:lnTo>
                  <a:pt x="32" y="25"/>
                </a:lnTo>
                <a:lnTo>
                  <a:pt x="32" y="25"/>
                </a:lnTo>
                <a:lnTo>
                  <a:pt x="31" y="26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29" y="28"/>
                </a:lnTo>
                <a:lnTo>
                  <a:pt x="29" y="28"/>
                </a:lnTo>
                <a:lnTo>
                  <a:pt x="28" y="29"/>
                </a:lnTo>
                <a:lnTo>
                  <a:pt x="28" y="29"/>
                </a:lnTo>
                <a:lnTo>
                  <a:pt x="27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30"/>
                </a:lnTo>
                <a:lnTo>
                  <a:pt x="26" y="31"/>
                </a:lnTo>
                <a:lnTo>
                  <a:pt x="26" y="31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5" y="33"/>
                </a:lnTo>
                <a:lnTo>
                  <a:pt x="24" y="33"/>
                </a:lnTo>
                <a:lnTo>
                  <a:pt x="24" y="33"/>
                </a:lnTo>
                <a:lnTo>
                  <a:pt x="24" y="33"/>
                </a:lnTo>
                <a:lnTo>
                  <a:pt x="23" y="33"/>
                </a:lnTo>
                <a:lnTo>
                  <a:pt x="23" y="33"/>
                </a:lnTo>
                <a:lnTo>
                  <a:pt x="23" y="33"/>
                </a:lnTo>
                <a:lnTo>
                  <a:pt x="23" y="34"/>
                </a:lnTo>
                <a:lnTo>
                  <a:pt x="22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19" y="34"/>
                </a:lnTo>
                <a:lnTo>
                  <a:pt x="19" y="34"/>
                </a:lnTo>
                <a:lnTo>
                  <a:pt x="19" y="35"/>
                </a:lnTo>
                <a:lnTo>
                  <a:pt x="19" y="35"/>
                </a:lnTo>
                <a:lnTo>
                  <a:pt x="19" y="36"/>
                </a:lnTo>
                <a:lnTo>
                  <a:pt x="19" y="37"/>
                </a:lnTo>
                <a:lnTo>
                  <a:pt x="18" y="37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9"/>
                </a:lnTo>
                <a:lnTo>
                  <a:pt x="18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9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5" y="40"/>
                </a:lnTo>
                <a:lnTo>
                  <a:pt x="15" y="40"/>
                </a:lnTo>
                <a:lnTo>
                  <a:pt x="15" y="40"/>
                </a:lnTo>
                <a:lnTo>
                  <a:pt x="15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3" y="41"/>
                </a:lnTo>
                <a:lnTo>
                  <a:pt x="12" y="41"/>
                </a:lnTo>
                <a:lnTo>
                  <a:pt x="12" y="41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1" y="35"/>
                </a:lnTo>
                <a:lnTo>
                  <a:pt x="11" y="35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9" y="34"/>
                </a:lnTo>
                <a:lnTo>
                  <a:pt x="10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9"/>
                </a:lnTo>
                <a:lnTo>
                  <a:pt x="8" y="29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0" y="27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xmlns="" id="{C0BC1F00-2131-4065-B820-0BBBE48AC90C}"/>
              </a:ext>
            </a:extLst>
          </p:cNvPr>
          <p:cNvSpPr>
            <a:spLocks/>
          </p:cNvSpPr>
          <p:nvPr/>
        </p:nvSpPr>
        <p:spPr bwMode="auto">
          <a:xfrm>
            <a:off x="6205394" y="1685276"/>
            <a:ext cx="957263" cy="1438276"/>
          </a:xfrm>
          <a:custGeom>
            <a:avLst/>
            <a:gdLst>
              <a:gd name="T0" fmla="*/ 2 w 101"/>
              <a:gd name="T1" fmla="*/ 133 h 152"/>
              <a:gd name="T2" fmla="*/ 3 w 101"/>
              <a:gd name="T3" fmla="*/ 127 h 152"/>
              <a:gd name="T4" fmla="*/ 3 w 101"/>
              <a:gd name="T5" fmla="*/ 123 h 152"/>
              <a:gd name="T6" fmla="*/ 1 w 101"/>
              <a:gd name="T7" fmla="*/ 119 h 152"/>
              <a:gd name="T8" fmla="*/ 0 w 101"/>
              <a:gd name="T9" fmla="*/ 113 h 152"/>
              <a:gd name="T10" fmla="*/ 4 w 101"/>
              <a:gd name="T11" fmla="*/ 109 h 152"/>
              <a:gd name="T12" fmla="*/ 5 w 101"/>
              <a:gd name="T13" fmla="*/ 104 h 152"/>
              <a:gd name="T14" fmla="*/ 8 w 101"/>
              <a:gd name="T15" fmla="*/ 97 h 152"/>
              <a:gd name="T16" fmla="*/ 9 w 101"/>
              <a:gd name="T17" fmla="*/ 93 h 152"/>
              <a:gd name="T18" fmla="*/ 12 w 101"/>
              <a:gd name="T19" fmla="*/ 90 h 152"/>
              <a:gd name="T20" fmla="*/ 18 w 101"/>
              <a:gd name="T21" fmla="*/ 88 h 152"/>
              <a:gd name="T22" fmla="*/ 24 w 101"/>
              <a:gd name="T23" fmla="*/ 85 h 152"/>
              <a:gd name="T24" fmla="*/ 31 w 101"/>
              <a:gd name="T25" fmla="*/ 80 h 152"/>
              <a:gd name="T26" fmla="*/ 34 w 101"/>
              <a:gd name="T27" fmla="*/ 75 h 152"/>
              <a:gd name="T28" fmla="*/ 41 w 101"/>
              <a:gd name="T29" fmla="*/ 74 h 152"/>
              <a:gd name="T30" fmla="*/ 46 w 101"/>
              <a:gd name="T31" fmla="*/ 76 h 152"/>
              <a:gd name="T32" fmla="*/ 55 w 101"/>
              <a:gd name="T33" fmla="*/ 73 h 152"/>
              <a:gd name="T34" fmla="*/ 56 w 101"/>
              <a:gd name="T35" fmla="*/ 65 h 152"/>
              <a:gd name="T36" fmla="*/ 52 w 101"/>
              <a:gd name="T37" fmla="*/ 60 h 152"/>
              <a:gd name="T38" fmla="*/ 53 w 101"/>
              <a:gd name="T39" fmla="*/ 52 h 152"/>
              <a:gd name="T40" fmla="*/ 56 w 101"/>
              <a:gd name="T41" fmla="*/ 43 h 152"/>
              <a:gd name="T42" fmla="*/ 56 w 101"/>
              <a:gd name="T43" fmla="*/ 35 h 152"/>
              <a:gd name="T44" fmla="*/ 54 w 101"/>
              <a:gd name="T45" fmla="*/ 28 h 152"/>
              <a:gd name="T46" fmla="*/ 59 w 101"/>
              <a:gd name="T47" fmla="*/ 20 h 152"/>
              <a:gd name="T48" fmla="*/ 62 w 101"/>
              <a:gd name="T49" fmla="*/ 14 h 152"/>
              <a:gd name="T50" fmla="*/ 68 w 101"/>
              <a:gd name="T51" fmla="*/ 13 h 152"/>
              <a:gd name="T52" fmla="*/ 72 w 101"/>
              <a:gd name="T53" fmla="*/ 9 h 152"/>
              <a:gd name="T54" fmla="*/ 74 w 101"/>
              <a:gd name="T55" fmla="*/ 2 h 152"/>
              <a:gd name="T56" fmla="*/ 82 w 101"/>
              <a:gd name="T57" fmla="*/ 4 h 152"/>
              <a:gd name="T58" fmla="*/ 84 w 101"/>
              <a:gd name="T59" fmla="*/ 7 h 152"/>
              <a:gd name="T60" fmla="*/ 84 w 101"/>
              <a:gd name="T61" fmla="*/ 14 h 152"/>
              <a:gd name="T62" fmla="*/ 84 w 101"/>
              <a:gd name="T63" fmla="*/ 21 h 152"/>
              <a:gd name="T64" fmla="*/ 86 w 101"/>
              <a:gd name="T65" fmla="*/ 24 h 152"/>
              <a:gd name="T66" fmla="*/ 86 w 101"/>
              <a:gd name="T67" fmla="*/ 31 h 152"/>
              <a:gd name="T68" fmla="*/ 85 w 101"/>
              <a:gd name="T69" fmla="*/ 38 h 152"/>
              <a:gd name="T70" fmla="*/ 88 w 101"/>
              <a:gd name="T71" fmla="*/ 43 h 152"/>
              <a:gd name="T72" fmla="*/ 91 w 101"/>
              <a:gd name="T73" fmla="*/ 48 h 152"/>
              <a:gd name="T74" fmla="*/ 91 w 101"/>
              <a:gd name="T75" fmla="*/ 53 h 152"/>
              <a:gd name="T76" fmla="*/ 91 w 101"/>
              <a:gd name="T77" fmla="*/ 61 h 152"/>
              <a:gd name="T78" fmla="*/ 94 w 101"/>
              <a:gd name="T79" fmla="*/ 71 h 152"/>
              <a:gd name="T80" fmla="*/ 101 w 101"/>
              <a:gd name="T81" fmla="*/ 76 h 152"/>
              <a:gd name="T82" fmla="*/ 98 w 101"/>
              <a:gd name="T83" fmla="*/ 82 h 152"/>
              <a:gd name="T84" fmla="*/ 95 w 101"/>
              <a:gd name="T85" fmla="*/ 93 h 152"/>
              <a:gd name="T86" fmla="*/ 95 w 101"/>
              <a:gd name="T87" fmla="*/ 101 h 152"/>
              <a:gd name="T88" fmla="*/ 92 w 101"/>
              <a:gd name="T89" fmla="*/ 104 h 152"/>
              <a:gd name="T90" fmla="*/ 87 w 101"/>
              <a:gd name="T91" fmla="*/ 107 h 152"/>
              <a:gd name="T92" fmla="*/ 82 w 101"/>
              <a:gd name="T93" fmla="*/ 111 h 152"/>
              <a:gd name="T94" fmla="*/ 78 w 101"/>
              <a:gd name="T95" fmla="*/ 116 h 152"/>
              <a:gd name="T96" fmla="*/ 72 w 101"/>
              <a:gd name="T97" fmla="*/ 121 h 152"/>
              <a:gd name="T98" fmla="*/ 64 w 101"/>
              <a:gd name="T99" fmla="*/ 124 h 152"/>
              <a:gd name="T100" fmla="*/ 58 w 101"/>
              <a:gd name="T101" fmla="*/ 126 h 152"/>
              <a:gd name="T102" fmla="*/ 54 w 101"/>
              <a:gd name="T103" fmla="*/ 124 h 152"/>
              <a:gd name="T104" fmla="*/ 49 w 101"/>
              <a:gd name="T105" fmla="*/ 124 h 152"/>
              <a:gd name="T106" fmla="*/ 41 w 101"/>
              <a:gd name="T107" fmla="*/ 123 h 152"/>
              <a:gd name="T108" fmla="*/ 41 w 101"/>
              <a:gd name="T109" fmla="*/ 131 h 152"/>
              <a:gd name="T110" fmla="*/ 40 w 101"/>
              <a:gd name="T111" fmla="*/ 137 h 152"/>
              <a:gd name="T112" fmla="*/ 35 w 101"/>
              <a:gd name="T113" fmla="*/ 144 h 152"/>
              <a:gd name="T114" fmla="*/ 28 w 101"/>
              <a:gd name="T115" fmla="*/ 146 h 152"/>
              <a:gd name="T116" fmla="*/ 23 w 101"/>
              <a:gd name="T117" fmla="*/ 149 h 152"/>
              <a:gd name="T118" fmla="*/ 17 w 101"/>
              <a:gd name="T119" fmla="*/ 150 h 152"/>
              <a:gd name="T120" fmla="*/ 10 w 101"/>
              <a:gd name="T121" fmla="*/ 146 h 152"/>
              <a:gd name="T122" fmla="*/ 7 w 101"/>
              <a:gd name="T123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1" h="152">
                <a:moveTo>
                  <a:pt x="1" y="139"/>
                </a:moveTo>
                <a:lnTo>
                  <a:pt x="1" y="139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7"/>
                </a:lnTo>
                <a:lnTo>
                  <a:pt x="1" y="137"/>
                </a:lnTo>
                <a:lnTo>
                  <a:pt x="2" y="137"/>
                </a:lnTo>
                <a:lnTo>
                  <a:pt x="2" y="137"/>
                </a:lnTo>
                <a:lnTo>
                  <a:pt x="2" y="136"/>
                </a:lnTo>
                <a:lnTo>
                  <a:pt x="2" y="136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4"/>
                </a:lnTo>
                <a:lnTo>
                  <a:pt x="2" y="134"/>
                </a:lnTo>
                <a:lnTo>
                  <a:pt x="2" y="134"/>
                </a:lnTo>
                <a:lnTo>
                  <a:pt x="2" y="134"/>
                </a:lnTo>
                <a:lnTo>
                  <a:pt x="3" y="133"/>
                </a:lnTo>
                <a:lnTo>
                  <a:pt x="2" y="133"/>
                </a:lnTo>
                <a:lnTo>
                  <a:pt x="2" y="133"/>
                </a:lnTo>
                <a:lnTo>
                  <a:pt x="2" y="133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1"/>
                </a:lnTo>
                <a:lnTo>
                  <a:pt x="2" y="131"/>
                </a:lnTo>
                <a:lnTo>
                  <a:pt x="2" y="131"/>
                </a:lnTo>
                <a:lnTo>
                  <a:pt x="3" y="131"/>
                </a:lnTo>
                <a:lnTo>
                  <a:pt x="3" y="131"/>
                </a:lnTo>
                <a:lnTo>
                  <a:pt x="3" y="130"/>
                </a:lnTo>
                <a:lnTo>
                  <a:pt x="3" y="130"/>
                </a:lnTo>
                <a:lnTo>
                  <a:pt x="3" y="130"/>
                </a:lnTo>
                <a:lnTo>
                  <a:pt x="3" y="130"/>
                </a:lnTo>
                <a:lnTo>
                  <a:pt x="3" y="130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8"/>
                </a:lnTo>
                <a:lnTo>
                  <a:pt x="3" y="128"/>
                </a:lnTo>
                <a:lnTo>
                  <a:pt x="3" y="128"/>
                </a:lnTo>
                <a:lnTo>
                  <a:pt x="3" y="128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6"/>
                </a:lnTo>
                <a:lnTo>
                  <a:pt x="3" y="126"/>
                </a:lnTo>
                <a:lnTo>
                  <a:pt x="3" y="126"/>
                </a:lnTo>
                <a:lnTo>
                  <a:pt x="3" y="126"/>
                </a:lnTo>
                <a:lnTo>
                  <a:pt x="3" y="126"/>
                </a:lnTo>
                <a:lnTo>
                  <a:pt x="3" y="125"/>
                </a:lnTo>
                <a:lnTo>
                  <a:pt x="3" y="125"/>
                </a:lnTo>
                <a:lnTo>
                  <a:pt x="3" y="125"/>
                </a:lnTo>
                <a:lnTo>
                  <a:pt x="4" y="125"/>
                </a:lnTo>
                <a:lnTo>
                  <a:pt x="3" y="125"/>
                </a:lnTo>
                <a:lnTo>
                  <a:pt x="4" y="125"/>
                </a:lnTo>
                <a:lnTo>
                  <a:pt x="3" y="125"/>
                </a:lnTo>
                <a:lnTo>
                  <a:pt x="4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3"/>
                </a:lnTo>
                <a:lnTo>
                  <a:pt x="3" y="123"/>
                </a:lnTo>
                <a:lnTo>
                  <a:pt x="3" y="123"/>
                </a:lnTo>
                <a:lnTo>
                  <a:pt x="2" y="123"/>
                </a:lnTo>
                <a:lnTo>
                  <a:pt x="2" y="123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1" y="122"/>
                </a:lnTo>
                <a:lnTo>
                  <a:pt x="1" y="122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2" y="121"/>
                </a:lnTo>
                <a:lnTo>
                  <a:pt x="1" y="121"/>
                </a:lnTo>
                <a:lnTo>
                  <a:pt x="1" y="121"/>
                </a:lnTo>
                <a:lnTo>
                  <a:pt x="2" y="120"/>
                </a:lnTo>
                <a:lnTo>
                  <a:pt x="1" y="120"/>
                </a:lnTo>
                <a:lnTo>
                  <a:pt x="1" y="120"/>
                </a:lnTo>
                <a:lnTo>
                  <a:pt x="1" y="120"/>
                </a:lnTo>
                <a:lnTo>
                  <a:pt x="1" y="120"/>
                </a:lnTo>
                <a:lnTo>
                  <a:pt x="2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7"/>
                </a:lnTo>
                <a:lnTo>
                  <a:pt x="1" y="117"/>
                </a:lnTo>
                <a:lnTo>
                  <a:pt x="1" y="117"/>
                </a:lnTo>
                <a:lnTo>
                  <a:pt x="1" y="117"/>
                </a:lnTo>
                <a:lnTo>
                  <a:pt x="1" y="117"/>
                </a:lnTo>
                <a:lnTo>
                  <a:pt x="1" y="116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lnTo>
                  <a:pt x="0" y="113"/>
                </a:lnTo>
                <a:lnTo>
                  <a:pt x="1" y="113"/>
                </a:lnTo>
                <a:lnTo>
                  <a:pt x="1" y="113"/>
                </a:lnTo>
                <a:lnTo>
                  <a:pt x="1" y="113"/>
                </a:lnTo>
                <a:lnTo>
                  <a:pt x="1" y="113"/>
                </a:lnTo>
                <a:lnTo>
                  <a:pt x="1" y="113"/>
                </a:lnTo>
                <a:lnTo>
                  <a:pt x="0" y="113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2" y="112"/>
                </a:lnTo>
                <a:lnTo>
                  <a:pt x="2" y="111"/>
                </a:lnTo>
                <a:lnTo>
                  <a:pt x="2" y="111"/>
                </a:lnTo>
                <a:lnTo>
                  <a:pt x="2" y="111"/>
                </a:lnTo>
                <a:lnTo>
                  <a:pt x="2" y="111"/>
                </a:lnTo>
                <a:lnTo>
                  <a:pt x="2" y="111"/>
                </a:lnTo>
                <a:lnTo>
                  <a:pt x="3" y="111"/>
                </a:lnTo>
                <a:lnTo>
                  <a:pt x="3" y="110"/>
                </a:lnTo>
                <a:lnTo>
                  <a:pt x="3" y="110"/>
                </a:lnTo>
                <a:lnTo>
                  <a:pt x="3" y="110"/>
                </a:lnTo>
                <a:lnTo>
                  <a:pt x="3" y="109"/>
                </a:lnTo>
                <a:lnTo>
                  <a:pt x="3" y="109"/>
                </a:lnTo>
                <a:lnTo>
                  <a:pt x="3" y="109"/>
                </a:lnTo>
                <a:lnTo>
                  <a:pt x="3" y="109"/>
                </a:lnTo>
                <a:lnTo>
                  <a:pt x="4" y="109"/>
                </a:lnTo>
                <a:lnTo>
                  <a:pt x="4" y="109"/>
                </a:lnTo>
                <a:lnTo>
                  <a:pt x="3" y="109"/>
                </a:lnTo>
                <a:lnTo>
                  <a:pt x="3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7"/>
                </a:lnTo>
                <a:lnTo>
                  <a:pt x="4" y="107"/>
                </a:lnTo>
                <a:lnTo>
                  <a:pt x="4" y="107"/>
                </a:lnTo>
                <a:lnTo>
                  <a:pt x="4" y="107"/>
                </a:lnTo>
                <a:lnTo>
                  <a:pt x="4" y="106"/>
                </a:lnTo>
                <a:lnTo>
                  <a:pt x="4" y="106"/>
                </a:lnTo>
                <a:lnTo>
                  <a:pt x="4" y="106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4"/>
                </a:lnTo>
                <a:lnTo>
                  <a:pt x="5" y="104"/>
                </a:lnTo>
                <a:lnTo>
                  <a:pt x="5" y="104"/>
                </a:lnTo>
                <a:lnTo>
                  <a:pt x="5" y="104"/>
                </a:lnTo>
                <a:lnTo>
                  <a:pt x="5" y="104"/>
                </a:lnTo>
                <a:lnTo>
                  <a:pt x="5" y="103"/>
                </a:lnTo>
                <a:lnTo>
                  <a:pt x="6" y="103"/>
                </a:lnTo>
                <a:lnTo>
                  <a:pt x="6" y="102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0"/>
                </a:lnTo>
                <a:lnTo>
                  <a:pt x="7" y="100"/>
                </a:lnTo>
                <a:lnTo>
                  <a:pt x="7" y="100"/>
                </a:lnTo>
                <a:lnTo>
                  <a:pt x="7" y="100"/>
                </a:lnTo>
                <a:lnTo>
                  <a:pt x="7" y="99"/>
                </a:lnTo>
                <a:lnTo>
                  <a:pt x="7" y="99"/>
                </a:lnTo>
                <a:lnTo>
                  <a:pt x="7" y="99"/>
                </a:lnTo>
                <a:lnTo>
                  <a:pt x="8" y="98"/>
                </a:lnTo>
                <a:lnTo>
                  <a:pt x="7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9" y="94"/>
                </a:lnTo>
                <a:lnTo>
                  <a:pt x="8" y="94"/>
                </a:lnTo>
                <a:lnTo>
                  <a:pt x="9" y="94"/>
                </a:lnTo>
                <a:lnTo>
                  <a:pt x="9" y="94"/>
                </a:lnTo>
                <a:lnTo>
                  <a:pt x="9" y="94"/>
                </a:lnTo>
                <a:lnTo>
                  <a:pt x="9" y="94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2"/>
                </a:lnTo>
                <a:lnTo>
                  <a:pt x="9" y="92"/>
                </a:lnTo>
                <a:lnTo>
                  <a:pt x="9" y="92"/>
                </a:lnTo>
                <a:lnTo>
                  <a:pt x="9" y="92"/>
                </a:lnTo>
                <a:lnTo>
                  <a:pt x="9" y="92"/>
                </a:lnTo>
                <a:lnTo>
                  <a:pt x="10" y="92"/>
                </a:lnTo>
                <a:lnTo>
                  <a:pt x="9" y="92"/>
                </a:lnTo>
                <a:lnTo>
                  <a:pt x="9" y="91"/>
                </a:lnTo>
                <a:lnTo>
                  <a:pt x="10" y="91"/>
                </a:lnTo>
                <a:lnTo>
                  <a:pt x="10" y="92"/>
                </a:lnTo>
                <a:lnTo>
                  <a:pt x="10" y="92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1" y="90"/>
                </a:lnTo>
                <a:lnTo>
                  <a:pt x="11" y="90"/>
                </a:lnTo>
                <a:lnTo>
                  <a:pt x="11" y="91"/>
                </a:lnTo>
                <a:lnTo>
                  <a:pt x="11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3" y="90"/>
                </a:lnTo>
                <a:lnTo>
                  <a:pt x="13" y="90"/>
                </a:lnTo>
                <a:lnTo>
                  <a:pt x="13" y="89"/>
                </a:lnTo>
                <a:lnTo>
                  <a:pt x="13" y="89"/>
                </a:lnTo>
                <a:lnTo>
                  <a:pt x="13" y="89"/>
                </a:lnTo>
                <a:lnTo>
                  <a:pt x="14" y="89"/>
                </a:lnTo>
                <a:lnTo>
                  <a:pt x="14" y="90"/>
                </a:lnTo>
                <a:lnTo>
                  <a:pt x="14" y="90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6" y="88"/>
                </a:lnTo>
                <a:lnTo>
                  <a:pt x="16" y="88"/>
                </a:lnTo>
                <a:lnTo>
                  <a:pt x="17" y="88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8"/>
                </a:lnTo>
                <a:lnTo>
                  <a:pt x="18" y="88"/>
                </a:lnTo>
                <a:lnTo>
                  <a:pt x="18" y="88"/>
                </a:lnTo>
                <a:lnTo>
                  <a:pt x="18" y="88"/>
                </a:lnTo>
                <a:lnTo>
                  <a:pt x="19" y="88"/>
                </a:lnTo>
                <a:lnTo>
                  <a:pt x="19" y="88"/>
                </a:lnTo>
                <a:lnTo>
                  <a:pt x="19" y="88"/>
                </a:lnTo>
                <a:lnTo>
                  <a:pt x="19" y="87"/>
                </a:lnTo>
                <a:lnTo>
                  <a:pt x="19" y="87"/>
                </a:lnTo>
                <a:lnTo>
                  <a:pt x="19" y="87"/>
                </a:lnTo>
                <a:lnTo>
                  <a:pt x="19" y="87"/>
                </a:lnTo>
                <a:lnTo>
                  <a:pt x="20" y="87"/>
                </a:lnTo>
                <a:lnTo>
                  <a:pt x="20" y="87"/>
                </a:lnTo>
                <a:lnTo>
                  <a:pt x="20" y="87"/>
                </a:lnTo>
                <a:lnTo>
                  <a:pt x="20" y="87"/>
                </a:lnTo>
                <a:lnTo>
                  <a:pt x="20" y="86"/>
                </a:lnTo>
                <a:lnTo>
                  <a:pt x="20" y="86"/>
                </a:lnTo>
                <a:lnTo>
                  <a:pt x="21" y="86"/>
                </a:lnTo>
                <a:lnTo>
                  <a:pt x="21" y="86"/>
                </a:lnTo>
                <a:lnTo>
                  <a:pt x="21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4" y="85"/>
                </a:lnTo>
                <a:lnTo>
                  <a:pt x="24" y="85"/>
                </a:lnTo>
                <a:lnTo>
                  <a:pt x="24" y="85"/>
                </a:lnTo>
                <a:lnTo>
                  <a:pt x="24" y="85"/>
                </a:lnTo>
                <a:lnTo>
                  <a:pt x="24" y="85"/>
                </a:lnTo>
                <a:lnTo>
                  <a:pt x="25" y="84"/>
                </a:lnTo>
                <a:lnTo>
                  <a:pt x="25" y="84"/>
                </a:lnTo>
                <a:lnTo>
                  <a:pt x="25" y="84"/>
                </a:lnTo>
                <a:lnTo>
                  <a:pt x="25" y="84"/>
                </a:lnTo>
                <a:lnTo>
                  <a:pt x="25" y="83"/>
                </a:lnTo>
                <a:lnTo>
                  <a:pt x="26" y="83"/>
                </a:lnTo>
                <a:lnTo>
                  <a:pt x="26" y="83"/>
                </a:lnTo>
                <a:lnTo>
                  <a:pt x="26" y="83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8" y="82"/>
                </a:lnTo>
                <a:lnTo>
                  <a:pt x="28" y="82"/>
                </a:lnTo>
                <a:lnTo>
                  <a:pt x="28" y="81"/>
                </a:lnTo>
                <a:lnTo>
                  <a:pt x="29" y="81"/>
                </a:lnTo>
                <a:lnTo>
                  <a:pt x="29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79"/>
                </a:lnTo>
                <a:lnTo>
                  <a:pt x="31" y="79"/>
                </a:lnTo>
                <a:lnTo>
                  <a:pt x="31" y="79"/>
                </a:lnTo>
                <a:lnTo>
                  <a:pt x="31" y="79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7"/>
                </a:lnTo>
                <a:lnTo>
                  <a:pt x="32" y="77"/>
                </a:lnTo>
                <a:lnTo>
                  <a:pt x="33" y="77"/>
                </a:lnTo>
                <a:lnTo>
                  <a:pt x="33" y="77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3" y="76"/>
                </a:lnTo>
                <a:lnTo>
                  <a:pt x="33" y="76"/>
                </a:lnTo>
                <a:lnTo>
                  <a:pt x="33" y="75"/>
                </a:lnTo>
                <a:lnTo>
                  <a:pt x="34" y="75"/>
                </a:lnTo>
                <a:lnTo>
                  <a:pt x="34" y="75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6" y="75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lnTo>
                  <a:pt x="37" y="74"/>
                </a:lnTo>
                <a:lnTo>
                  <a:pt x="38" y="75"/>
                </a:lnTo>
                <a:lnTo>
                  <a:pt x="38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7" y="76"/>
                </a:lnTo>
                <a:lnTo>
                  <a:pt x="47" y="75"/>
                </a:lnTo>
                <a:lnTo>
                  <a:pt x="48" y="75"/>
                </a:lnTo>
                <a:lnTo>
                  <a:pt x="48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50" y="75"/>
                </a:lnTo>
                <a:lnTo>
                  <a:pt x="50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2" y="75"/>
                </a:lnTo>
                <a:lnTo>
                  <a:pt x="52" y="74"/>
                </a:lnTo>
                <a:lnTo>
                  <a:pt x="52" y="74"/>
                </a:lnTo>
                <a:lnTo>
                  <a:pt x="53" y="75"/>
                </a:lnTo>
                <a:lnTo>
                  <a:pt x="53" y="75"/>
                </a:lnTo>
                <a:lnTo>
                  <a:pt x="53" y="75"/>
                </a:lnTo>
                <a:lnTo>
                  <a:pt x="53" y="75"/>
                </a:lnTo>
                <a:lnTo>
                  <a:pt x="54" y="74"/>
                </a:lnTo>
                <a:lnTo>
                  <a:pt x="54" y="74"/>
                </a:lnTo>
                <a:lnTo>
                  <a:pt x="54" y="74"/>
                </a:lnTo>
                <a:lnTo>
                  <a:pt x="55" y="73"/>
                </a:lnTo>
                <a:lnTo>
                  <a:pt x="55" y="73"/>
                </a:lnTo>
                <a:lnTo>
                  <a:pt x="55" y="73"/>
                </a:lnTo>
                <a:lnTo>
                  <a:pt x="55" y="72"/>
                </a:lnTo>
                <a:lnTo>
                  <a:pt x="55" y="72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6" y="70"/>
                </a:lnTo>
                <a:lnTo>
                  <a:pt x="55" y="70"/>
                </a:lnTo>
                <a:lnTo>
                  <a:pt x="55" y="70"/>
                </a:lnTo>
                <a:lnTo>
                  <a:pt x="56" y="70"/>
                </a:lnTo>
                <a:lnTo>
                  <a:pt x="56" y="70"/>
                </a:lnTo>
                <a:lnTo>
                  <a:pt x="56" y="69"/>
                </a:lnTo>
                <a:lnTo>
                  <a:pt x="56" y="69"/>
                </a:lnTo>
                <a:lnTo>
                  <a:pt x="56" y="69"/>
                </a:lnTo>
                <a:lnTo>
                  <a:pt x="56" y="68"/>
                </a:lnTo>
                <a:lnTo>
                  <a:pt x="56" y="68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5"/>
                </a:lnTo>
                <a:lnTo>
                  <a:pt x="56" y="65"/>
                </a:lnTo>
                <a:lnTo>
                  <a:pt x="56" y="65"/>
                </a:lnTo>
                <a:lnTo>
                  <a:pt x="56" y="65"/>
                </a:lnTo>
                <a:lnTo>
                  <a:pt x="56" y="65"/>
                </a:lnTo>
                <a:lnTo>
                  <a:pt x="55" y="65"/>
                </a:lnTo>
                <a:lnTo>
                  <a:pt x="55" y="65"/>
                </a:lnTo>
                <a:lnTo>
                  <a:pt x="55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3"/>
                </a:lnTo>
                <a:lnTo>
                  <a:pt x="54" y="63"/>
                </a:lnTo>
                <a:lnTo>
                  <a:pt x="54" y="63"/>
                </a:lnTo>
                <a:lnTo>
                  <a:pt x="53" y="63"/>
                </a:lnTo>
                <a:lnTo>
                  <a:pt x="53" y="63"/>
                </a:lnTo>
                <a:lnTo>
                  <a:pt x="53" y="62"/>
                </a:lnTo>
                <a:lnTo>
                  <a:pt x="52" y="62"/>
                </a:lnTo>
                <a:lnTo>
                  <a:pt x="52" y="62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3" y="61"/>
                </a:lnTo>
                <a:lnTo>
                  <a:pt x="53" y="61"/>
                </a:lnTo>
                <a:lnTo>
                  <a:pt x="53" y="61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2" y="59"/>
                </a:lnTo>
                <a:lnTo>
                  <a:pt x="52" y="59"/>
                </a:lnTo>
                <a:lnTo>
                  <a:pt x="52" y="59"/>
                </a:lnTo>
                <a:lnTo>
                  <a:pt x="52" y="58"/>
                </a:lnTo>
                <a:lnTo>
                  <a:pt x="52" y="57"/>
                </a:lnTo>
                <a:lnTo>
                  <a:pt x="52" y="57"/>
                </a:lnTo>
                <a:lnTo>
                  <a:pt x="52" y="57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5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3"/>
                </a:lnTo>
                <a:lnTo>
                  <a:pt x="52" y="53"/>
                </a:lnTo>
                <a:lnTo>
                  <a:pt x="53" y="53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2"/>
                </a:lnTo>
                <a:lnTo>
                  <a:pt x="54" y="52"/>
                </a:lnTo>
                <a:lnTo>
                  <a:pt x="54" y="51"/>
                </a:lnTo>
                <a:lnTo>
                  <a:pt x="54" y="51"/>
                </a:lnTo>
                <a:lnTo>
                  <a:pt x="54" y="51"/>
                </a:lnTo>
                <a:lnTo>
                  <a:pt x="54" y="50"/>
                </a:lnTo>
                <a:lnTo>
                  <a:pt x="55" y="50"/>
                </a:lnTo>
                <a:lnTo>
                  <a:pt x="55" y="50"/>
                </a:lnTo>
                <a:lnTo>
                  <a:pt x="55" y="50"/>
                </a:lnTo>
                <a:lnTo>
                  <a:pt x="55" y="49"/>
                </a:lnTo>
                <a:lnTo>
                  <a:pt x="56" y="49"/>
                </a:lnTo>
                <a:lnTo>
                  <a:pt x="56" y="49"/>
                </a:lnTo>
                <a:lnTo>
                  <a:pt x="56" y="49"/>
                </a:lnTo>
                <a:lnTo>
                  <a:pt x="56" y="49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7" y="48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7" y="46"/>
                </a:lnTo>
                <a:lnTo>
                  <a:pt x="57" y="46"/>
                </a:lnTo>
                <a:lnTo>
                  <a:pt x="57" y="45"/>
                </a:lnTo>
                <a:lnTo>
                  <a:pt x="57" y="45"/>
                </a:lnTo>
                <a:lnTo>
                  <a:pt x="57" y="44"/>
                </a:lnTo>
                <a:lnTo>
                  <a:pt x="56" y="43"/>
                </a:lnTo>
                <a:lnTo>
                  <a:pt x="56" y="43"/>
                </a:lnTo>
                <a:lnTo>
                  <a:pt x="56" y="43"/>
                </a:lnTo>
                <a:lnTo>
                  <a:pt x="56" y="43"/>
                </a:lnTo>
                <a:lnTo>
                  <a:pt x="56" y="42"/>
                </a:lnTo>
                <a:lnTo>
                  <a:pt x="56" y="42"/>
                </a:lnTo>
                <a:lnTo>
                  <a:pt x="56" y="41"/>
                </a:lnTo>
                <a:lnTo>
                  <a:pt x="56" y="41"/>
                </a:lnTo>
                <a:lnTo>
                  <a:pt x="56" y="41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39"/>
                </a:lnTo>
                <a:lnTo>
                  <a:pt x="55" y="39"/>
                </a:lnTo>
                <a:lnTo>
                  <a:pt x="54" y="39"/>
                </a:lnTo>
                <a:lnTo>
                  <a:pt x="54" y="38"/>
                </a:lnTo>
                <a:lnTo>
                  <a:pt x="54" y="38"/>
                </a:lnTo>
                <a:lnTo>
                  <a:pt x="55" y="38"/>
                </a:lnTo>
                <a:lnTo>
                  <a:pt x="55" y="37"/>
                </a:lnTo>
                <a:lnTo>
                  <a:pt x="55" y="37"/>
                </a:lnTo>
                <a:lnTo>
                  <a:pt x="54" y="37"/>
                </a:lnTo>
                <a:lnTo>
                  <a:pt x="54" y="37"/>
                </a:lnTo>
                <a:lnTo>
                  <a:pt x="54" y="36"/>
                </a:lnTo>
                <a:lnTo>
                  <a:pt x="54" y="36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6" y="35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2"/>
                </a:lnTo>
                <a:lnTo>
                  <a:pt x="56" y="32"/>
                </a:lnTo>
                <a:lnTo>
                  <a:pt x="56" y="32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0"/>
                </a:lnTo>
                <a:lnTo>
                  <a:pt x="54" y="30"/>
                </a:lnTo>
                <a:lnTo>
                  <a:pt x="54" y="29"/>
                </a:lnTo>
                <a:lnTo>
                  <a:pt x="54" y="29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5" y="27"/>
                </a:lnTo>
                <a:lnTo>
                  <a:pt x="55" y="27"/>
                </a:lnTo>
                <a:lnTo>
                  <a:pt x="55" y="26"/>
                </a:lnTo>
                <a:lnTo>
                  <a:pt x="55" y="26"/>
                </a:lnTo>
                <a:lnTo>
                  <a:pt x="55" y="26"/>
                </a:lnTo>
                <a:lnTo>
                  <a:pt x="55" y="26"/>
                </a:lnTo>
                <a:lnTo>
                  <a:pt x="56" y="26"/>
                </a:lnTo>
                <a:lnTo>
                  <a:pt x="56" y="26"/>
                </a:lnTo>
                <a:lnTo>
                  <a:pt x="56" y="25"/>
                </a:lnTo>
                <a:lnTo>
                  <a:pt x="56" y="24"/>
                </a:lnTo>
                <a:lnTo>
                  <a:pt x="56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3"/>
                </a:lnTo>
                <a:lnTo>
                  <a:pt x="57" y="23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9" y="20"/>
                </a:lnTo>
                <a:lnTo>
                  <a:pt x="59" y="20"/>
                </a:lnTo>
                <a:lnTo>
                  <a:pt x="59" y="20"/>
                </a:lnTo>
                <a:lnTo>
                  <a:pt x="59" y="20"/>
                </a:lnTo>
                <a:lnTo>
                  <a:pt x="59" y="19"/>
                </a:lnTo>
                <a:lnTo>
                  <a:pt x="59" y="19"/>
                </a:lnTo>
                <a:lnTo>
                  <a:pt x="59" y="19"/>
                </a:lnTo>
                <a:lnTo>
                  <a:pt x="59" y="19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2" y="14"/>
                </a:lnTo>
                <a:lnTo>
                  <a:pt x="62" y="14"/>
                </a:lnTo>
                <a:lnTo>
                  <a:pt x="62" y="14"/>
                </a:lnTo>
                <a:lnTo>
                  <a:pt x="62" y="13"/>
                </a:lnTo>
                <a:lnTo>
                  <a:pt x="62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3"/>
                </a:lnTo>
                <a:lnTo>
                  <a:pt x="65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70" y="11"/>
                </a:lnTo>
                <a:lnTo>
                  <a:pt x="70" y="11"/>
                </a:lnTo>
                <a:lnTo>
                  <a:pt x="70" y="11"/>
                </a:lnTo>
                <a:lnTo>
                  <a:pt x="70" y="11"/>
                </a:lnTo>
                <a:lnTo>
                  <a:pt x="69" y="11"/>
                </a:lnTo>
                <a:lnTo>
                  <a:pt x="69" y="11"/>
                </a:lnTo>
                <a:lnTo>
                  <a:pt x="69" y="10"/>
                </a:lnTo>
                <a:lnTo>
                  <a:pt x="69" y="10"/>
                </a:lnTo>
                <a:lnTo>
                  <a:pt x="69" y="10"/>
                </a:lnTo>
                <a:lnTo>
                  <a:pt x="70" y="10"/>
                </a:lnTo>
                <a:lnTo>
                  <a:pt x="70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8"/>
                </a:lnTo>
                <a:lnTo>
                  <a:pt x="72" y="8"/>
                </a:lnTo>
                <a:lnTo>
                  <a:pt x="73" y="8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5" y="6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4"/>
                </a:lnTo>
                <a:lnTo>
                  <a:pt x="75" y="4"/>
                </a:lnTo>
                <a:lnTo>
                  <a:pt x="74" y="4"/>
                </a:lnTo>
                <a:lnTo>
                  <a:pt x="74" y="4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1"/>
                </a:lnTo>
                <a:lnTo>
                  <a:pt x="74" y="1"/>
                </a:lnTo>
                <a:lnTo>
                  <a:pt x="75" y="0"/>
                </a:lnTo>
                <a:lnTo>
                  <a:pt x="75" y="1"/>
                </a:lnTo>
                <a:lnTo>
                  <a:pt x="75" y="1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7" y="2"/>
                </a:lnTo>
                <a:lnTo>
                  <a:pt x="77" y="3"/>
                </a:lnTo>
                <a:lnTo>
                  <a:pt x="77" y="3"/>
                </a:lnTo>
                <a:lnTo>
                  <a:pt x="78" y="3"/>
                </a:lnTo>
                <a:lnTo>
                  <a:pt x="79" y="4"/>
                </a:lnTo>
                <a:lnTo>
                  <a:pt x="79" y="4"/>
                </a:lnTo>
                <a:lnTo>
                  <a:pt x="79" y="3"/>
                </a:lnTo>
                <a:lnTo>
                  <a:pt x="79" y="3"/>
                </a:lnTo>
                <a:lnTo>
                  <a:pt x="80" y="4"/>
                </a:lnTo>
                <a:lnTo>
                  <a:pt x="80" y="4"/>
                </a:lnTo>
                <a:lnTo>
                  <a:pt x="80" y="3"/>
                </a:lnTo>
                <a:lnTo>
                  <a:pt x="81" y="3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2" y="4"/>
                </a:lnTo>
                <a:lnTo>
                  <a:pt x="82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4" y="4"/>
                </a:lnTo>
                <a:lnTo>
                  <a:pt x="84" y="4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5" y="5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4" y="7"/>
                </a:lnTo>
                <a:lnTo>
                  <a:pt x="85" y="7"/>
                </a:lnTo>
                <a:lnTo>
                  <a:pt x="85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8"/>
                </a:lnTo>
                <a:lnTo>
                  <a:pt x="84" y="8"/>
                </a:lnTo>
                <a:lnTo>
                  <a:pt x="83" y="8"/>
                </a:lnTo>
                <a:lnTo>
                  <a:pt x="83" y="9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3"/>
                </a:lnTo>
                <a:lnTo>
                  <a:pt x="82" y="13"/>
                </a:lnTo>
                <a:lnTo>
                  <a:pt x="82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3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7"/>
                </a:lnTo>
                <a:lnTo>
                  <a:pt x="83" y="18"/>
                </a:lnTo>
                <a:lnTo>
                  <a:pt x="83" y="18"/>
                </a:lnTo>
                <a:lnTo>
                  <a:pt x="83" y="18"/>
                </a:lnTo>
                <a:lnTo>
                  <a:pt x="83" y="18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5" y="18"/>
                </a:lnTo>
                <a:lnTo>
                  <a:pt x="85" y="18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4" y="19"/>
                </a:lnTo>
                <a:lnTo>
                  <a:pt x="85" y="20"/>
                </a:lnTo>
                <a:lnTo>
                  <a:pt x="84" y="20"/>
                </a:lnTo>
                <a:lnTo>
                  <a:pt x="84" y="21"/>
                </a:lnTo>
                <a:lnTo>
                  <a:pt x="84" y="21"/>
                </a:lnTo>
                <a:lnTo>
                  <a:pt x="84" y="20"/>
                </a:lnTo>
                <a:lnTo>
                  <a:pt x="84" y="21"/>
                </a:lnTo>
                <a:lnTo>
                  <a:pt x="84" y="21"/>
                </a:lnTo>
                <a:lnTo>
                  <a:pt x="84" y="21"/>
                </a:lnTo>
                <a:lnTo>
                  <a:pt x="84" y="21"/>
                </a:lnTo>
                <a:lnTo>
                  <a:pt x="84" y="21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7" y="24"/>
                </a:lnTo>
                <a:lnTo>
                  <a:pt x="87" y="24"/>
                </a:lnTo>
                <a:lnTo>
                  <a:pt x="87" y="25"/>
                </a:lnTo>
                <a:lnTo>
                  <a:pt x="87" y="25"/>
                </a:lnTo>
                <a:lnTo>
                  <a:pt x="87" y="25"/>
                </a:lnTo>
                <a:lnTo>
                  <a:pt x="87" y="25"/>
                </a:lnTo>
                <a:lnTo>
                  <a:pt x="87" y="26"/>
                </a:lnTo>
                <a:lnTo>
                  <a:pt x="87" y="26"/>
                </a:lnTo>
                <a:lnTo>
                  <a:pt x="87" y="26"/>
                </a:lnTo>
                <a:lnTo>
                  <a:pt x="87" y="27"/>
                </a:lnTo>
                <a:lnTo>
                  <a:pt x="87" y="27"/>
                </a:lnTo>
                <a:lnTo>
                  <a:pt x="88" y="27"/>
                </a:lnTo>
                <a:lnTo>
                  <a:pt x="87" y="27"/>
                </a:lnTo>
                <a:lnTo>
                  <a:pt x="87" y="28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6" y="31"/>
                </a:lnTo>
                <a:lnTo>
                  <a:pt x="86" y="31"/>
                </a:lnTo>
                <a:lnTo>
                  <a:pt x="86" y="31"/>
                </a:lnTo>
                <a:lnTo>
                  <a:pt x="86" y="32"/>
                </a:lnTo>
                <a:lnTo>
                  <a:pt x="86" y="32"/>
                </a:lnTo>
                <a:lnTo>
                  <a:pt x="86" y="32"/>
                </a:lnTo>
                <a:lnTo>
                  <a:pt x="86" y="33"/>
                </a:lnTo>
                <a:lnTo>
                  <a:pt x="86" y="33"/>
                </a:lnTo>
                <a:lnTo>
                  <a:pt x="86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5"/>
                </a:lnTo>
                <a:lnTo>
                  <a:pt x="85" y="35"/>
                </a:lnTo>
                <a:lnTo>
                  <a:pt x="85" y="35"/>
                </a:lnTo>
                <a:lnTo>
                  <a:pt x="86" y="35"/>
                </a:lnTo>
                <a:lnTo>
                  <a:pt x="86" y="36"/>
                </a:lnTo>
                <a:lnTo>
                  <a:pt x="86" y="36"/>
                </a:lnTo>
                <a:lnTo>
                  <a:pt x="86" y="37"/>
                </a:lnTo>
                <a:lnTo>
                  <a:pt x="85" y="37"/>
                </a:lnTo>
                <a:lnTo>
                  <a:pt x="85" y="37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9"/>
                </a:lnTo>
                <a:lnTo>
                  <a:pt x="85" y="39"/>
                </a:lnTo>
                <a:lnTo>
                  <a:pt x="85" y="39"/>
                </a:lnTo>
                <a:lnTo>
                  <a:pt x="85" y="39"/>
                </a:lnTo>
                <a:lnTo>
                  <a:pt x="85" y="40"/>
                </a:lnTo>
                <a:lnTo>
                  <a:pt x="85" y="40"/>
                </a:lnTo>
                <a:lnTo>
                  <a:pt x="85" y="40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6" y="41"/>
                </a:lnTo>
                <a:lnTo>
                  <a:pt x="86" y="41"/>
                </a:lnTo>
                <a:lnTo>
                  <a:pt x="86" y="41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3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lnTo>
                  <a:pt x="88" y="44"/>
                </a:lnTo>
                <a:lnTo>
                  <a:pt x="89" y="44"/>
                </a:lnTo>
                <a:lnTo>
                  <a:pt x="89" y="44"/>
                </a:lnTo>
                <a:lnTo>
                  <a:pt x="89" y="44"/>
                </a:lnTo>
                <a:lnTo>
                  <a:pt x="89" y="44"/>
                </a:lnTo>
                <a:lnTo>
                  <a:pt x="89" y="44"/>
                </a:lnTo>
                <a:lnTo>
                  <a:pt x="89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1" y="46"/>
                </a:lnTo>
                <a:lnTo>
                  <a:pt x="90" y="46"/>
                </a:lnTo>
                <a:lnTo>
                  <a:pt x="91" y="46"/>
                </a:lnTo>
                <a:lnTo>
                  <a:pt x="90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1" y="49"/>
                </a:lnTo>
                <a:lnTo>
                  <a:pt x="91" y="50"/>
                </a:lnTo>
                <a:lnTo>
                  <a:pt x="91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1" y="51"/>
                </a:lnTo>
                <a:lnTo>
                  <a:pt x="91" y="51"/>
                </a:lnTo>
                <a:lnTo>
                  <a:pt x="91" y="51"/>
                </a:lnTo>
                <a:lnTo>
                  <a:pt x="90" y="51"/>
                </a:lnTo>
                <a:lnTo>
                  <a:pt x="90" y="51"/>
                </a:lnTo>
                <a:lnTo>
                  <a:pt x="90" y="51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1" y="53"/>
                </a:lnTo>
                <a:lnTo>
                  <a:pt x="91" y="53"/>
                </a:lnTo>
                <a:lnTo>
                  <a:pt x="91" y="53"/>
                </a:lnTo>
                <a:lnTo>
                  <a:pt x="91" y="54"/>
                </a:lnTo>
                <a:lnTo>
                  <a:pt x="91" y="54"/>
                </a:lnTo>
                <a:lnTo>
                  <a:pt x="91" y="54"/>
                </a:lnTo>
                <a:lnTo>
                  <a:pt x="90" y="54"/>
                </a:lnTo>
                <a:lnTo>
                  <a:pt x="90" y="55"/>
                </a:lnTo>
                <a:lnTo>
                  <a:pt x="90" y="55"/>
                </a:lnTo>
                <a:lnTo>
                  <a:pt x="91" y="55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7"/>
                </a:lnTo>
                <a:lnTo>
                  <a:pt x="91" y="57"/>
                </a:lnTo>
                <a:lnTo>
                  <a:pt x="91" y="58"/>
                </a:lnTo>
                <a:lnTo>
                  <a:pt x="91" y="58"/>
                </a:lnTo>
                <a:lnTo>
                  <a:pt x="91" y="59"/>
                </a:lnTo>
                <a:lnTo>
                  <a:pt x="91" y="59"/>
                </a:lnTo>
                <a:lnTo>
                  <a:pt x="91" y="60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2"/>
                </a:lnTo>
                <a:lnTo>
                  <a:pt x="91" y="61"/>
                </a:lnTo>
                <a:lnTo>
                  <a:pt x="92" y="62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5"/>
                </a:lnTo>
                <a:lnTo>
                  <a:pt x="92" y="65"/>
                </a:lnTo>
                <a:lnTo>
                  <a:pt x="93" y="66"/>
                </a:lnTo>
                <a:lnTo>
                  <a:pt x="93" y="66"/>
                </a:lnTo>
                <a:lnTo>
                  <a:pt x="93" y="66"/>
                </a:lnTo>
                <a:lnTo>
                  <a:pt x="93" y="66"/>
                </a:lnTo>
                <a:lnTo>
                  <a:pt x="93" y="67"/>
                </a:lnTo>
                <a:lnTo>
                  <a:pt x="93" y="67"/>
                </a:lnTo>
                <a:lnTo>
                  <a:pt x="93" y="67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9"/>
                </a:lnTo>
                <a:lnTo>
                  <a:pt x="93" y="69"/>
                </a:lnTo>
                <a:lnTo>
                  <a:pt x="93" y="69"/>
                </a:lnTo>
                <a:lnTo>
                  <a:pt x="93" y="70"/>
                </a:lnTo>
                <a:lnTo>
                  <a:pt x="93" y="70"/>
                </a:lnTo>
                <a:lnTo>
                  <a:pt x="93" y="70"/>
                </a:lnTo>
                <a:lnTo>
                  <a:pt x="94" y="71"/>
                </a:lnTo>
                <a:lnTo>
                  <a:pt x="94" y="72"/>
                </a:lnTo>
                <a:lnTo>
                  <a:pt x="94" y="72"/>
                </a:lnTo>
                <a:lnTo>
                  <a:pt x="94" y="72"/>
                </a:lnTo>
                <a:lnTo>
                  <a:pt x="94" y="72"/>
                </a:lnTo>
                <a:lnTo>
                  <a:pt x="94" y="73"/>
                </a:lnTo>
                <a:lnTo>
                  <a:pt x="94" y="73"/>
                </a:lnTo>
                <a:lnTo>
                  <a:pt x="94" y="73"/>
                </a:lnTo>
                <a:lnTo>
                  <a:pt x="95" y="73"/>
                </a:lnTo>
                <a:lnTo>
                  <a:pt x="96" y="74"/>
                </a:lnTo>
                <a:lnTo>
                  <a:pt x="96" y="74"/>
                </a:lnTo>
                <a:lnTo>
                  <a:pt x="96" y="74"/>
                </a:lnTo>
                <a:lnTo>
                  <a:pt x="97" y="74"/>
                </a:lnTo>
                <a:lnTo>
                  <a:pt x="98" y="74"/>
                </a:lnTo>
                <a:lnTo>
                  <a:pt x="98" y="74"/>
                </a:lnTo>
                <a:lnTo>
                  <a:pt x="99" y="74"/>
                </a:lnTo>
                <a:lnTo>
                  <a:pt x="99" y="74"/>
                </a:lnTo>
                <a:lnTo>
                  <a:pt x="99" y="75"/>
                </a:lnTo>
                <a:lnTo>
                  <a:pt x="99" y="75"/>
                </a:lnTo>
                <a:lnTo>
                  <a:pt x="99" y="75"/>
                </a:lnTo>
                <a:lnTo>
                  <a:pt x="99" y="75"/>
                </a:lnTo>
                <a:lnTo>
                  <a:pt x="99" y="76"/>
                </a:lnTo>
                <a:lnTo>
                  <a:pt x="99" y="76"/>
                </a:lnTo>
                <a:lnTo>
                  <a:pt x="100" y="76"/>
                </a:lnTo>
                <a:lnTo>
                  <a:pt x="100" y="75"/>
                </a:lnTo>
                <a:lnTo>
                  <a:pt x="100" y="75"/>
                </a:lnTo>
                <a:lnTo>
                  <a:pt x="101" y="75"/>
                </a:lnTo>
                <a:lnTo>
                  <a:pt x="101" y="76"/>
                </a:lnTo>
                <a:lnTo>
                  <a:pt x="100" y="76"/>
                </a:lnTo>
                <a:lnTo>
                  <a:pt x="100" y="76"/>
                </a:lnTo>
                <a:lnTo>
                  <a:pt x="100" y="76"/>
                </a:lnTo>
                <a:lnTo>
                  <a:pt x="100" y="76"/>
                </a:lnTo>
                <a:lnTo>
                  <a:pt x="100" y="76"/>
                </a:lnTo>
                <a:lnTo>
                  <a:pt x="99" y="77"/>
                </a:lnTo>
                <a:lnTo>
                  <a:pt x="99" y="77"/>
                </a:lnTo>
                <a:lnTo>
                  <a:pt x="99" y="77"/>
                </a:lnTo>
                <a:lnTo>
                  <a:pt x="100" y="78"/>
                </a:lnTo>
                <a:lnTo>
                  <a:pt x="99" y="78"/>
                </a:lnTo>
                <a:lnTo>
                  <a:pt x="99" y="79"/>
                </a:lnTo>
                <a:lnTo>
                  <a:pt x="100" y="79"/>
                </a:lnTo>
                <a:lnTo>
                  <a:pt x="100" y="79"/>
                </a:lnTo>
                <a:lnTo>
                  <a:pt x="99" y="79"/>
                </a:lnTo>
                <a:lnTo>
                  <a:pt x="99" y="79"/>
                </a:lnTo>
                <a:lnTo>
                  <a:pt x="99" y="79"/>
                </a:lnTo>
                <a:lnTo>
                  <a:pt x="99" y="80"/>
                </a:lnTo>
                <a:lnTo>
                  <a:pt x="99" y="80"/>
                </a:lnTo>
                <a:lnTo>
                  <a:pt x="99" y="80"/>
                </a:lnTo>
                <a:lnTo>
                  <a:pt x="99" y="80"/>
                </a:lnTo>
                <a:lnTo>
                  <a:pt x="99" y="80"/>
                </a:lnTo>
                <a:lnTo>
                  <a:pt x="99" y="81"/>
                </a:lnTo>
                <a:lnTo>
                  <a:pt x="99" y="81"/>
                </a:lnTo>
                <a:lnTo>
                  <a:pt x="99" y="81"/>
                </a:lnTo>
                <a:lnTo>
                  <a:pt x="98" y="81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3"/>
                </a:lnTo>
                <a:lnTo>
                  <a:pt x="98" y="83"/>
                </a:lnTo>
                <a:lnTo>
                  <a:pt x="98" y="84"/>
                </a:lnTo>
                <a:lnTo>
                  <a:pt x="98" y="85"/>
                </a:lnTo>
                <a:lnTo>
                  <a:pt x="98" y="85"/>
                </a:lnTo>
                <a:lnTo>
                  <a:pt x="97" y="85"/>
                </a:lnTo>
                <a:lnTo>
                  <a:pt x="97" y="85"/>
                </a:lnTo>
                <a:lnTo>
                  <a:pt x="97" y="86"/>
                </a:lnTo>
                <a:lnTo>
                  <a:pt x="95" y="87"/>
                </a:lnTo>
                <a:lnTo>
                  <a:pt x="95" y="87"/>
                </a:lnTo>
                <a:lnTo>
                  <a:pt x="95" y="87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5" y="89"/>
                </a:lnTo>
                <a:lnTo>
                  <a:pt x="95" y="89"/>
                </a:lnTo>
                <a:lnTo>
                  <a:pt x="95" y="90"/>
                </a:lnTo>
                <a:lnTo>
                  <a:pt x="95" y="90"/>
                </a:lnTo>
                <a:lnTo>
                  <a:pt x="96" y="90"/>
                </a:lnTo>
                <a:lnTo>
                  <a:pt x="96" y="90"/>
                </a:lnTo>
                <a:lnTo>
                  <a:pt x="96" y="91"/>
                </a:lnTo>
                <a:lnTo>
                  <a:pt x="96" y="91"/>
                </a:lnTo>
                <a:lnTo>
                  <a:pt x="96" y="91"/>
                </a:lnTo>
                <a:lnTo>
                  <a:pt x="95" y="92"/>
                </a:lnTo>
                <a:lnTo>
                  <a:pt x="95" y="92"/>
                </a:lnTo>
                <a:lnTo>
                  <a:pt x="95" y="93"/>
                </a:lnTo>
                <a:lnTo>
                  <a:pt x="95" y="94"/>
                </a:lnTo>
                <a:lnTo>
                  <a:pt x="96" y="94"/>
                </a:lnTo>
                <a:lnTo>
                  <a:pt x="97" y="94"/>
                </a:lnTo>
                <a:lnTo>
                  <a:pt x="97" y="94"/>
                </a:lnTo>
                <a:lnTo>
                  <a:pt x="97" y="94"/>
                </a:lnTo>
                <a:lnTo>
                  <a:pt x="97" y="94"/>
                </a:lnTo>
                <a:lnTo>
                  <a:pt x="97" y="95"/>
                </a:lnTo>
                <a:lnTo>
                  <a:pt x="97" y="95"/>
                </a:lnTo>
                <a:lnTo>
                  <a:pt x="97" y="95"/>
                </a:lnTo>
                <a:lnTo>
                  <a:pt x="97" y="97"/>
                </a:lnTo>
                <a:lnTo>
                  <a:pt x="97" y="97"/>
                </a:lnTo>
                <a:lnTo>
                  <a:pt x="97" y="97"/>
                </a:lnTo>
                <a:lnTo>
                  <a:pt x="97" y="98"/>
                </a:lnTo>
                <a:lnTo>
                  <a:pt x="97" y="98"/>
                </a:lnTo>
                <a:lnTo>
                  <a:pt x="96" y="99"/>
                </a:lnTo>
                <a:lnTo>
                  <a:pt x="96" y="100"/>
                </a:lnTo>
                <a:lnTo>
                  <a:pt x="96" y="100"/>
                </a:lnTo>
                <a:lnTo>
                  <a:pt x="97" y="100"/>
                </a:lnTo>
                <a:lnTo>
                  <a:pt x="97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5" y="100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4"/>
                </a:lnTo>
                <a:lnTo>
                  <a:pt x="93" y="104"/>
                </a:lnTo>
                <a:lnTo>
                  <a:pt x="92" y="104"/>
                </a:lnTo>
                <a:lnTo>
                  <a:pt x="93" y="104"/>
                </a:lnTo>
                <a:lnTo>
                  <a:pt x="92" y="105"/>
                </a:lnTo>
                <a:lnTo>
                  <a:pt x="92" y="105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91" y="104"/>
                </a:lnTo>
                <a:lnTo>
                  <a:pt x="91" y="104"/>
                </a:lnTo>
                <a:lnTo>
                  <a:pt x="91" y="104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6"/>
                </a:lnTo>
                <a:lnTo>
                  <a:pt x="91" y="106"/>
                </a:lnTo>
                <a:lnTo>
                  <a:pt x="90" y="106"/>
                </a:lnTo>
                <a:lnTo>
                  <a:pt x="90" y="105"/>
                </a:lnTo>
                <a:lnTo>
                  <a:pt x="90" y="105"/>
                </a:lnTo>
                <a:lnTo>
                  <a:pt x="90" y="105"/>
                </a:lnTo>
                <a:lnTo>
                  <a:pt x="90" y="105"/>
                </a:lnTo>
                <a:lnTo>
                  <a:pt x="89" y="105"/>
                </a:lnTo>
                <a:lnTo>
                  <a:pt x="89" y="105"/>
                </a:lnTo>
                <a:lnTo>
                  <a:pt x="89" y="105"/>
                </a:lnTo>
                <a:lnTo>
                  <a:pt x="89" y="105"/>
                </a:lnTo>
                <a:lnTo>
                  <a:pt x="88" y="106"/>
                </a:lnTo>
                <a:lnTo>
                  <a:pt x="88" y="106"/>
                </a:lnTo>
                <a:lnTo>
                  <a:pt x="88" y="106"/>
                </a:lnTo>
                <a:lnTo>
                  <a:pt x="88" y="107"/>
                </a:lnTo>
                <a:lnTo>
                  <a:pt x="88" y="107"/>
                </a:lnTo>
                <a:lnTo>
                  <a:pt x="88" y="107"/>
                </a:lnTo>
                <a:lnTo>
                  <a:pt x="87" y="107"/>
                </a:lnTo>
                <a:lnTo>
                  <a:pt x="87" y="107"/>
                </a:lnTo>
                <a:lnTo>
                  <a:pt x="87" y="108"/>
                </a:lnTo>
                <a:lnTo>
                  <a:pt x="87" y="108"/>
                </a:lnTo>
                <a:lnTo>
                  <a:pt x="87" y="107"/>
                </a:lnTo>
                <a:lnTo>
                  <a:pt x="87" y="107"/>
                </a:lnTo>
                <a:lnTo>
                  <a:pt x="87" y="108"/>
                </a:lnTo>
                <a:lnTo>
                  <a:pt x="86" y="108"/>
                </a:lnTo>
                <a:lnTo>
                  <a:pt x="86" y="108"/>
                </a:lnTo>
                <a:lnTo>
                  <a:pt x="86" y="108"/>
                </a:lnTo>
                <a:lnTo>
                  <a:pt x="86" y="109"/>
                </a:lnTo>
                <a:lnTo>
                  <a:pt x="86" y="109"/>
                </a:lnTo>
                <a:lnTo>
                  <a:pt x="86" y="109"/>
                </a:lnTo>
                <a:lnTo>
                  <a:pt x="85" y="109"/>
                </a:lnTo>
                <a:lnTo>
                  <a:pt x="85" y="109"/>
                </a:lnTo>
                <a:lnTo>
                  <a:pt x="86" y="109"/>
                </a:lnTo>
                <a:lnTo>
                  <a:pt x="85" y="109"/>
                </a:lnTo>
                <a:lnTo>
                  <a:pt x="85" y="109"/>
                </a:lnTo>
                <a:lnTo>
                  <a:pt x="85" y="110"/>
                </a:lnTo>
                <a:lnTo>
                  <a:pt x="85" y="110"/>
                </a:lnTo>
                <a:lnTo>
                  <a:pt x="84" y="110"/>
                </a:lnTo>
                <a:lnTo>
                  <a:pt x="84" y="110"/>
                </a:lnTo>
                <a:lnTo>
                  <a:pt x="84" y="110"/>
                </a:lnTo>
                <a:lnTo>
                  <a:pt x="83" y="111"/>
                </a:lnTo>
                <a:lnTo>
                  <a:pt x="83" y="111"/>
                </a:lnTo>
                <a:lnTo>
                  <a:pt x="83" y="111"/>
                </a:lnTo>
                <a:lnTo>
                  <a:pt x="82" y="111"/>
                </a:lnTo>
                <a:lnTo>
                  <a:pt x="82" y="111"/>
                </a:lnTo>
                <a:lnTo>
                  <a:pt x="82" y="111"/>
                </a:lnTo>
                <a:lnTo>
                  <a:pt x="82" y="111"/>
                </a:lnTo>
                <a:lnTo>
                  <a:pt x="82" y="112"/>
                </a:lnTo>
                <a:lnTo>
                  <a:pt x="82" y="112"/>
                </a:lnTo>
                <a:lnTo>
                  <a:pt x="81" y="112"/>
                </a:lnTo>
                <a:lnTo>
                  <a:pt x="81" y="113"/>
                </a:lnTo>
                <a:lnTo>
                  <a:pt x="81" y="113"/>
                </a:lnTo>
                <a:lnTo>
                  <a:pt x="80" y="113"/>
                </a:lnTo>
                <a:lnTo>
                  <a:pt x="80" y="113"/>
                </a:lnTo>
                <a:lnTo>
                  <a:pt x="80" y="113"/>
                </a:lnTo>
                <a:lnTo>
                  <a:pt x="80" y="114"/>
                </a:lnTo>
                <a:lnTo>
                  <a:pt x="80" y="114"/>
                </a:lnTo>
                <a:lnTo>
                  <a:pt x="80" y="114"/>
                </a:lnTo>
                <a:lnTo>
                  <a:pt x="80" y="114"/>
                </a:lnTo>
                <a:lnTo>
                  <a:pt x="80" y="114"/>
                </a:lnTo>
                <a:lnTo>
                  <a:pt x="80" y="115"/>
                </a:lnTo>
                <a:lnTo>
                  <a:pt x="80" y="115"/>
                </a:lnTo>
                <a:lnTo>
                  <a:pt x="80" y="115"/>
                </a:lnTo>
                <a:lnTo>
                  <a:pt x="79" y="115"/>
                </a:lnTo>
                <a:lnTo>
                  <a:pt x="79" y="115"/>
                </a:lnTo>
                <a:lnTo>
                  <a:pt x="79" y="115"/>
                </a:lnTo>
                <a:lnTo>
                  <a:pt x="79" y="115"/>
                </a:lnTo>
                <a:lnTo>
                  <a:pt x="79" y="115"/>
                </a:lnTo>
                <a:lnTo>
                  <a:pt x="78" y="115"/>
                </a:lnTo>
                <a:lnTo>
                  <a:pt x="78" y="115"/>
                </a:lnTo>
                <a:lnTo>
                  <a:pt x="78" y="115"/>
                </a:lnTo>
                <a:lnTo>
                  <a:pt x="78" y="116"/>
                </a:lnTo>
                <a:lnTo>
                  <a:pt x="78" y="116"/>
                </a:lnTo>
                <a:lnTo>
                  <a:pt x="77" y="116"/>
                </a:lnTo>
                <a:lnTo>
                  <a:pt x="77" y="116"/>
                </a:lnTo>
                <a:lnTo>
                  <a:pt x="77" y="116"/>
                </a:lnTo>
                <a:lnTo>
                  <a:pt x="76" y="116"/>
                </a:lnTo>
                <a:lnTo>
                  <a:pt x="76" y="116"/>
                </a:lnTo>
                <a:lnTo>
                  <a:pt x="76" y="117"/>
                </a:lnTo>
                <a:lnTo>
                  <a:pt x="76" y="117"/>
                </a:lnTo>
                <a:lnTo>
                  <a:pt x="76" y="118"/>
                </a:lnTo>
                <a:lnTo>
                  <a:pt x="76" y="118"/>
                </a:lnTo>
                <a:lnTo>
                  <a:pt x="75" y="118"/>
                </a:lnTo>
                <a:lnTo>
                  <a:pt x="75" y="118"/>
                </a:lnTo>
                <a:lnTo>
                  <a:pt x="75" y="119"/>
                </a:lnTo>
                <a:lnTo>
                  <a:pt x="75" y="119"/>
                </a:lnTo>
                <a:lnTo>
                  <a:pt x="75" y="119"/>
                </a:lnTo>
                <a:lnTo>
                  <a:pt x="74" y="121"/>
                </a:lnTo>
                <a:lnTo>
                  <a:pt x="74" y="121"/>
                </a:lnTo>
                <a:lnTo>
                  <a:pt x="74" y="120"/>
                </a:lnTo>
                <a:lnTo>
                  <a:pt x="74" y="120"/>
                </a:lnTo>
                <a:lnTo>
                  <a:pt x="73" y="121"/>
                </a:lnTo>
                <a:lnTo>
                  <a:pt x="73" y="121"/>
                </a:lnTo>
                <a:lnTo>
                  <a:pt x="73" y="121"/>
                </a:lnTo>
                <a:lnTo>
                  <a:pt x="73" y="121"/>
                </a:lnTo>
                <a:lnTo>
                  <a:pt x="73" y="121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1" y="121"/>
                </a:lnTo>
                <a:lnTo>
                  <a:pt x="71" y="121"/>
                </a:lnTo>
                <a:lnTo>
                  <a:pt x="71" y="121"/>
                </a:lnTo>
                <a:lnTo>
                  <a:pt x="70" y="121"/>
                </a:lnTo>
                <a:lnTo>
                  <a:pt x="70" y="121"/>
                </a:lnTo>
                <a:lnTo>
                  <a:pt x="70" y="121"/>
                </a:lnTo>
                <a:lnTo>
                  <a:pt x="69" y="121"/>
                </a:lnTo>
                <a:lnTo>
                  <a:pt x="69" y="121"/>
                </a:lnTo>
                <a:lnTo>
                  <a:pt x="68" y="121"/>
                </a:lnTo>
                <a:lnTo>
                  <a:pt x="68" y="121"/>
                </a:lnTo>
                <a:lnTo>
                  <a:pt x="68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2"/>
                </a:lnTo>
                <a:lnTo>
                  <a:pt x="67" y="122"/>
                </a:lnTo>
                <a:lnTo>
                  <a:pt x="66" y="122"/>
                </a:lnTo>
                <a:lnTo>
                  <a:pt x="66" y="122"/>
                </a:lnTo>
                <a:lnTo>
                  <a:pt x="66" y="122"/>
                </a:lnTo>
                <a:lnTo>
                  <a:pt x="66" y="122"/>
                </a:lnTo>
                <a:lnTo>
                  <a:pt x="65" y="122"/>
                </a:lnTo>
                <a:lnTo>
                  <a:pt x="65" y="123"/>
                </a:lnTo>
                <a:lnTo>
                  <a:pt x="65" y="123"/>
                </a:lnTo>
                <a:lnTo>
                  <a:pt x="65" y="123"/>
                </a:lnTo>
                <a:lnTo>
                  <a:pt x="64" y="123"/>
                </a:lnTo>
                <a:lnTo>
                  <a:pt x="64" y="124"/>
                </a:lnTo>
                <a:lnTo>
                  <a:pt x="64" y="124"/>
                </a:lnTo>
                <a:lnTo>
                  <a:pt x="64" y="124"/>
                </a:lnTo>
                <a:lnTo>
                  <a:pt x="64" y="124"/>
                </a:lnTo>
                <a:lnTo>
                  <a:pt x="63" y="124"/>
                </a:lnTo>
                <a:lnTo>
                  <a:pt x="63" y="125"/>
                </a:lnTo>
                <a:lnTo>
                  <a:pt x="63" y="124"/>
                </a:lnTo>
                <a:lnTo>
                  <a:pt x="63" y="125"/>
                </a:lnTo>
                <a:lnTo>
                  <a:pt x="62" y="125"/>
                </a:lnTo>
                <a:lnTo>
                  <a:pt x="63" y="125"/>
                </a:lnTo>
                <a:lnTo>
                  <a:pt x="62" y="125"/>
                </a:lnTo>
                <a:lnTo>
                  <a:pt x="62" y="125"/>
                </a:lnTo>
                <a:lnTo>
                  <a:pt x="62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26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59" y="126"/>
                </a:lnTo>
                <a:lnTo>
                  <a:pt x="59" y="126"/>
                </a:lnTo>
                <a:lnTo>
                  <a:pt x="59" y="126"/>
                </a:lnTo>
                <a:lnTo>
                  <a:pt x="59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7" y="127"/>
                </a:lnTo>
                <a:lnTo>
                  <a:pt x="57" y="127"/>
                </a:lnTo>
                <a:lnTo>
                  <a:pt x="57" y="127"/>
                </a:lnTo>
                <a:lnTo>
                  <a:pt x="56" y="127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4" y="126"/>
                </a:lnTo>
                <a:lnTo>
                  <a:pt x="54" y="125"/>
                </a:lnTo>
                <a:lnTo>
                  <a:pt x="54" y="125"/>
                </a:lnTo>
                <a:lnTo>
                  <a:pt x="54" y="125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4" y="123"/>
                </a:lnTo>
                <a:lnTo>
                  <a:pt x="53" y="124"/>
                </a:lnTo>
                <a:lnTo>
                  <a:pt x="53" y="124"/>
                </a:lnTo>
                <a:lnTo>
                  <a:pt x="52" y="124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0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4"/>
                </a:lnTo>
                <a:lnTo>
                  <a:pt x="49" y="124"/>
                </a:lnTo>
                <a:lnTo>
                  <a:pt x="49" y="124"/>
                </a:lnTo>
                <a:lnTo>
                  <a:pt x="48" y="124"/>
                </a:lnTo>
                <a:lnTo>
                  <a:pt x="48" y="124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2"/>
                </a:lnTo>
                <a:lnTo>
                  <a:pt x="46" y="122"/>
                </a:lnTo>
                <a:lnTo>
                  <a:pt x="46" y="122"/>
                </a:lnTo>
                <a:lnTo>
                  <a:pt x="46" y="121"/>
                </a:lnTo>
                <a:lnTo>
                  <a:pt x="45" y="121"/>
                </a:lnTo>
                <a:lnTo>
                  <a:pt x="45" y="121"/>
                </a:lnTo>
                <a:lnTo>
                  <a:pt x="45" y="121"/>
                </a:lnTo>
                <a:lnTo>
                  <a:pt x="45" y="121"/>
                </a:lnTo>
                <a:lnTo>
                  <a:pt x="45" y="121"/>
                </a:lnTo>
                <a:lnTo>
                  <a:pt x="44" y="122"/>
                </a:lnTo>
                <a:lnTo>
                  <a:pt x="44" y="122"/>
                </a:lnTo>
                <a:lnTo>
                  <a:pt x="44" y="122"/>
                </a:lnTo>
                <a:lnTo>
                  <a:pt x="43" y="122"/>
                </a:lnTo>
                <a:lnTo>
                  <a:pt x="43" y="122"/>
                </a:lnTo>
                <a:lnTo>
                  <a:pt x="43" y="122"/>
                </a:lnTo>
                <a:lnTo>
                  <a:pt x="42" y="123"/>
                </a:lnTo>
                <a:lnTo>
                  <a:pt x="42" y="123"/>
                </a:lnTo>
                <a:lnTo>
                  <a:pt x="41" y="123"/>
                </a:lnTo>
                <a:lnTo>
                  <a:pt x="41" y="124"/>
                </a:lnTo>
                <a:lnTo>
                  <a:pt x="40" y="124"/>
                </a:lnTo>
                <a:lnTo>
                  <a:pt x="40" y="124"/>
                </a:lnTo>
                <a:lnTo>
                  <a:pt x="39" y="124"/>
                </a:lnTo>
                <a:lnTo>
                  <a:pt x="39" y="125"/>
                </a:lnTo>
                <a:lnTo>
                  <a:pt x="39" y="125"/>
                </a:lnTo>
                <a:lnTo>
                  <a:pt x="38" y="126"/>
                </a:lnTo>
                <a:lnTo>
                  <a:pt x="38" y="126"/>
                </a:lnTo>
                <a:lnTo>
                  <a:pt x="38" y="127"/>
                </a:lnTo>
                <a:lnTo>
                  <a:pt x="38" y="127"/>
                </a:lnTo>
                <a:lnTo>
                  <a:pt x="39" y="127"/>
                </a:lnTo>
                <a:lnTo>
                  <a:pt x="38" y="127"/>
                </a:lnTo>
                <a:lnTo>
                  <a:pt x="38" y="128"/>
                </a:lnTo>
                <a:lnTo>
                  <a:pt x="38" y="128"/>
                </a:lnTo>
                <a:lnTo>
                  <a:pt x="39" y="128"/>
                </a:lnTo>
                <a:lnTo>
                  <a:pt x="39" y="129"/>
                </a:lnTo>
                <a:lnTo>
                  <a:pt x="39" y="129"/>
                </a:lnTo>
                <a:lnTo>
                  <a:pt x="39" y="129"/>
                </a:lnTo>
                <a:lnTo>
                  <a:pt x="39" y="129"/>
                </a:lnTo>
                <a:lnTo>
                  <a:pt x="39" y="130"/>
                </a:lnTo>
                <a:lnTo>
                  <a:pt x="40" y="130"/>
                </a:lnTo>
                <a:lnTo>
                  <a:pt x="40" y="130"/>
                </a:lnTo>
                <a:lnTo>
                  <a:pt x="40" y="131"/>
                </a:lnTo>
                <a:lnTo>
                  <a:pt x="41" y="131"/>
                </a:lnTo>
                <a:lnTo>
                  <a:pt x="41" y="131"/>
                </a:lnTo>
                <a:lnTo>
                  <a:pt x="41" y="131"/>
                </a:lnTo>
                <a:lnTo>
                  <a:pt x="41" y="131"/>
                </a:lnTo>
                <a:lnTo>
                  <a:pt x="41" y="131"/>
                </a:lnTo>
                <a:lnTo>
                  <a:pt x="42" y="131"/>
                </a:lnTo>
                <a:lnTo>
                  <a:pt x="42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4"/>
                </a:lnTo>
                <a:lnTo>
                  <a:pt x="41" y="134"/>
                </a:lnTo>
                <a:lnTo>
                  <a:pt x="41" y="134"/>
                </a:lnTo>
                <a:lnTo>
                  <a:pt x="42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6"/>
                </a:lnTo>
                <a:lnTo>
                  <a:pt x="41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7"/>
                </a:lnTo>
                <a:lnTo>
                  <a:pt x="40" y="137"/>
                </a:lnTo>
                <a:lnTo>
                  <a:pt x="40" y="138"/>
                </a:lnTo>
                <a:lnTo>
                  <a:pt x="39" y="138"/>
                </a:lnTo>
                <a:lnTo>
                  <a:pt x="38" y="139"/>
                </a:lnTo>
                <a:lnTo>
                  <a:pt x="38" y="139"/>
                </a:lnTo>
                <a:lnTo>
                  <a:pt x="38" y="139"/>
                </a:lnTo>
                <a:lnTo>
                  <a:pt x="38" y="139"/>
                </a:lnTo>
                <a:lnTo>
                  <a:pt x="38" y="140"/>
                </a:lnTo>
                <a:lnTo>
                  <a:pt x="38" y="140"/>
                </a:lnTo>
                <a:lnTo>
                  <a:pt x="38" y="140"/>
                </a:lnTo>
                <a:lnTo>
                  <a:pt x="38" y="141"/>
                </a:lnTo>
                <a:lnTo>
                  <a:pt x="38" y="141"/>
                </a:lnTo>
                <a:lnTo>
                  <a:pt x="37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6" y="142"/>
                </a:lnTo>
                <a:lnTo>
                  <a:pt x="36" y="142"/>
                </a:lnTo>
                <a:lnTo>
                  <a:pt x="35" y="142"/>
                </a:lnTo>
                <a:lnTo>
                  <a:pt x="35" y="142"/>
                </a:lnTo>
                <a:lnTo>
                  <a:pt x="35" y="142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4"/>
                </a:lnTo>
                <a:lnTo>
                  <a:pt x="35" y="144"/>
                </a:lnTo>
                <a:lnTo>
                  <a:pt x="34" y="145"/>
                </a:lnTo>
                <a:lnTo>
                  <a:pt x="34" y="145"/>
                </a:lnTo>
                <a:lnTo>
                  <a:pt x="34" y="145"/>
                </a:lnTo>
                <a:lnTo>
                  <a:pt x="34" y="145"/>
                </a:lnTo>
                <a:lnTo>
                  <a:pt x="34" y="145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1" y="146"/>
                </a:lnTo>
                <a:lnTo>
                  <a:pt x="31" y="146"/>
                </a:lnTo>
                <a:lnTo>
                  <a:pt x="31" y="146"/>
                </a:lnTo>
                <a:lnTo>
                  <a:pt x="30" y="146"/>
                </a:lnTo>
                <a:lnTo>
                  <a:pt x="30" y="145"/>
                </a:lnTo>
                <a:lnTo>
                  <a:pt x="30" y="145"/>
                </a:lnTo>
                <a:lnTo>
                  <a:pt x="30" y="145"/>
                </a:lnTo>
                <a:lnTo>
                  <a:pt x="30" y="145"/>
                </a:lnTo>
                <a:lnTo>
                  <a:pt x="29" y="145"/>
                </a:lnTo>
                <a:lnTo>
                  <a:pt x="29" y="145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5" y="146"/>
                </a:lnTo>
                <a:lnTo>
                  <a:pt x="25" y="146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3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9"/>
                </a:lnTo>
                <a:lnTo>
                  <a:pt x="23" y="148"/>
                </a:lnTo>
                <a:lnTo>
                  <a:pt x="23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1"/>
                </a:lnTo>
                <a:lnTo>
                  <a:pt x="21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51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9" y="152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7" y="151"/>
                </a:lnTo>
                <a:lnTo>
                  <a:pt x="17" y="150"/>
                </a:lnTo>
                <a:lnTo>
                  <a:pt x="17" y="150"/>
                </a:lnTo>
                <a:lnTo>
                  <a:pt x="17" y="150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5" y="150"/>
                </a:lnTo>
                <a:lnTo>
                  <a:pt x="15" y="150"/>
                </a:lnTo>
                <a:lnTo>
                  <a:pt x="14" y="150"/>
                </a:lnTo>
                <a:lnTo>
                  <a:pt x="14" y="150"/>
                </a:lnTo>
                <a:lnTo>
                  <a:pt x="14" y="150"/>
                </a:lnTo>
                <a:lnTo>
                  <a:pt x="14" y="150"/>
                </a:lnTo>
                <a:lnTo>
                  <a:pt x="13" y="150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2" y="149"/>
                </a:lnTo>
                <a:lnTo>
                  <a:pt x="12" y="148"/>
                </a:lnTo>
                <a:lnTo>
                  <a:pt x="11" y="148"/>
                </a:lnTo>
                <a:lnTo>
                  <a:pt x="11" y="147"/>
                </a:lnTo>
                <a:lnTo>
                  <a:pt x="11" y="147"/>
                </a:lnTo>
                <a:lnTo>
                  <a:pt x="11" y="147"/>
                </a:lnTo>
                <a:lnTo>
                  <a:pt x="11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5"/>
                </a:lnTo>
                <a:lnTo>
                  <a:pt x="10" y="145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2"/>
                </a:lnTo>
                <a:lnTo>
                  <a:pt x="10" y="142"/>
                </a:lnTo>
                <a:lnTo>
                  <a:pt x="10" y="141"/>
                </a:lnTo>
                <a:lnTo>
                  <a:pt x="10" y="141"/>
                </a:lnTo>
                <a:lnTo>
                  <a:pt x="9" y="141"/>
                </a:lnTo>
                <a:lnTo>
                  <a:pt x="9" y="140"/>
                </a:lnTo>
                <a:lnTo>
                  <a:pt x="9" y="140"/>
                </a:lnTo>
                <a:lnTo>
                  <a:pt x="9" y="140"/>
                </a:lnTo>
                <a:lnTo>
                  <a:pt x="8" y="140"/>
                </a:lnTo>
                <a:lnTo>
                  <a:pt x="8" y="140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7" y="138"/>
                </a:lnTo>
                <a:lnTo>
                  <a:pt x="7" y="138"/>
                </a:lnTo>
                <a:lnTo>
                  <a:pt x="7" y="137"/>
                </a:lnTo>
                <a:lnTo>
                  <a:pt x="7" y="137"/>
                </a:lnTo>
                <a:lnTo>
                  <a:pt x="7" y="137"/>
                </a:lnTo>
                <a:lnTo>
                  <a:pt x="7" y="136"/>
                </a:lnTo>
                <a:lnTo>
                  <a:pt x="7" y="136"/>
                </a:lnTo>
                <a:lnTo>
                  <a:pt x="6" y="137"/>
                </a:lnTo>
                <a:lnTo>
                  <a:pt x="6" y="137"/>
                </a:lnTo>
                <a:lnTo>
                  <a:pt x="6" y="137"/>
                </a:lnTo>
                <a:lnTo>
                  <a:pt x="5" y="137"/>
                </a:lnTo>
                <a:lnTo>
                  <a:pt x="5" y="137"/>
                </a:lnTo>
                <a:lnTo>
                  <a:pt x="5" y="137"/>
                </a:lnTo>
                <a:lnTo>
                  <a:pt x="5" y="137"/>
                </a:lnTo>
                <a:lnTo>
                  <a:pt x="4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9"/>
                </a:lnTo>
                <a:lnTo>
                  <a:pt x="4" y="139"/>
                </a:lnTo>
                <a:lnTo>
                  <a:pt x="3" y="139"/>
                </a:lnTo>
                <a:lnTo>
                  <a:pt x="3" y="139"/>
                </a:lnTo>
                <a:lnTo>
                  <a:pt x="2" y="139"/>
                </a:lnTo>
                <a:lnTo>
                  <a:pt x="1" y="13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7" name="Freeform 40">
            <a:extLst>
              <a:ext uri="{FF2B5EF4-FFF2-40B4-BE49-F238E27FC236}">
                <a16:creationId xmlns:a16="http://schemas.microsoft.com/office/drawing/2014/main" xmlns="" id="{360C1782-9CE5-45B8-8804-CC1F74646ACC}"/>
              </a:ext>
            </a:extLst>
          </p:cNvPr>
          <p:cNvSpPr>
            <a:spLocks/>
          </p:cNvSpPr>
          <p:nvPr/>
        </p:nvSpPr>
        <p:spPr bwMode="auto">
          <a:xfrm>
            <a:off x="6205394" y="1685276"/>
            <a:ext cx="957263" cy="1438276"/>
          </a:xfrm>
          <a:custGeom>
            <a:avLst/>
            <a:gdLst>
              <a:gd name="T0" fmla="*/ 2 w 101"/>
              <a:gd name="T1" fmla="*/ 133 h 152"/>
              <a:gd name="T2" fmla="*/ 3 w 101"/>
              <a:gd name="T3" fmla="*/ 127 h 152"/>
              <a:gd name="T4" fmla="*/ 3 w 101"/>
              <a:gd name="T5" fmla="*/ 123 h 152"/>
              <a:gd name="T6" fmla="*/ 1 w 101"/>
              <a:gd name="T7" fmla="*/ 119 h 152"/>
              <a:gd name="T8" fmla="*/ 0 w 101"/>
              <a:gd name="T9" fmla="*/ 113 h 152"/>
              <a:gd name="T10" fmla="*/ 4 w 101"/>
              <a:gd name="T11" fmla="*/ 109 h 152"/>
              <a:gd name="T12" fmla="*/ 5 w 101"/>
              <a:gd name="T13" fmla="*/ 104 h 152"/>
              <a:gd name="T14" fmla="*/ 8 w 101"/>
              <a:gd name="T15" fmla="*/ 97 h 152"/>
              <a:gd name="T16" fmla="*/ 9 w 101"/>
              <a:gd name="T17" fmla="*/ 93 h 152"/>
              <a:gd name="T18" fmla="*/ 12 w 101"/>
              <a:gd name="T19" fmla="*/ 90 h 152"/>
              <a:gd name="T20" fmla="*/ 18 w 101"/>
              <a:gd name="T21" fmla="*/ 88 h 152"/>
              <a:gd name="T22" fmla="*/ 24 w 101"/>
              <a:gd name="T23" fmla="*/ 85 h 152"/>
              <a:gd name="T24" fmla="*/ 31 w 101"/>
              <a:gd name="T25" fmla="*/ 80 h 152"/>
              <a:gd name="T26" fmla="*/ 34 w 101"/>
              <a:gd name="T27" fmla="*/ 75 h 152"/>
              <a:gd name="T28" fmla="*/ 41 w 101"/>
              <a:gd name="T29" fmla="*/ 74 h 152"/>
              <a:gd name="T30" fmla="*/ 46 w 101"/>
              <a:gd name="T31" fmla="*/ 76 h 152"/>
              <a:gd name="T32" fmla="*/ 55 w 101"/>
              <a:gd name="T33" fmla="*/ 73 h 152"/>
              <a:gd name="T34" fmla="*/ 56 w 101"/>
              <a:gd name="T35" fmla="*/ 65 h 152"/>
              <a:gd name="T36" fmla="*/ 52 w 101"/>
              <a:gd name="T37" fmla="*/ 60 h 152"/>
              <a:gd name="T38" fmla="*/ 53 w 101"/>
              <a:gd name="T39" fmla="*/ 52 h 152"/>
              <a:gd name="T40" fmla="*/ 56 w 101"/>
              <a:gd name="T41" fmla="*/ 43 h 152"/>
              <a:gd name="T42" fmla="*/ 56 w 101"/>
              <a:gd name="T43" fmla="*/ 35 h 152"/>
              <a:gd name="T44" fmla="*/ 54 w 101"/>
              <a:gd name="T45" fmla="*/ 28 h 152"/>
              <a:gd name="T46" fmla="*/ 59 w 101"/>
              <a:gd name="T47" fmla="*/ 20 h 152"/>
              <a:gd name="T48" fmla="*/ 62 w 101"/>
              <a:gd name="T49" fmla="*/ 14 h 152"/>
              <a:gd name="T50" fmla="*/ 68 w 101"/>
              <a:gd name="T51" fmla="*/ 13 h 152"/>
              <a:gd name="T52" fmla="*/ 72 w 101"/>
              <a:gd name="T53" fmla="*/ 9 h 152"/>
              <a:gd name="T54" fmla="*/ 74 w 101"/>
              <a:gd name="T55" fmla="*/ 2 h 152"/>
              <a:gd name="T56" fmla="*/ 82 w 101"/>
              <a:gd name="T57" fmla="*/ 4 h 152"/>
              <a:gd name="T58" fmla="*/ 84 w 101"/>
              <a:gd name="T59" fmla="*/ 7 h 152"/>
              <a:gd name="T60" fmla="*/ 84 w 101"/>
              <a:gd name="T61" fmla="*/ 14 h 152"/>
              <a:gd name="T62" fmla="*/ 84 w 101"/>
              <a:gd name="T63" fmla="*/ 21 h 152"/>
              <a:gd name="T64" fmla="*/ 86 w 101"/>
              <a:gd name="T65" fmla="*/ 24 h 152"/>
              <a:gd name="T66" fmla="*/ 86 w 101"/>
              <a:gd name="T67" fmla="*/ 31 h 152"/>
              <a:gd name="T68" fmla="*/ 85 w 101"/>
              <a:gd name="T69" fmla="*/ 38 h 152"/>
              <a:gd name="T70" fmla="*/ 88 w 101"/>
              <a:gd name="T71" fmla="*/ 43 h 152"/>
              <a:gd name="T72" fmla="*/ 91 w 101"/>
              <a:gd name="T73" fmla="*/ 48 h 152"/>
              <a:gd name="T74" fmla="*/ 91 w 101"/>
              <a:gd name="T75" fmla="*/ 53 h 152"/>
              <a:gd name="T76" fmla="*/ 91 w 101"/>
              <a:gd name="T77" fmla="*/ 61 h 152"/>
              <a:gd name="T78" fmla="*/ 94 w 101"/>
              <a:gd name="T79" fmla="*/ 71 h 152"/>
              <a:gd name="T80" fmla="*/ 101 w 101"/>
              <a:gd name="T81" fmla="*/ 76 h 152"/>
              <a:gd name="T82" fmla="*/ 98 w 101"/>
              <a:gd name="T83" fmla="*/ 82 h 152"/>
              <a:gd name="T84" fmla="*/ 95 w 101"/>
              <a:gd name="T85" fmla="*/ 93 h 152"/>
              <a:gd name="T86" fmla="*/ 95 w 101"/>
              <a:gd name="T87" fmla="*/ 101 h 152"/>
              <a:gd name="T88" fmla="*/ 92 w 101"/>
              <a:gd name="T89" fmla="*/ 104 h 152"/>
              <a:gd name="T90" fmla="*/ 87 w 101"/>
              <a:gd name="T91" fmla="*/ 107 h 152"/>
              <a:gd name="T92" fmla="*/ 82 w 101"/>
              <a:gd name="T93" fmla="*/ 111 h 152"/>
              <a:gd name="T94" fmla="*/ 78 w 101"/>
              <a:gd name="T95" fmla="*/ 116 h 152"/>
              <a:gd name="T96" fmla="*/ 72 w 101"/>
              <a:gd name="T97" fmla="*/ 121 h 152"/>
              <a:gd name="T98" fmla="*/ 64 w 101"/>
              <a:gd name="T99" fmla="*/ 124 h 152"/>
              <a:gd name="T100" fmla="*/ 58 w 101"/>
              <a:gd name="T101" fmla="*/ 126 h 152"/>
              <a:gd name="T102" fmla="*/ 54 w 101"/>
              <a:gd name="T103" fmla="*/ 124 h 152"/>
              <a:gd name="T104" fmla="*/ 49 w 101"/>
              <a:gd name="T105" fmla="*/ 124 h 152"/>
              <a:gd name="T106" fmla="*/ 41 w 101"/>
              <a:gd name="T107" fmla="*/ 123 h 152"/>
              <a:gd name="T108" fmla="*/ 41 w 101"/>
              <a:gd name="T109" fmla="*/ 131 h 152"/>
              <a:gd name="T110" fmla="*/ 40 w 101"/>
              <a:gd name="T111" fmla="*/ 137 h 152"/>
              <a:gd name="T112" fmla="*/ 35 w 101"/>
              <a:gd name="T113" fmla="*/ 144 h 152"/>
              <a:gd name="T114" fmla="*/ 28 w 101"/>
              <a:gd name="T115" fmla="*/ 146 h 152"/>
              <a:gd name="T116" fmla="*/ 23 w 101"/>
              <a:gd name="T117" fmla="*/ 149 h 152"/>
              <a:gd name="T118" fmla="*/ 17 w 101"/>
              <a:gd name="T119" fmla="*/ 150 h 152"/>
              <a:gd name="T120" fmla="*/ 10 w 101"/>
              <a:gd name="T121" fmla="*/ 146 h 152"/>
              <a:gd name="T122" fmla="*/ 7 w 101"/>
              <a:gd name="T123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1" h="152">
                <a:moveTo>
                  <a:pt x="1" y="139"/>
                </a:moveTo>
                <a:lnTo>
                  <a:pt x="1" y="139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8"/>
                </a:lnTo>
                <a:lnTo>
                  <a:pt x="1" y="137"/>
                </a:lnTo>
                <a:lnTo>
                  <a:pt x="1" y="137"/>
                </a:lnTo>
                <a:lnTo>
                  <a:pt x="2" y="137"/>
                </a:lnTo>
                <a:lnTo>
                  <a:pt x="2" y="137"/>
                </a:lnTo>
                <a:lnTo>
                  <a:pt x="2" y="136"/>
                </a:lnTo>
                <a:lnTo>
                  <a:pt x="2" y="136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4"/>
                </a:lnTo>
                <a:lnTo>
                  <a:pt x="2" y="134"/>
                </a:lnTo>
                <a:lnTo>
                  <a:pt x="2" y="134"/>
                </a:lnTo>
                <a:lnTo>
                  <a:pt x="2" y="134"/>
                </a:lnTo>
                <a:lnTo>
                  <a:pt x="3" y="133"/>
                </a:lnTo>
                <a:lnTo>
                  <a:pt x="2" y="133"/>
                </a:lnTo>
                <a:lnTo>
                  <a:pt x="2" y="133"/>
                </a:lnTo>
                <a:lnTo>
                  <a:pt x="2" y="133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2"/>
                </a:lnTo>
                <a:lnTo>
                  <a:pt x="2" y="131"/>
                </a:lnTo>
                <a:lnTo>
                  <a:pt x="2" y="131"/>
                </a:lnTo>
                <a:lnTo>
                  <a:pt x="2" y="131"/>
                </a:lnTo>
                <a:lnTo>
                  <a:pt x="3" y="131"/>
                </a:lnTo>
                <a:lnTo>
                  <a:pt x="3" y="131"/>
                </a:lnTo>
                <a:lnTo>
                  <a:pt x="3" y="130"/>
                </a:lnTo>
                <a:lnTo>
                  <a:pt x="3" y="130"/>
                </a:lnTo>
                <a:lnTo>
                  <a:pt x="3" y="130"/>
                </a:lnTo>
                <a:lnTo>
                  <a:pt x="3" y="130"/>
                </a:lnTo>
                <a:lnTo>
                  <a:pt x="3" y="130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9"/>
                </a:lnTo>
                <a:lnTo>
                  <a:pt x="3" y="128"/>
                </a:lnTo>
                <a:lnTo>
                  <a:pt x="3" y="128"/>
                </a:lnTo>
                <a:lnTo>
                  <a:pt x="3" y="128"/>
                </a:lnTo>
                <a:lnTo>
                  <a:pt x="3" y="128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7"/>
                </a:lnTo>
                <a:lnTo>
                  <a:pt x="3" y="126"/>
                </a:lnTo>
                <a:lnTo>
                  <a:pt x="3" y="126"/>
                </a:lnTo>
                <a:lnTo>
                  <a:pt x="3" y="126"/>
                </a:lnTo>
                <a:lnTo>
                  <a:pt x="3" y="126"/>
                </a:lnTo>
                <a:lnTo>
                  <a:pt x="3" y="126"/>
                </a:lnTo>
                <a:lnTo>
                  <a:pt x="3" y="125"/>
                </a:lnTo>
                <a:lnTo>
                  <a:pt x="3" y="125"/>
                </a:lnTo>
                <a:lnTo>
                  <a:pt x="3" y="125"/>
                </a:lnTo>
                <a:lnTo>
                  <a:pt x="4" y="125"/>
                </a:lnTo>
                <a:lnTo>
                  <a:pt x="3" y="125"/>
                </a:lnTo>
                <a:lnTo>
                  <a:pt x="4" y="125"/>
                </a:lnTo>
                <a:lnTo>
                  <a:pt x="3" y="125"/>
                </a:lnTo>
                <a:lnTo>
                  <a:pt x="4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3"/>
                </a:lnTo>
                <a:lnTo>
                  <a:pt x="3" y="123"/>
                </a:lnTo>
                <a:lnTo>
                  <a:pt x="3" y="123"/>
                </a:lnTo>
                <a:lnTo>
                  <a:pt x="2" y="123"/>
                </a:lnTo>
                <a:lnTo>
                  <a:pt x="2" y="123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1" y="122"/>
                </a:lnTo>
                <a:lnTo>
                  <a:pt x="1" y="122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2" y="121"/>
                </a:lnTo>
                <a:lnTo>
                  <a:pt x="1" y="121"/>
                </a:lnTo>
                <a:lnTo>
                  <a:pt x="1" y="121"/>
                </a:lnTo>
                <a:lnTo>
                  <a:pt x="2" y="120"/>
                </a:lnTo>
                <a:lnTo>
                  <a:pt x="1" y="120"/>
                </a:lnTo>
                <a:lnTo>
                  <a:pt x="1" y="120"/>
                </a:lnTo>
                <a:lnTo>
                  <a:pt x="1" y="120"/>
                </a:lnTo>
                <a:lnTo>
                  <a:pt x="1" y="120"/>
                </a:lnTo>
                <a:lnTo>
                  <a:pt x="2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9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8"/>
                </a:lnTo>
                <a:lnTo>
                  <a:pt x="1" y="117"/>
                </a:lnTo>
                <a:lnTo>
                  <a:pt x="1" y="117"/>
                </a:lnTo>
                <a:lnTo>
                  <a:pt x="1" y="117"/>
                </a:lnTo>
                <a:lnTo>
                  <a:pt x="1" y="117"/>
                </a:lnTo>
                <a:lnTo>
                  <a:pt x="1" y="117"/>
                </a:lnTo>
                <a:lnTo>
                  <a:pt x="1" y="116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lnTo>
                  <a:pt x="0" y="113"/>
                </a:lnTo>
                <a:lnTo>
                  <a:pt x="1" y="113"/>
                </a:lnTo>
                <a:lnTo>
                  <a:pt x="1" y="113"/>
                </a:lnTo>
                <a:lnTo>
                  <a:pt x="1" y="113"/>
                </a:lnTo>
                <a:lnTo>
                  <a:pt x="1" y="113"/>
                </a:lnTo>
                <a:lnTo>
                  <a:pt x="1" y="113"/>
                </a:lnTo>
                <a:lnTo>
                  <a:pt x="0" y="113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2" y="112"/>
                </a:lnTo>
                <a:lnTo>
                  <a:pt x="2" y="111"/>
                </a:lnTo>
                <a:lnTo>
                  <a:pt x="2" y="111"/>
                </a:lnTo>
                <a:lnTo>
                  <a:pt x="2" y="111"/>
                </a:lnTo>
                <a:lnTo>
                  <a:pt x="2" y="111"/>
                </a:lnTo>
                <a:lnTo>
                  <a:pt x="2" y="111"/>
                </a:lnTo>
                <a:lnTo>
                  <a:pt x="3" y="111"/>
                </a:lnTo>
                <a:lnTo>
                  <a:pt x="3" y="110"/>
                </a:lnTo>
                <a:lnTo>
                  <a:pt x="3" y="110"/>
                </a:lnTo>
                <a:lnTo>
                  <a:pt x="3" y="110"/>
                </a:lnTo>
                <a:lnTo>
                  <a:pt x="3" y="109"/>
                </a:lnTo>
                <a:lnTo>
                  <a:pt x="3" y="109"/>
                </a:lnTo>
                <a:lnTo>
                  <a:pt x="3" y="109"/>
                </a:lnTo>
                <a:lnTo>
                  <a:pt x="3" y="109"/>
                </a:lnTo>
                <a:lnTo>
                  <a:pt x="4" y="109"/>
                </a:lnTo>
                <a:lnTo>
                  <a:pt x="4" y="109"/>
                </a:lnTo>
                <a:lnTo>
                  <a:pt x="3" y="109"/>
                </a:lnTo>
                <a:lnTo>
                  <a:pt x="3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7"/>
                </a:lnTo>
                <a:lnTo>
                  <a:pt x="4" y="107"/>
                </a:lnTo>
                <a:lnTo>
                  <a:pt x="4" y="107"/>
                </a:lnTo>
                <a:lnTo>
                  <a:pt x="4" y="107"/>
                </a:lnTo>
                <a:lnTo>
                  <a:pt x="4" y="106"/>
                </a:lnTo>
                <a:lnTo>
                  <a:pt x="4" y="106"/>
                </a:lnTo>
                <a:lnTo>
                  <a:pt x="4" y="106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5"/>
                </a:lnTo>
                <a:lnTo>
                  <a:pt x="5" y="104"/>
                </a:lnTo>
                <a:lnTo>
                  <a:pt x="5" y="104"/>
                </a:lnTo>
                <a:lnTo>
                  <a:pt x="5" y="104"/>
                </a:lnTo>
                <a:lnTo>
                  <a:pt x="5" y="104"/>
                </a:lnTo>
                <a:lnTo>
                  <a:pt x="5" y="104"/>
                </a:lnTo>
                <a:lnTo>
                  <a:pt x="5" y="103"/>
                </a:lnTo>
                <a:lnTo>
                  <a:pt x="6" y="103"/>
                </a:lnTo>
                <a:lnTo>
                  <a:pt x="6" y="102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0"/>
                </a:lnTo>
                <a:lnTo>
                  <a:pt x="7" y="100"/>
                </a:lnTo>
                <a:lnTo>
                  <a:pt x="7" y="100"/>
                </a:lnTo>
                <a:lnTo>
                  <a:pt x="7" y="100"/>
                </a:lnTo>
                <a:lnTo>
                  <a:pt x="7" y="99"/>
                </a:lnTo>
                <a:lnTo>
                  <a:pt x="7" y="99"/>
                </a:lnTo>
                <a:lnTo>
                  <a:pt x="7" y="99"/>
                </a:lnTo>
                <a:lnTo>
                  <a:pt x="8" y="98"/>
                </a:lnTo>
                <a:lnTo>
                  <a:pt x="7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8" y="95"/>
                </a:lnTo>
                <a:lnTo>
                  <a:pt x="9" y="94"/>
                </a:lnTo>
                <a:lnTo>
                  <a:pt x="8" y="94"/>
                </a:lnTo>
                <a:lnTo>
                  <a:pt x="9" y="94"/>
                </a:lnTo>
                <a:lnTo>
                  <a:pt x="9" y="94"/>
                </a:lnTo>
                <a:lnTo>
                  <a:pt x="9" y="94"/>
                </a:lnTo>
                <a:lnTo>
                  <a:pt x="9" y="94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2"/>
                </a:lnTo>
                <a:lnTo>
                  <a:pt x="9" y="92"/>
                </a:lnTo>
                <a:lnTo>
                  <a:pt x="9" y="92"/>
                </a:lnTo>
                <a:lnTo>
                  <a:pt x="9" y="92"/>
                </a:lnTo>
                <a:lnTo>
                  <a:pt x="9" y="92"/>
                </a:lnTo>
                <a:lnTo>
                  <a:pt x="10" y="92"/>
                </a:lnTo>
                <a:lnTo>
                  <a:pt x="9" y="92"/>
                </a:lnTo>
                <a:lnTo>
                  <a:pt x="9" y="91"/>
                </a:lnTo>
                <a:lnTo>
                  <a:pt x="10" y="91"/>
                </a:lnTo>
                <a:lnTo>
                  <a:pt x="10" y="92"/>
                </a:lnTo>
                <a:lnTo>
                  <a:pt x="10" y="92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1" y="90"/>
                </a:lnTo>
                <a:lnTo>
                  <a:pt x="11" y="90"/>
                </a:lnTo>
                <a:lnTo>
                  <a:pt x="11" y="91"/>
                </a:lnTo>
                <a:lnTo>
                  <a:pt x="11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3" y="90"/>
                </a:lnTo>
                <a:lnTo>
                  <a:pt x="13" y="90"/>
                </a:lnTo>
                <a:lnTo>
                  <a:pt x="13" y="89"/>
                </a:lnTo>
                <a:lnTo>
                  <a:pt x="13" y="89"/>
                </a:lnTo>
                <a:lnTo>
                  <a:pt x="13" y="89"/>
                </a:lnTo>
                <a:lnTo>
                  <a:pt x="14" y="89"/>
                </a:lnTo>
                <a:lnTo>
                  <a:pt x="14" y="90"/>
                </a:lnTo>
                <a:lnTo>
                  <a:pt x="14" y="90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6" y="88"/>
                </a:lnTo>
                <a:lnTo>
                  <a:pt x="16" y="88"/>
                </a:lnTo>
                <a:lnTo>
                  <a:pt x="17" y="88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8"/>
                </a:lnTo>
                <a:lnTo>
                  <a:pt x="18" y="88"/>
                </a:lnTo>
                <a:lnTo>
                  <a:pt x="18" y="88"/>
                </a:lnTo>
                <a:lnTo>
                  <a:pt x="18" y="88"/>
                </a:lnTo>
                <a:lnTo>
                  <a:pt x="19" y="88"/>
                </a:lnTo>
                <a:lnTo>
                  <a:pt x="19" y="88"/>
                </a:lnTo>
                <a:lnTo>
                  <a:pt x="19" y="88"/>
                </a:lnTo>
                <a:lnTo>
                  <a:pt x="19" y="87"/>
                </a:lnTo>
                <a:lnTo>
                  <a:pt x="19" y="87"/>
                </a:lnTo>
                <a:lnTo>
                  <a:pt x="19" y="87"/>
                </a:lnTo>
                <a:lnTo>
                  <a:pt x="19" y="87"/>
                </a:lnTo>
                <a:lnTo>
                  <a:pt x="20" y="87"/>
                </a:lnTo>
                <a:lnTo>
                  <a:pt x="20" y="87"/>
                </a:lnTo>
                <a:lnTo>
                  <a:pt x="20" y="87"/>
                </a:lnTo>
                <a:lnTo>
                  <a:pt x="20" y="87"/>
                </a:lnTo>
                <a:lnTo>
                  <a:pt x="20" y="86"/>
                </a:lnTo>
                <a:lnTo>
                  <a:pt x="20" y="86"/>
                </a:lnTo>
                <a:lnTo>
                  <a:pt x="21" y="86"/>
                </a:lnTo>
                <a:lnTo>
                  <a:pt x="21" y="86"/>
                </a:lnTo>
                <a:lnTo>
                  <a:pt x="21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3" y="86"/>
                </a:lnTo>
                <a:lnTo>
                  <a:pt x="24" y="85"/>
                </a:lnTo>
                <a:lnTo>
                  <a:pt x="24" y="85"/>
                </a:lnTo>
                <a:lnTo>
                  <a:pt x="24" y="85"/>
                </a:lnTo>
                <a:lnTo>
                  <a:pt x="24" y="85"/>
                </a:lnTo>
                <a:lnTo>
                  <a:pt x="24" y="85"/>
                </a:lnTo>
                <a:lnTo>
                  <a:pt x="25" y="84"/>
                </a:lnTo>
                <a:lnTo>
                  <a:pt x="25" y="84"/>
                </a:lnTo>
                <a:lnTo>
                  <a:pt x="25" y="84"/>
                </a:lnTo>
                <a:lnTo>
                  <a:pt x="25" y="84"/>
                </a:lnTo>
                <a:lnTo>
                  <a:pt x="25" y="83"/>
                </a:lnTo>
                <a:lnTo>
                  <a:pt x="26" y="83"/>
                </a:lnTo>
                <a:lnTo>
                  <a:pt x="26" y="83"/>
                </a:lnTo>
                <a:lnTo>
                  <a:pt x="26" y="83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8" y="82"/>
                </a:lnTo>
                <a:lnTo>
                  <a:pt x="28" y="82"/>
                </a:lnTo>
                <a:lnTo>
                  <a:pt x="28" y="81"/>
                </a:lnTo>
                <a:lnTo>
                  <a:pt x="29" y="81"/>
                </a:lnTo>
                <a:lnTo>
                  <a:pt x="29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1" y="79"/>
                </a:lnTo>
                <a:lnTo>
                  <a:pt x="31" y="79"/>
                </a:lnTo>
                <a:lnTo>
                  <a:pt x="31" y="79"/>
                </a:lnTo>
                <a:lnTo>
                  <a:pt x="31" y="79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7"/>
                </a:lnTo>
                <a:lnTo>
                  <a:pt x="32" y="77"/>
                </a:lnTo>
                <a:lnTo>
                  <a:pt x="33" y="77"/>
                </a:lnTo>
                <a:lnTo>
                  <a:pt x="33" y="77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3" y="76"/>
                </a:lnTo>
                <a:lnTo>
                  <a:pt x="33" y="76"/>
                </a:lnTo>
                <a:lnTo>
                  <a:pt x="33" y="75"/>
                </a:lnTo>
                <a:lnTo>
                  <a:pt x="34" y="75"/>
                </a:lnTo>
                <a:lnTo>
                  <a:pt x="34" y="75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6" y="75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lnTo>
                  <a:pt x="37" y="74"/>
                </a:lnTo>
                <a:lnTo>
                  <a:pt x="38" y="75"/>
                </a:lnTo>
                <a:lnTo>
                  <a:pt x="38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5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7" y="76"/>
                </a:lnTo>
                <a:lnTo>
                  <a:pt x="47" y="75"/>
                </a:lnTo>
                <a:lnTo>
                  <a:pt x="48" y="75"/>
                </a:lnTo>
                <a:lnTo>
                  <a:pt x="48" y="75"/>
                </a:lnTo>
                <a:lnTo>
                  <a:pt x="49" y="75"/>
                </a:lnTo>
                <a:lnTo>
                  <a:pt x="49" y="75"/>
                </a:lnTo>
                <a:lnTo>
                  <a:pt x="49" y="75"/>
                </a:lnTo>
                <a:lnTo>
                  <a:pt x="50" y="75"/>
                </a:lnTo>
                <a:lnTo>
                  <a:pt x="50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2" y="75"/>
                </a:lnTo>
                <a:lnTo>
                  <a:pt x="52" y="74"/>
                </a:lnTo>
                <a:lnTo>
                  <a:pt x="52" y="74"/>
                </a:lnTo>
                <a:lnTo>
                  <a:pt x="53" y="75"/>
                </a:lnTo>
                <a:lnTo>
                  <a:pt x="53" y="75"/>
                </a:lnTo>
                <a:lnTo>
                  <a:pt x="53" y="75"/>
                </a:lnTo>
                <a:lnTo>
                  <a:pt x="53" y="75"/>
                </a:lnTo>
                <a:lnTo>
                  <a:pt x="54" y="74"/>
                </a:lnTo>
                <a:lnTo>
                  <a:pt x="54" y="74"/>
                </a:lnTo>
                <a:lnTo>
                  <a:pt x="54" y="74"/>
                </a:lnTo>
                <a:lnTo>
                  <a:pt x="55" y="73"/>
                </a:lnTo>
                <a:lnTo>
                  <a:pt x="55" y="73"/>
                </a:lnTo>
                <a:lnTo>
                  <a:pt x="55" y="73"/>
                </a:lnTo>
                <a:lnTo>
                  <a:pt x="55" y="72"/>
                </a:lnTo>
                <a:lnTo>
                  <a:pt x="55" y="72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6" y="70"/>
                </a:lnTo>
                <a:lnTo>
                  <a:pt x="55" y="70"/>
                </a:lnTo>
                <a:lnTo>
                  <a:pt x="55" y="70"/>
                </a:lnTo>
                <a:lnTo>
                  <a:pt x="56" y="70"/>
                </a:lnTo>
                <a:lnTo>
                  <a:pt x="56" y="70"/>
                </a:lnTo>
                <a:lnTo>
                  <a:pt x="56" y="69"/>
                </a:lnTo>
                <a:lnTo>
                  <a:pt x="56" y="69"/>
                </a:lnTo>
                <a:lnTo>
                  <a:pt x="56" y="69"/>
                </a:lnTo>
                <a:lnTo>
                  <a:pt x="56" y="68"/>
                </a:lnTo>
                <a:lnTo>
                  <a:pt x="56" y="68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5"/>
                </a:lnTo>
                <a:lnTo>
                  <a:pt x="56" y="65"/>
                </a:lnTo>
                <a:lnTo>
                  <a:pt x="56" y="65"/>
                </a:lnTo>
                <a:lnTo>
                  <a:pt x="56" y="65"/>
                </a:lnTo>
                <a:lnTo>
                  <a:pt x="56" y="65"/>
                </a:lnTo>
                <a:lnTo>
                  <a:pt x="55" y="65"/>
                </a:lnTo>
                <a:lnTo>
                  <a:pt x="55" y="65"/>
                </a:lnTo>
                <a:lnTo>
                  <a:pt x="55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3"/>
                </a:lnTo>
                <a:lnTo>
                  <a:pt x="54" y="63"/>
                </a:lnTo>
                <a:lnTo>
                  <a:pt x="54" y="63"/>
                </a:lnTo>
                <a:lnTo>
                  <a:pt x="53" y="63"/>
                </a:lnTo>
                <a:lnTo>
                  <a:pt x="53" y="63"/>
                </a:lnTo>
                <a:lnTo>
                  <a:pt x="53" y="62"/>
                </a:lnTo>
                <a:lnTo>
                  <a:pt x="52" y="62"/>
                </a:lnTo>
                <a:lnTo>
                  <a:pt x="52" y="62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3" y="61"/>
                </a:lnTo>
                <a:lnTo>
                  <a:pt x="53" y="61"/>
                </a:lnTo>
                <a:lnTo>
                  <a:pt x="53" y="61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2" y="59"/>
                </a:lnTo>
                <a:lnTo>
                  <a:pt x="52" y="59"/>
                </a:lnTo>
                <a:lnTo>
                  <a:pt x="52" y="59"/>
                </a:lnTo>
                <a:lnTo>
                  <a:pt x="52" y="58"/>
                </a:lnTo>
                <a:lnTo>
                  <a:pt x="52" y="57"/>
                </a:lnTo>
                <a:lnTo>
                  <a:pt x="52" y="57"/>
                </a:lnTo>
                <a:lnTo>
                  <a:pt x="52" y="57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5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3"/>
                </a:lnTo>
                <a:lnTo>
                  <a:pt x="52" y="53"/>
                </a:lnTo>
                <a:lnTo>
                  <a:pt x="53" y="53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2"/>
                </a:lnTo>
                <a:lnTo>
                  <a:pt x="54" y="52"/>
                </a:lnTo>
                <a:lnTo>
                  <a:pt x="54" y="51"/>
                </a:lnTo>
                <a:lnTo>
                  <a:pt x="54" y="51"/>
                </a:lnTo>
                <a:lnTo>
                  <a:pt x="54" y="51"/>
                </a:lnTo>
                <a:lnTo>
                  <a:pt x="54" y="50"/>
                </a:lnTo>
                <a:lnTo>
                  <a:pt x="55" y="50"/>
                </a:lnTo>
                <a:lnTo>
                  <a:pt x="55" y="50"/>
                </a:lnTo>
                <a:lnTo>
                  <a:pt x="55" y="50"/>
                </a:lnTo>
                <a:lnTo>
                  <a:pt x="55" y="49"/>
                </a:lnTo>
                <a:lnTo>
                  <a:pt x="56" y="49"/>
                </a:lnTo>
                <a:lnTo>
                  <a:pt x="56" y="49"/>
                </a:lnTo>
                <a:lnTo>
                  <a:pt x="56" y="49"/>
                </a:lnTo>
                <a:lnTo>
                  <a:pt x="56" y="49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7" y="48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7" y="46"/>
                </a:lnTo>
                <a:lnTo>
                  <a:pt x="57" y="46"/>
                </a:lnTo>
                <a:lnTo>
                  <a:pt x="57" y="45"/>
                </a:lnTo>
                <a:lnTo>
                  <a:pt x="57" y="45"/>
                </a:lnTo>
                <a:lnTo>
                  <a:pt x="57" y="44"/>
                </a:lnTo>
                <a:lnTo>
                  <a:pt x="56" y="43"/>
                </a:lnTo>
                <a:lnTo>
                  <a:pt x="56" y="43"/>
                </a:lnTo>
                <a:lnTo>
                  <a:pt x="56" y="43"/>
                </a:lnTo>
                <a:lnTo>
                  <a:pt x="56" y="43"/>
                </a:lnTo>
                <a:lnTo>
                  <a:pt x="56" y="42"/>
                </a:lnTo>
                <a:lnTo>
                  <a:pt x="56" y="42"/>
                </a:lnTo>
                <a:lnTo>
                  <a:pt x="56" y="41"/>
                </a:lnTo>
                <a:lnTo>
                  <a:pt x="56" y="41"/>
                </a:lnTo>
                <a:lnTo>
                  <a:pt x="56" y="41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39"/>
                </a:lnTo>
                <a:lnTo>
                  <a:pt x="55" y="39"/>
                </a:lnTo>
                <a:lnTo>
                  <a:pt x="54" y="39"/>
                </a:lnTo>
                <a:lnTo>
                  <a:pt x="54" y="38"/>
                </a:lnTo>
                <a:lnTo>
                  <a:pt x="54" y="38"/>
                </a:lnTo>
                <a:lnTo>
                  <a:pt x="55" y="38"/>
                </a:lnTo>
                <a:lnTo>
                  <a:pt x="55" y="37"/>
                </a:lnTo>
                <a:lnTo>
                  <a:pt x="55" y="37"/>
                </a:lnTo>
                <a:lnTo>
                  <a:pt x="54" y="37"/>
                </a:lnTo>
                <a:lnTo>
                  <a:pt x="54" y="37"/>
                </a:lnTo>
                <a:lnTo>
                  <a:pt x="54" y="36"/>
                </a:lnTo>
                <a:lnTo>
                  <a:pt x="54" y="36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6" y="35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3"/>
                </a:lnTo>
                <a:lnTo>
                  <a:pt x="56" y="32"/>
                </a:lnTo>
                <a:lnTo>
                  <a:pt x="56" y="32"/>
                </a:lnTo>
                <a:lnTo>
                  <a:pt x="56" y="32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0"/>
                </a:lnTo>
                <a:lnTo>
                  <a:pt x="54" y="30"/>
                </a:lnTo>
                <a:lnTo>
                  <a:pt x="54" y="29"/>
                </a:lnTo>
                <a:lnTo>
                  <a:pt x="54" y="29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5" y="27"/>
                </a:lnTo>
                <a:lnTo>
                  <a:pt x="55" y="27"/>
                </a:lnTo>
                <a:lnTo>
                  <a:pt x="55" y="26"/>
                </a:lnTo>
                <a:lnTo>
                  <a:pt x="55" y="26"/>
                </a:lnTo>
                <a:lnTo>
                  <a:pt x="55" y="26"/>
                </a:lnTo>
                <a:lnTo>
                  <a:pt x="55" y="26"/>
                </a:lnTo>
                <a:lnTo>
                  <a:pt x="56" y="26"/>
                </a:lnTo>
                <a:lnTo>
                  <a:pt x="56" y="26"/>
                </a:lnTo>
                <a:lnTo>
                  <a:pt x="56" y="25"/>
                </a:lnTo>
                <a:lnTo>
                  <a:pt x="56" y="24"/>
                </a:lnTo>
                <a:lnTo>
                  <a:pt x="56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3"/>
                </a:lnTo>
                <a:lnTo>
                  <a:pt x="57" y="23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9" y="20"/>
                </a:lnTo>
                <a:lnTo>
                  <a:pt x="59" y="20"/>
                </a:lnTo>
                <a:lnTo>
                  <a:pt x="59" y="20"/>
                </a:lnTo>
                <a:lnTo>
                  <a:pt x="59" y="20"/>
                </a:lnTo>
                <a:lnTo>
                  <a:pt x="59" y="19"/>
                </a:lnTo>
                <a:lnTo>
                  <a:pt x="59" y="19"/>
                </a:lnTo>
                <a:lnTo>
                  <a:pt x="59" y="19"/>
                </a:lnTo>
                <a:lnTo>
                  <a:pt x="59" y="19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2" y="14"/>
                </a:lnTo>
                <a:lnTo>
                  <a:pt x="62" y="14"/>
                </a:lnTo>
                <a:lnTo>
                  <a:pt x="62" y="14"/>
                </a:lnTo>
                <a:lnTo>
                  <a:pt x="62" y="13"/>
                </a:lnTo>
                <a:lnTo>
                  <a:pt x="62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3"/>
                </a:lnTo>
                <a:lnTo>
                  <a:pt x="65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70" y="11"/>
                </a:lnTo>
                <a:lnTo>
                  <a:pt x="70" y="11"/>
                </a:lnTo>
                <a:lnTo>
                  <a:pt x="70" y="11"/>
                </a:lnTo>
                <a:lnTo>
                  <a:pt x="70" y="11"/>
                </a:lnTo>
                <a:lnTo>
                  <a:pt x="69" y="11"/>
                </a:lnTo>
                <a:lnTo>
                  <a:pt x="69" y="11"/>
                </a:lnTo>
                <a:lnTo>
                  <a:pt x="69" y="10"/>
                </a:lnTo>
                <a:lnTo>
                  <a:pt x="69" y="10"/>
                </a:lnTo>
                <a:lnTo>
                  <a:pt x="69" y="10"/>
                </a:lnTo>
                <a:lnTo>
                  <a:pt x="70" y="10"/>
                </a:lnTo>
                <a:lnTo>
                  <a:pt x="70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8"/>
                </a:lnTo>
                <a:lnTo>
                  <a:pt x="72" y="8"/>
                </a:lnTo>
                <a:lnTo>
                  <a:pt x="73" y="8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5" y="6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4"/>
                </a:lnTo>
                <a:lnTo>
                  <a:pt x="75" y="4"/>
                </a:lnTo>
                <a:lnTo>
                  <a:pt x="74" y="4"/>
                </a:lnTo>
                <a:lnTo>
                  <a:pt x="74" y="4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1"/>
                </a:lnTo>
                <a:lnTo>
                  <a:pt x="74" y="1"/>
                </a:lnTo>
                <a:lnTo>
                  <a:pt x="75" y="0"/>
                </a:lnTo>
                <a:lnTo>
                  <a:pt x="75" y="1"/>
                </a:lnTo>
                <a:lnTo>
                  <a:pt x="75" y="1"/>
                </a:lnTo>
                <a:lnTo>
                  <a:pt x="76" y="2"/>
                </a:lnTo>
                <a:lnTo>
                  <a:pt x="76" y="2"/>
                </a:lnTo>
                <a:lnTo>
                  <a:pt x="76" y="2"/>
                </a:lnTo>
                <a:lnTo>
                  <a:pt x="77" y="2"/>
                </a:lnTo>
                <a:lnTo>
                  <a:pt x="77" y="3"/>
                </a:lnTo>
                <a:lnTo>
                  <a:pt x="77" y="3"/>
                </a:lnTo>
                <a:lnTo>
                  <a:pt x="78" y="3"/>
                </a:lnTo>
                <a:lnTo>
                  <a:pt x="79" y="4"/>
                </a:lnTo>
                <a:lnTo>
                  <a:pt x="79" y="4"/>
                </a:lnTo>
                <a:lnTo>
                  <a:pt x="79" y="3"/>
                </a:lnTo>
                <a:lnTo>
                  <a:pt x="79" y="3"/>
                </a:lnTo>
                <a:lnTo>
                  <a:pt x="80" y="4"/>
                </a:lnTo>
                <a:lnTo>
                  <a:pt x="80" y="4"/>
                </a:lnTo>
                <a:lnTo>
                  <a:pt x="80" y="3"/>
                </a:lnTo>
                <a:lnTo>
                  <a:pt x="81" y="3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2" y="4"/>
                </a:lnTo>
                <a:lnTo>
                  <a:pt x="82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3" y="4"/>
                </a:lnTo>
                <a:lnTo>
                  <a:pt x="84" y="4"/>
                </a:lnTo>
                <a:lnTo>
                  <a:pt x="84" y="4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5" y="5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4" y="7"/>
                </a:lnTo>
                <a:lnTo>
                  <a:pt x="85" y="7"/>
                </a:lnTo>
                <a:lnTo>
                  <a:pt x="85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8"/>
                </a:lnTo>
                <a:lnTo>
                  <a:pt x="84" y="8"/>
                </a:lnTo>
                <a:lnTo>
                  <a:pt x="83" y="8"/>
                </a:lnTo>
                <a:lnTo>
                  <a:pt x="83" y="9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3"/>
                </a:lnTo>
                <a:lnTo>
                  <a:pt x="82" y="13"/>
                </a:lnTo>
                <a:lnTo>
                  <a:pt x="82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3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7"/>
                </a:lnTo>
                <a:lnTo>
                  <a:pt x="83" y="18"/>
                </a:lnTo>
                <a:lnTo>
                  <a:pt x="83" y="18"/>
                </a:lnTo>
                <a:lnTo>
                  <a:pt x="83" y="18"/>
                </a:lnTo>
                <a:lnTo>
                  <a:pt x="83" y="18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5" y="18"/>
                </a:lnTo>
                <a:lnTo>
                  <a:pt x="85" y="18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4" y="19"/>
                </a:lnTo>
                <a:lnTo>
                  <a:pt x="85" y="20"/>
                </a:lnTo>
                <a:lnTo>
                  <a:pt x="84" y="20"/>
                </a:lnTo>
                <a:lnTo>
                  <a:pt x="84" y="21"/>
                </a:lnTo>
                <a:lnTo>
                  <a:pt x="84" y="21"/>
                </a:lnTo>
                <a:lnTo>
                  <a:pt x="84" y="20"/>
                </a:lnTo>
                <a:lnTo>
                  <a:pt x="84" y="21"/>
                </a:lnTo>
                <a:lnTo>
                  <a:pt x="84" y="21"/>
                </a:lnTo>
                <a:lnTo>
                  <a:pt x="84" y="21"/>
                </a:lnTo>
                <a:lnTo>
                  <a:pt x="84" y="21"/>
                </a:lnTo>
                <a:lnTo>
                  <a:pt x="84" y="21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7" y="24"/>
                </a:lnTo>
                <a:lnTo>
                  <a:pt x="87" y="24"/>
                </a:lnTo>
                <a:lnTo>
                  <a:pt x="87" y="25"/>
                </a:lnTo>
                <a:lnTo>
                  <a:pt x="87" y="25"/>
                </a:lnTo>
                <a:lnTo>
                  <a:pt x="87" y="25"/>
                </a:lnTo>
                <a:lnTo>
                  <a:pt x="87" y="25"/>
                </a:lnTo>
                <a:lnTo>
                  <a:pt x="87" y="26"/>
                </a:lnTo>
                <a:lnTo>
                  <a:pt x="87" y="26"/>
                </a:lnTo>
                <a:lnTo>
                  <a:pt x="87" y="26"/>
                </a:lnTo>
                <a:lnTo>
                  <a:pt x="87" y="27"/>
                </a:lnTo>
                <a:lnTo>
                  <a:pt x="87" y="27"/>
                </a:lnTo>
                <a:lnTo>
                  <a:pt x="88" y="27"/>
                </a:lnTo>
                <a:lnTo>
                  <a:pt x="87" y="27"/>
                </a:lnTo>
                <a:lnTo>
                  <a:pt x="87" y="28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6" y="31"/>
                </a:lnTo>
                <a:lnTo>
                  <a:pt x="86" y="31"/>
                </a:lnTo>
                <a:lnTo>
                  <a:pt x="86" y="31"/>
                </a:lnTo>
                <a:lnTo>
                  <a:pt x="86" y="32"/>
                </a:lnTo>
                <a:lnTo>
                  <a:pt x="86" y="32"/>
                </a:lnTo>
                <a:lnTo>
                  <a:pt x="86" y="32"/>
                </a:lnTo>
                <a:lnTo>
                  <a:pt x="86" y="33"/>
                </a:lnTo>
                <a:lnTo>
                  <a:pt x="86" y="33"/>
                </a:lnTo>
                <a:lnTo>
                  <a:pt x="86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5" y="35"/>
                </a:lnTo>
                <a:lnTo>
                  <a:pt x="85" y="35"/>
                </a:lnTo>
                <a:lnTo>
                  <a:pt x="85" y="35"/>
                </a:lnTo>
                <a:lnTo>
                  <a:pt x="86" y="35"/>
                </a:lnTo>
                <a:lnTo>
                  <a:pt x="86" y="36"/>
                </a:lnTo>
                <a:lnTo>
                  <a:pt x="86" y="36"/>
                </a:lnTo>
                <a:lnTo>
                  <a:pt x="86" y="37"/>
                </a:lnTo>
                <a:lnTo>
                  <a:pt x="85" y="37"/>
                </a:lnTo>
                <a:lnTo>
                  <a:pt x="85" y="37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39"/>
                </a:lnTo>
                <a:lnTo>
                  <a:pt x="85" y="39"/>
                </a:lnTo>
                <a:lnTo>
                  <a:pt x="85" y="39"/>
                </a:lnTo>
                <a:lnTo>
                  <a:pt x="85" y="39"/>
                </a:lnTo>
                <a:lnTo>
                  <a:pt x="85" y="40"/>
                </a:lnTo>
                <a:lnTo>
                  <a:pt x="85" y="40"/>
                </a:lnTo>
                <a:lnTo>
                  <a:pt x="85" y="40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6" y="41"/>
                </a:lnTo>
                <a:lnTo>
                  <a:pt x="86" y="41"/>
                </a:lnTo>
                <a:lnTo>
                  <a:pt x="86" y="41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3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lnTo>
                  <a:pt x="88" y="44"/>
                </a:lnTo>
                <a:lnTo>
                  <a:pt x="89" y="44"/>
                </a:lnTo>
                <a:lnTo>
                  <a:pt x="89" y="44"/>
                </a:lnTo>
                <a:lnTo>
                  <a:pt x="89" y="44"/>
                </a:lnTo>
                <a:lnTo>
                  <a:pt x="89" y="44"/>
                </a:lnTo>
                <a:lnTo>
                  <a:pt x="89" y="44"/>
                </a:lnTo>
                <a:lnTo>
                  <a:pt x="89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0" y="45"/>
                </a:lnTo>
                <a:lnTo>
                  <a:pt x="91" y="46"/>
                </a:lnTo>
                <a:lnTo>
                  <a:pt x="90" y="46"/>
                </a:lnTo>
                <a:lnTo>
                  <a:pt x="91" y="46"/>
                </a:lnTo>
                <a:lnTo>
                  <a:pt x="90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1" y="49"/>
                </a:lnTo>
                <a:lnTo>
                  <a:pt x="91" y="50"/>
                </a:lnTo>
                <a:lnTo>
                  <a:pt x="91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1" y="51"/>
                </a:lnTo>
                <a:lnTo>
                  <a:pt x="91" y="51"/>
                </a:lnTo>
                <a:lnTo>
                  <a:pt x="91" y="51"/>
                </a:lnTo>
                <a:lnTo>
                  <a:pt x="90" y="51"/>
                </a:lnTo>
                <a:lnTo>
                  <a:pt x="90" y="51"/>
                </a:lnTo>
                <a:lnTo>
                  <a:pt x="90" y="51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1" y="53"/>
                </a:lnTo>
                <a:lnTo>
                  <a:pt x="91" y="53"/>
                </a:lnTo>
                <a:lnTo>
                  <a:pt x="91" y="53"/>
                </a:lnTo>
                <a:lnTo>
                  <a:pt x="91" y="54"/>
                </a:lnTo>
                <a:lnTo>
                  <a:pt x="91" y="54"/>
                </a:lnTo>
                <a:lnTo>
                  <a:pt x="91" y="54"/>
                </a:lnTo>
                <a:lnTo>
                  <a:pt x="90" y="54"/>
                </a:lnTo>
                <a:lnTo>
                  <a:pt x="90" y="55"/>
                </a:lnTo>
                <a:lnTo>
                  <a:pt x="90" y="55"/>
                </a:lnTo>
                <a:lnTo>
                  <a:pt x="91" y="55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7"/>
                </a:lnTo>
                <a:lnTo>
                  <a:pt x="91" y="57"/>
                </a:lnTo>
                <a:lnTo>
                  <a:pt x="91" y="58"/>
                </a:lnTo>
                <a:lnTo>
                  <a:pt x="91" y="58"/>
                </a:lnTo>
                <a:lnTo>
                  <a:pt x="91" y="59"/>
                </a:lnTo>
                <a:lnTo>
                  <a:pt x="91" y="59"/>
                </a:lnTo>
                <a:lnTo>
                  <a:pt x="91" y="60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1" y="62"/>
                </a:lnTo>
                <a:lnTo>
                  <a:pt x="91" y="61"/>
                </a:lnTo>
                <a:lnTo>
                  <a:pt x="92" y="62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5"/>
                </a:lnTo>
                <a:lnTo>
                  <a:pt x="92" y="65"/>
                </a:lnTo>
                <a:lnTo>
                  <a:pt x="93" y="66"/>
                </a:lnTo>
                <a:lnTo>
                  <a:pt x="93" y="66"/>
                </a:lnTo>
                <a:lnTo>
                  <a:pt x="93" y="66"/>
                </a:lnTo>
                <a:lnTo>
                  <a:pt x="93" y="66"/>
                </a:lnTo>
                <a:lnTo>
                  <a:pt x="93" y="67"/>
                </a:lnTo>
                <a:lnTo>
                  <a:pt x="93" y="67"/>
                </a:lnTo>
                <a:lnTo>
                  <a:pt x="93" y="67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9"/>
                </a:lnTo>
                <a:lnTo>
                  <a:pt x="93" y="69"/>
                </a:lnTo>
                <a:lnTo>
                  <a:pt x="93" y="69"/>
                </a:lnTo>
                <a:lnTo>
                  <a:pt x="93" y="70"/>
                </a:lnTo>
                <a:lnTo>
                  <a:pt x="93" y="70"/>
                </a:lnTo>
                <a:lnTo>
                  <a:pt x="93" y="70"/>
                </a:lnTo>
                <a:lnTo>
                  <a:pt x="94" y="71"/>
                </a:lnTo>
                <a:lnTo>
                  <a:pt x="94" y="72"/>
                </a:lnTo>
                <a:lnTo>
                  <a:pt x="94" y="72"/>
                </a:lnTo>
                <a:lnTo>
                  <a:pt x="94" y="72"/>
                </a:lnTo>
                <a:lnTo>
                  <a:pt x="94" y="72"/>
                </a:lnTo>
                <a:lnTo>
                  <a:pt x="94" y="73"/>
                </a:lnTo>
                <a:lnTo>
                  <a:pt x="94" y="73"/>
                </a:lnTo>
                <a:lnTo>
                  <a:pt x="94" y="73"/>
                </a:lnTo>
                <a:lnTo>
                  <a:pt x="95" y="73"/>
                </a:lnTo>
                <a:lnTo>
                  <a:pt x="96" y="74"/>
                </a:lnTo>
                <a:lnTo>
                  <a:pt x="96" y="74"/>
                </a:lnTo>
                <a:lnTo>
                  <a:pt x="96" y="74"/>
                </a:lnTo>
                <a:lnTo>
                  <a:pt x="97" y="74"/>
                </a:lnTo>
                <a:lnTo>
                  <a:pt x="98" y="74"/>
                </a:lnTo>
                <a:lnTo>
                  <a:pt x="98" y="74"/>
                </a:lnTo>
                <a:lnTo>
                  <a:pt x="99" y="74"/>
                </a:lnTo>
                <a:lnTo>
                  <a:pt x="99" y="74"/>
                </a:lnTo>
                <a:lnTo>
                  <a:pt x="99" y="75"/>
                </a:lnTo>
                <a:lnTo>
                  <a:pt x="99" y="75"/>
                </a:lnTo>
                <a:lnTo>
                  <a:pt x="99" y="75"/>
                </a:lnTo>
                <a:lnTo>
                  <a:pt x="99" y="75"/>
                </a:lnTo>
                <a:lnTo>
                  <a:pt x="99" y="76"/>
                </a:lnTo>
                <a:lnTo>
                  <a:pt x="99" y="76"/>
                </a:lnTo>
                <a:lnTo>
                  <a:pt x="100" y="76"/>
                </a:lnTo>
                <a:lnTo>
                  <a:pt x="100" y="75"/>
                </a:lnTo>
                <a:lnTo>
                  <a:pt x="100" y="75"/>
                </a:lnTo>
                <a:lnTo>
                  <a:pt x="101" y="75"/>
                </a:lnTo>
                <a:lnTo>
                  <a:pt x="101" y="76"/>
                </a:lnTo>
                <a:lnTo>
                  <a:pt x="100" y="76"/>
                </a:lnTo>
                <a:lnTo>
                  <a:pt x="100" y="76"/>
                </a:lnTo>
                <a:lnTo>
                  <a:pt x="100" y="76"/>
                </a:lnTo>
                <a:lnTo>
                  <a:pt x="100" y="76"/>
                </a:lnTo>
                <a:lnTo>
                  <a:pt x="100" y="76"/>
                </a:lnTo>
                <a:lnTo>
                  <a:pt x="99" y="77"/>
                </a:lnTo>
                <a:lnTo>
                  <a:pt x="99" y="77"/>
                </a:lnTo>
                <a:lnTo>
                  <a:pt x="99" y="77"/>
                </a:lnTo>
                <a:lnTo>
                  <a:pt x="100" y="78"/>
                </a:lnTo>
                <a:lnTo>
                  <a:pt x="99" y="78"/>
                </a:lnTo>
                <a:lnTo>
                  <a:pt x="99" y="79"/>
                </a:lnTo>
                <a:lnTo>
                  <a:pt x="100" y="79"/>
                </a:lnTo>
                <a:lnTo>
                  <a:pt x="100" y="79"/>
                </a:lnTo>
                <a:lnTo>
                  <a:pt x="99" y="79"/>
                </a:lnTo>
                <a:lnTo>
                  <a:pt x="99" y="79"/>
                </a:lnTo>
                <a:lnTo>
                  <a:pt x="99" y="79"/>
                </a:lnTo>
                <a:lnTo>
                  <a:pt x="99" y="80"/>
                </a:lnTo>
                <a:lnTo>
                  <a:pt x="99" y="80"/>
                </a:lnTo>
                <a:lnTo>
                  <a:pt x="99" y="80"/>
                </a:lnTo>
                <a:lnTo>
                  <a:pt x="99" y="80"/>
                </a:lnTo>
                <a:lnTo>
                  <a:pt x="99" y="80"/>
                </a:lnTo>
                <a:lnTo>
                  <a:pt x="99" y="81"/>
                </a:lnTo>
                <a:lnTo>
                  <a:pt x="99" y="81"/>
                </a:lnTo>
                <a:lnTo>
                  <a:pt x="99" y="81"/>
                </a:lnTo>
                <a:lnTo>
                  <a:pt x="98" y="81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3"/>
                </a:lnTo>
                <a:lnTo>
                  <a:pt x="98" y="83"/>
                </a:lnTo>
                <a:lnTo>
                  <a:pt x="98" y="84"/>
                </a:lnTo>
                <a:lnTo>
                  <a:pt x="98" y="85"/>
                </a:lnTo>
                <a:lnTo>
                  <a:pt x="98" y="85"/>
                </a:lnTo>
                <a:lnTo>
                  <a:pt x="97" y="85"/>
                </a:lnTo>
                <a:lnTo>
                  <a:pt x="97" y="85"/>
                </a:lnTo>
                <a:lnTo>
                  <a:pt x="97" y="86"/>
                </a:lnTo>
                <a:lnTo>
                  <a:pt x="95" y="87"/>
                </a:lnTo>
                <a:lnTo>
                  <a:pt x="95" y="87"/>
                </a:lnTo>
                <a:lnTo>
                  <a:pt x="95" y="87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5" y="89"/>
                </a:lnTo>
                <a:lnTo>
                  <a:pt x="95" y="89"/>
                </a:lnTo>
                <a:lnTo>
                  <a:pt x="95" y="90"/>
                </a:lnTo>
                <a:lnTo>
                  <a:pt x="95" y="90"/>
                </a:lnTo>
                <a:lnTo>
                  <a:pt x="96" y="90"/>
                </a:lnTo>
                <a:lnTo>
                  <a:pt x="96" y="90"/>
                </a:lnTo>
                <a:lnTo>
                  <a:pt x="96" y="91"/>
                </a:lnTo>
                <a:lnTo>
                  <a:pt x="96" y="91"/>
                </a:lnTo>
                <a:lnTo>
                  <a:pt x="96" y="91"/>
                </a:lnTo>
                <a:lnTo>
                  <a:pt x="95" y="92"/>
                </a:lnTo>
                <a:lnTo>
                  <a:pt x="95" y="92"/>
                </a:lnTo>
                <a:lnTo>
                  <a:pt x="95" y="93"/>
                </a:lnTo>
                <a:lnTo>
                  <a:pt x="95" y="94"/>
                </a:lnTo>
                <a:lnTo>
                  <a:pt x="96" y="94"/>
                </a:lnTo>
                <a:lnTo>
                  <a:pt x="97" y="94"/>
                </a:lnTo>
                <a:lnTo>
                  <a:pt x="97" y="94"/>
                </a:lnTo>
                <a:lnTo>
                  <a:pt x="97" y="94"/>
                </a:lnTo>
                <a:lnTo>
                  <a:pt x="97" y="94"/>
                </a:lnTo>
                <a:lnTo>
                  <a:pt x="97" y="95"/>
                </a:lnTo>
                <a:lnTo>
                  <a:pt x="97" y="95"/>
                </a:lnTo>
                <a:lnTo>
                  <a:pt x="97" y="95"/>
                </a:lnTo>
                <a:lnTo>
                  <a:pt x="97" y="97"/>
                </a:lnTo>
                <a:lnTo>
                  <a:pt x="97" y="97"/>
                </a:lnTo>
                <a:lnTo>
                  <a:pt x="97" y="97"/>
                </a:lnTo>
                <a:lnTo>
                  <a:pt x="97" y="98"/>
                </a:lnTo>
                <a:lnTo>
                  <a:pt x="97" y="98"/>
                </a:lnTo>
                <a:lnTo>
                  <a:pt x="96" y="99"/>
                </a:lnTo>
                <a:lnTo>
                  <a:pt x="96" y="100"/>
                </a:lnTo>
                <a:lnTo>
                  <a:pt x="96" y="100"/>
                </a:lnTo>
                <a:lnTo>
                  <a:pt x="97" y="100"/>
                </a:lnTo>
                <a:lnTo>
                  <a:pt x="97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5" y="100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3"/>
                </a:lnTo>
                <a:lnTo>
                  <a:pt x="93" y="104"/>
                </a:lnTo>
                <a:lnTo>
                  <a:pt x="93" y="104"/>
                </a:lnTo>
                <a:lnTo>
                  <a:pt x="92" y="104"/>
                </a:lnTo>
                <a:lnTo>
                  <a:pt x="93" y="104"/>
                </a:lnTo>
                <a:lnTo>
                  <a:pt x="92" y="105"/>
                </a:lnTo>
                <a:lnTo>
                  <a:pt x="92" y="105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91" y="104"/>
                </a:lnTo>
                <a:lnTo>
                  <a:pt x="91" y="104"/>
                </a:lnTo>
                <a:lnTo>
                  <a:pt x="91" y="104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5"/>
                </a:lnTo>
                <a:lnTo>
                  <a:pt x="91" y="106"/>
                </a:lnTo>
                <a:lnTo>
                  <a:pt x="91" y="106"/>
                </a:lnTo>
                <a:lnTo>
                  <a:pt x="90" y="106"/>
                </a:lnTo>
                <a:lnTo>
                  <a:pt x="90" y="105"/>
                </a:lnTo>
                <a:lnTo>
                  <a:pt x="90" y="105"/>
                </a:lnTo>
                <a:lnTo>
                  <a:pt x="90" y="105"/>
                </a:lnTo>
                <a:lnTo>
                  <a:pt x="90" y="105"/>
                </a:lnTo>
                <a:lnTo>
                  <a:pt x="89" y="105"/>
                </a:lnTo>
                <a:lnTo>
                  <a:pt x="89" y="105"/>
                </a:lnTo>
                <a:lnTo>
                  <a:pt x="89" y="105"/>
                </a:lnTo>
                <a:lnTo>
                  <a:pt x="89" y="105"/>
                </a:lnTo>
                <a:lnTo>
                  <a:pt x="88" y="106"/>
                </a:lnTo>
                <a:lnTo>
                  <a:pt x="88" y="106"/>
                </a:lnTo>
                <a:lnTo>
                  <a:pt x="88" y="106"/>
                </a:lnTo>
                <a:lnTo>
                  <a:pt x="88" y="107"/>
                </a:lnTo>
                <a:lnTo>
                  <a:pt x="88" y="107"/>
                </a:lnTo>
                <a:lnTo>
                  <a:pt x="88" y="107"/>
                </a:lnTo>
                <a:lnTo>
                  <a:pt x="87" y="107"/>
                </a:lnTo>
                <a:lnTo>
                  <a:pt x="87" y="107"/>
                </a:lnTo>
                <a:lnTo>
                  <a:pt x="87" y="108"/>
                </a:lnTo>
                <a:lnTo>
                  <a:pt x="87" y="108"/>
                </a:lnTo>
                <a:lnTo>
                  <a:pt x="87" y="107"/>
                </a:lnTo>
                <a:lnTo>
                  <a:pt x="87" y="107"/>
                </a:lnTo>
                <a:lnTo>
                  <a:pt x="87" y="108"/>
                </a:lnTo>
                <a:lnTo>
                  <a:pt x="86" y="108"/>
                </a:lnTo>
                <a:lnTo>
                  <a:pt x="86" y="108"/>
                </a:lnTo>
                <a:lnTo>
                  <a:pt x="86" y="108"/>
                </a:lnTo>
                <a:lnTo>
                  <a:pt x="86" y="109"/>
                </a:lnTo>
                <a:lnTo>
                  <a:pt x="86" y="109"/>
                </a:lnTo>
                <a:lnTo>
                  <a:pt x="86" y="109"/>
                </a:lnTo>
                <a:lnTo>
                  <a:pt x="85" y="109"/>
                </a:lnTo>
                <a:lnTo>
                  <a:pt x="85" y="109"/>
                </a:lnTo>
                <a:lnTo>
                  <a:pt x="86" y="109"/>
                </a:lnTo>
                <a:lnTo>
                  <a:pt x="85" y="109"/>
                </a:lnTo>
                <a:lnTo>
                  <a:pt x="85" y="109"/>
                </a:lnTo>
                <a:lnTo>
                  <a:pt x="85" y="110"/>
                </a:lnTo>
                <a:lnTo>
                  <a:pt x="85" y="110"/>
                </a:lnTo>
                <a:lnTo>
                  <a:pt x="84" y="110"/>
                </a:lnTo>
                <a:lnTo>
                  <a:pt x="84" y="110"/>
                </a:lnTo>
                <a:lnTo>
                  <a:pt x="84" y="110"/>
                </a:lnTo>
                <a:lnTo>
                  <a:pt x="83" y="111"/>
                </a:lnTo>
                <a:lnTo>
                  <a:pt x="83" y="111"/>
                </a:lnTo>
                <a:lnTo>
                  <a:pt x="83" y="111"/>
                </a:lnTo>
                <a:lnTo>
                  <a:pt x="82" y="111"/>
                </a:lnTo>
                <a:lnTo>
                  <a:pt x="82" y="111"/>
                </a:lnTo>
                <a:lnTo>
                  <a:pt x="82" y="111"/>
                </a:lnTo>
                <a:lnTo>
                  <a:pt x="82" y="111"/>
                </a:lnTo>
                <a:lnTo>
                  <a:pt x="82" y="112"/>
                </a:lnTo>
                <a:lnTo>
                  <a:pt x="82" y="112"/>
                </a:lnTo>
                <a:lnTo>
                  <a:pt x="81" y="112"/>
                </a:lnTo>
                <a:lnTo>
                  <a:pt x="81" y="113"/>
                </a:lnTo>
                <a:lnTo>
                  <a:pt x="81" y="113"/>
                </a:lnTo>
                <a:lnTo>
                  <a:pt x="80" y="113"/>
                </a:lnTo>
                <a:lnTo>
                  <a:pt x="80" y="113"/>
                </a:lnTo>
                <a:lnTo>
                  <a:pt x="80" y="113"/>
                </a:lnTo>
                <a:lnTo>
                  <a:pt x="80" y="114"/>
                </a:lnTo>
                <a:lnTo>
                  <a:pt x="80" y="114"/>
                </a:lnTo>
                <a:lnTo>
                  <a:pt x="80" y="114"/>
                </a:lnTo>
                <a:lnTo>
                  <a:pt x="80" y="114"/>
                </a:lnTo>
                <a:lnTo>
                  <a:pt x="80" y="114"/>
                </a:lnTo>
                <a:lnTo>
                  <a:pt x="80" y="115"/>
                </a:lnTo>
                <a:lnTo>
                  <a:pt x="80" y="115"/>
                </a:lnTo>
                <a:lnTo>
                  <a:pt x="80" y="115"/>
                </a:lnTo>
                <a:lnTo>
                  <a:pt x="79" y="115"/>
                </a:lnTo>
                <a:lnTo>
                  <a:pt x="79" y="115"/>
                </a:lnTo>
                <a:lnTo>
                  <a:pt x="79" y="115"/>
                </a:lnTo>
                <a:lnTo>
                  <a:pt x="79" y="115"/>
                </a:lnTo>
                <a:lnTo>
                  <a:pt x="79" y="115"/>
                </a:lnTo>
                <a:lnTo>
                  <a:pt x="78" y="115"/>
                </a:lnTo>
                <a:lnTo>
                  <a:pt x="78" y="115"/>
                </a:lnTo>
                <a:lnTo>
                  <a:pt x="78" y="115"/>
                </a:lnTo>
                <a:lnTo>
                  <a:pt x="78" y="116"/>
                </a:lnTo>
                <a:lnTo>
                  <a:pt x="78" y="116"/>
                </a:lnTo>
                <a:lnTo>
                  <a:pt x="77" y="116"/>
                </a:lnTo>
                <a:lnTo>
                  <a:pt x="77" y="116"/>
                </a:lnTo>
                <a:lnTo>
                  <a:pt x="77" y="116"/>
                </a:lnTo>
                <a:lnTo>
                  <a:pt x="76" y="116"/>
                </a:lnTo>
                <a:lnTo>
                  <a:pt x="76" y="116"/>
                </a:lnTo>
                <a:lnTo>
                  <a:pt x="76" y="117"/>
                </a:lnTo>
                <a:lnTo>
                  <a:pt x="76" y="117"/>
                </a:lnTo>
                <a:lnTo>
                  <a:pt x="76" y="118"/>
                </a:lnTo>
                <a:lnTo>
                  <a:pt x="76" y="118"/>
                </a:lnTo>
                <a:lnTo>
                  <a:pt x="75" y="118"/>
                </a:lnTo>
                <a:lnTo>
                  <a:pt x="75" y="118"/>
                </a:lnTo>
                <a:lnTo>
                  <a:pt x="75" y="119"/>
                </a:lnTo>
                <a:lnTo>
                  <a:pt x="75" y="119"/>
                </a:lnTo>
                <a:lnTo>
                  <a:pt x="75" y="119"/>
                </a:lnTo>
                <a:lnTo>
                  <a:pt x="74" y="121"/>
                </a:lnTo>
                <a:lnTo>
                  <a:pt x="74" y="121"/>
                </a:lnTo>
                <a:lnTo>
                  <a:pt x="74" y="120"/>
                </a:lnTo>
                <a:lnTo>
                  <a:pt x="74" y="120"/>
                </a:lnTo>
                <a:lnTo>
                  <a:pt x="73" y="121"/>
                </a:lnTo>
                <a:lnTo>
                  <a:pt x="73" y="121"/>
                </a:lnTo>
                <a:lnTo>
                  <a:pt x="73" y="121"/>
                </a:lnTo>
                <a:lnTo>
                  <a:pt x="73" y="121"/>
                </a:lnTo>
                <a:lnTo>
                  <a:pt x="73" y="121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1" y="121"/>
                </a:lnTo>
                <a:lnTo>
                  <a:pt x="71" y="121"/>
                </a:lnTo>
                <a:lnTo>
                  <a:pt x="71" y="121"/>
                </a:lnTo>
                <a:lnTo>
                  <a:pt x="70" y="121"/>
                </a:lnTo>
                <a:lnTo>
                  <a:pt x="70" y="121"/>
                </a:lnTo>
                <a:lnTo>
                  <a:pt x="70" y="121"/>
                </a:lnTo>
                <a:lnTo>
                  <a:pt x="69" y="121"/>
                </a:lnTo>
                <a:lnTo>
                  <a:pt x="69" y="121"/>
                </a:lnTo>
                <a:lnTo>
                  <a:pt x="68" y="121"/>
                </a:lnTo>
                <a:lnTo>
                  <a:pt x="68" y="121"/>
                </a:lnTo>
                <a:lnTo>
                  <a:pt x="68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1"/>
                </a:lnTo>
                <a:lnTo>
                  <a:pt x="67" y="122"/>
                </a:lnTo>
                <a:lnTo>
                  <a:pt x="67" y="122"/>
                </a:lnTo>
                <a:lnTo>
                  <a:pt x="66" y="122"/>
                </a:lnTo>
                <a:lnTo>
                  <a:pt x="66" y="122"/>
                </a:lnTo>
                <a:lnTo>
                  <a:pt x="66" y="122"/>
                </a:lnTo>
                <a:lnTo>
                  <a:pt x="66" y="122"/>
                </a:lnTo>
                <a:lnTo>
                  <a:pt x="65" y="122"/>
                </a:lnTo>
                <a:lnTo>
                  <a:pt x="65" y="123"/>
                </a:lnTo>
                <a:lnTo>
                  <a:pt x="65" y="123"/>
                </a:lnTo>
                <a:lnTo>
                  <a:pt x="65" y="123"/>
                </a:lnTo>
                <a:lnTo>
                  <a:pt x="64" y="123"/>
                </a:lnTo>
                <a:lnTo>
                  <a:pt x="64" y="124"/>
                </a:lnTo>
                <a:lnTo>
                  <a:pt x="64" y="124"/>
                </a:lnTo>
                <a:lnTo>
                  <a:pt x="64" y="124"/>
                </a:lnTo>
                <a:lnTo>
                  <a:pt x="64" y="124"/>
                </a:lnTo>
                <a:lnTo>
                  <a:pt x="63" y="124"/>
                </a:lnTo>
                <a:lnTo>
                  <a:pt x="63" y="125"/>
                </a:lnTo>
                <a:lnTo>
                  <a:pt x="63" y="124"/>
                </a:lnTo>
                <a:lnTo>
                  <a:pt x="63" y="125"/>
                </a:lnTo>
                <a:lnTo>
                  <a:pt x="62" y="125"/>
                </a:lnTo>
                <a:lnTo>
                  <a:pt x="63" y="125"/>
                </a:lnTo>
                <a:lnTo>
                  <a:pt x="62" y="125"/>
                </a:lnTo>
                <a:lnTo>
                  <a:pt x="62" y="125"/>
                </a:lnTo>
                <a:lnTo>
                  <a:pt x="62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26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59" y="126"/>
                </a:lnTo>
                <a:lnTo>
                  <a:pt x="59" y="126"/>
                </a:lnTo>
                <a:lnTo>
                  <a:pt x="59" y="126"/>
                </a:lnTo>
                <a:lnTo>
                  <a:pt x="59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6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8" y="127"/>
                </a:lnTo>
                <a:lnTo>
                  <a:pt x="57" y="127"/>
                </a:lnTo>
                <a:lnTo>
                  <a:pt x="57" y="127"/>
                </a:lnTo>
                <a:lnTo>
                  <a:pt x="57" y="127"/>
                </a:lnTo>
                <a:lnTo>
                  <a:pt x="56" y="127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4" y="126"/>
                </a:lnTo>
                <a:lnTo>
                  <a:pt x="54" y="125"/>
                </a:lnTo>
                <a:lnTo>
                  <a:pt x="54" y="125"/>
                </a:lnTo>
                <a:lnTo>
                  <a:pt x="54" y="125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4" y="123"/>
                </a:lnTo>
                <a:lnTo>
                  <a:pt x="53" y="124"/>
                </a:lnTo>
                <a:lnTo>
                  <a:pt x="53" y="124"/>
                </a:lnTo>
                <a:lnTo>
                  <a:pt x="52" y="124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2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1" y="123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0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4"/>
                </a:lnTo>
                <a:lnTo>
                  <a:pt x="49" y="124"/>
                </a:lnTo>
                <a:lnTo>
                  <a:pt x="49" y="124"/>
                </a:lnTo>
                <a:lnTo>
                  <a:pt x="48" y="124"/>
                </a:lnTo>
                <a:lnTo>
                  <a:pt x="48" y="124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2"/>
                </a:lnTo>
                <a:lnTo>
                  <a:pt x="46" y="122"/>
                </a:lnTo>
                <a:lnTo>
                  <a:pt x="46" y="122"/>
                </a:lnTo>
                <a:lnTo>
                  <a:pt x="46" y="121"/>
                </a:lnTo>
                <a:lnTo>
                  <a:pt x="45" y="121"/>
                </a:lnTo>
                <a:lnTo>
                  <a:pt x="45" y="121"/>
                </a:lnTo>
                <a:lnTo>
                  <a:pt x="45" y="121"/>
                </a:lnTo>
                <a:lnTo>
                  <a:pt x="45" y="121"/>
                </a:lnTo>
                <a:lnTo>
                  <a:pt x="45" y="121"/>
                </a:lnTo>
                <a:lnTo>
                  <a:pt x="44" y="122"/>
                </a:lnTo>
                <a:lnTo>
                  <a:pt x="44" y="122"/>
                </a:lnTo>
                <a:lnTo>
                  <a:pt x="44" y="122"/>
                </a:lnTo>
                <a:lnTo>
                  <a:pt x="43" y="122"/>
                </a:lnTo>
                <a:lnTo>
                  <a:pt x="43" y="122"/>
                </a:lnTo>
                <a:lnTo>
                  <a:pt x="43" y="122"/>
                </a:lnTo>
                <a:lnTo>
                  <a:pt x="42" y="123"/>
                </a:lnTo>
                <a:lnTo>
                  <a:pt x="42" y="123"/>
                </a:lnTo>
                <a:lnTo>
                  <a:pt x="41" y="123"/>
                </a:lnTo>
                <a:lnTo>
                  <a:pt x="41" y="124"/>
                </a:lnTo>
                <a:lnTo>
                  <a:pt x="40" y="124"/>
                </a:lnTo>
                <a:lnTo>
                  <a:pt x="40" y="124"/>
                </a:lnTo>
                <a:lnTo>
                  <a:pt x="39" y="124"/>
                </a:lnTo>
                <a:lnTo>
                  <a:pt x="39" y="125"/>
                </a:lnTo>
                <a:lnTo>
                  <a:pt x="39" y="125"/>
                </a:lnTo>
                <a:lnTo>
                  <a:pt x="38" y="126"/>
                </a:lnTo>
                <a:lnTo>
                  <a:pt x="38" y="126"/>
                </a:lnTo>
                <a:lnTo>
                  <a:pt x="38" y="127"/>
                </a:lnTo>
                <a:lnTo>
                  <a:pt x="38" y="127"/>
                </a:lnTo>
                <a:lnTo>
                  <a:pt x="39" y="127"/>
                </a:lnTo>
                <a:lnTo>
                  <a:pt x="38" y="127"/>
                </a:lnTo>
                <a:lnTo>
                  <a:pt x="38" y="128"/>
                </a:lnTo>
                <a:lnTo>
                  <a:pt x="38" y="128"/>
                </a:lnTo>
                <a:lnTo>
                  <a:pt x="39" y="128"/>
                </a:lnTo>
                <a:lnTo>
                  <a:pt x="39" y="129"/>
                </a:lnTo>
                <a:lnTo>
                  <a:pt x="39" y="129"/>
                </a:lnTo>
                <a:lnTo>
                  <a:pt x="39" y="129"/>
                </a:lnTo>
                <a:lnTo>
                  <a:pt x="39" y="129"/>
                </a:lnTo>
                <a:lnTo>
                  <a:pt x="39" y="130"/>
                </a:lnTo>
                <a:lnTo>
                  <a:pt x="40" y="130"/>
                </a:lnTo>
                <a:lnTo>
                  <a:pt x="40" y="130"/>
                </a:lnTo>
                <a:lnTo>
                  <a:pt x="40" y="131"/>
                </a:lnTo>
                <a:lnTo>
                  <a:pt x="41" y="131"/>
                </a:lnTo>
                <a:lnTo>
                  <a:pt x="41" y="131"/>
                </a:lnTo>
                <a:lnTo>
                  <a:pt x="41" y="131"/>
                </a:lnTo>
                <a:lnTo>
                  <a:pt x="41" y="131"/>
                </a:lnTo>
                <a:lnTo>
                  <a:pt x="41" y="131"/>
                </a:lnTo>
                <a:lnTo>
                  <a:pt x="42" y="131"/>
                </a:lnTo>
                <a:lnTo>
                  <a:pt x="42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3"/>
                </a:lnTo>
                <a:lnTo>
                  <a:pt x="41" y="134"/>
                </a:lnTo>
                <a:lnTo>
                  <a:pt x="41" y="134"/>
                </a:lnTo>
                <a:lnTo>
                  <a:pt x="41" y="134"/>
                </a:lnTo>
                <a:lnTo>
                  <a:pt x="42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6"/>
                </a:lnTo>
                <a:lnTo>
                  <a:pt x="41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7"/>
                </a:lnTo>
                <a:lnTo>
                  <a:pt x="40" y="137"/>
                </a:lnTo>
                <a:lnTo>
                  <a:pt x="40" y="138"/>
                </a:lnTo>
                <a:lnTo>
                  <a:pt x="39" y="138"/>
                </a:lnTo>
                <a:lnTo>
                  <a:pt x="38" y="139"/>
                </a:lnTo>
                <a:lnTo>
                  <a:pt x="38" y="139"/>
                </a:lnTo>
                <a:lnTo>
                  <a:pt x="38" y="139"/>
                </a:lnTo>
                <a:lnTo>
                  <a:pt x="38" y="139"/>
                </a:lnTo>
                <a:lnTo>
                  <a:pt x="38" y="140"/>
                </a:lnTo>
                <a:lnTo>
                  <a:pt x="38" y="140"/>
                </a:lnTo>
                <a:lnTo>
                  <a:pt x="38" y="140"/>
                </a:lnTo>
                <a:lnTo>
                  <a:pt x="38" y="141"/>
                </a:lnTo>
                <a:lnTo>
                  <a:pt x="38" y="141"/>
                </a:lnTo>
                <a:lnTo>
                  <a:pt x="37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6" y="142"/>
                </a:lnTo>
                <a:lnTo>
                  <a:pt x="36" y="142"/>
                </a:lnTo>
                <a:lnTo>
                  <a:pt x="35" y="142"/>
                </a:lnTo>
                <a:lnTo>
                  <a:pt x="35" y="142"/>
                </a:lnTo>
                <a:lnTo>
                  <a:pt x="35" y="142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4"/>
                </a:lnTo>
                <a:lnTo>
                  <a:pt x="35" y="144"/>
                </a:lnTo>
                <a:lnTo>
                  <a:pt x="34" y="145"/>
                </a:lnTo>
                <a:lnTo>
                  <a:pt x="34" y="145"/>
                </a:lnTo>
                <a:lnTo>
                  <a:pt x="34" y="145"/>
                </a:lnTo>
                <a:lnTo>
                  <a:pt x="34" y="145"/>
                </a:lnTo>
                <a:lnTo>
                  <a:pt x="34" y="145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3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1" y="146"/>
                </a:lnTo>
                <a:lnTo>
                  <a:pt x="31" y="146"/>
                </a:lnTo>
                <a:lnTo>
                  <a:pt x="31" y="146"/>
                </a:lnTo>
                <a:lnTo>
                  <a:pt x="30" y="146"/>
                </a:lnTo>
                <a:lnTo>
                  <a:pt x="30" y="145"/>
                </a:lnTo>
                <a:lnTo>
                  <a:pt x="30" y="145"/>
                </a:lnTo>
                <a:lnTo>
                  <a:pt x="30" y="145"/>
                </a:lnTo>
                <a:lnTo>
                  <a:pt x="30" y="145"/>
                </a:lnTo>
                <a:lnTo>
                  <a:pt x="29" y="145"/>
                </a:lnTo>
                <a:lnTo>
                  <a:pt x="29" y="145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5" y="146"/>
                </a:lnTo>
                <a:lnTo>
                  <a:pt x="25" y="146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3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9"/>
                </a:lnTo>
                <a:lnTo>
                  <a:pt x="23" y="148"/>
                </a:lnTo>
                <a:lnTo>
                  <a:pt x="23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1"/>
                </a:lnTo>
                <a:lnTo>
                  <a:pt x="21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51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9" y="152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7" y="151"/>
                </a:lnTo>
                <a:lnTo>
                  <a:pt x="17" y="150"/>
                </a:lnTo>
                <a:lnTo>
                  <a:pt x="17" y="150"/>
                </a:lnTo>
                <a:lnTo>
                  <a:pt x="17" y="150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5" y="150"/>
                </a:lnTo>
                <a:lnTo>
                  <a:pt x="15" y="150"/>
                </a:lnTo>
                <a:lnTo>
                  <a:pt x="14" y="150"/>
                </a:lnTo>
                <a:lnTo>
                  <a:pt x="14" y="150"/>
                </a:lnTo>
                <a:lnTo>
                  <a:pt x="14" y="150"/>
                </a:lnTo>
                <a:lnTo>
                  <a:pt x="14" y="150"/>
                </a:lnTo>
                <a:lnTo>
                  <a:pt x="13" y="150"/>
                </a:lnTo>
                <a:lnTo>
                  <a:pt x="13" y="149"/>
                </a:lnTo>
                <a:lnTo>
                  <a:pt x="13" y="149"/>
                </a:lnTo>
                <a:lnTo>
                  <a:pt x="13" y="149"/>
                </a:lnTo>
                <a:lnTo>
                  <a:pt x="12" y="149"/>
                </a:lnTo>
                <a:lnTo>
                  <a:pt x="12" y="148"/>
                </a:lnTo>
                <a:lnTo>
                  <a:pt x="11" y="148"/>
                </a:lnTo>
                <a:lnTo>
                  <a:pt x="11" y="147"/>
                </a:lnTo>
                <a:lnTo>
                  <a:pt x="11" y="147"/>
                </a:lnTo>
                <a:lnTo>
                  <a:pt x="11" y="147"/>
                </a:lnTo>
                <a:lnTo>
                  <a:pt x="11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6"/>
                </a:lnTo>
                <a:lnTo>
                  <a:pt x="10" y="145"/>
                </a:lnTo>
                <a:lnTo>
                  <a:pt x="10" y="145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3"/>
                </a:lnTo>
                <a:lnTo>
                  <a:pt x="10" y="143"/>
                </a:lnTo>
                <a:lnTo>
                  <a:pt x="10" y="143"/>
                </a:lnTo>
                <a:lnTo>
                  <a:pt x="10" y="142"/>
                </a:lnTo>
                <a:lnTo>
                  <a:pt x="10" y="142"/>
                </a:lnTo>
                <a:lnTo>
                  <a:pt x="10" y="141"/>
                </a:lnTo>
                <a:lnTo>
                  <a:pt x="10" y="141"/>
                </a:lnTo>
                <a:lnTo>
                  <a:pt x="9" y="141"/>
                </a:lnTo>
                <a:lnTo>
                  <a:pt x="9" y="140"/>
                </a:lnTo>
                <a:lnTo>
                  <a:pt x="9" y="140"/>
                </a:lnTo>
                <a:lnTo>
                  <a:pt x="9" y="140"/>
                </a:lnTo>
                <a:lnTo>
                  <a:pt x="8" y="140"/>
                </a:lnTo>
                <a:lnTo>
                  <a:pt x="8" y="140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7" y="138"/>
                </a:lnTo>
                <a:lnTo>
                  <a:pt x="7" y="138"/>
                </a:lnTo>
                <a:lnTo>
                  <a:pt x="7" y="137"/>
                </a:lnTo>
                <a:lnTo>
                  <a:pt x="7" y="137"/>
                </a:lnTo>
                <a:lnTo>
                  <a:pt x="7" y="137"/>
                </a:lnTo>
                <a:lnTo>
                  <a:pt x="7" y="136"/>
                </a:lnTo>
                <a:lnTo>
                  <a:pt x="7" y="136"/>
                </a:lnTo>
                <a:lnTo>
                  <a:pt x="6" y="137"/>
                </a:lnTo>
                <a:lnTo>
                  <a:pt x="6" y="137"/>
                </a:lnTo>
                <a:lnTo>
                  <a:pt x="6" y="137"/>
                </a:lnTo>
                <a:lnTo>
                  <a:pt x="5" y="137"/>
                </a:lnTo>
                <a:lnTo>
                  <a:pt x="5" y="137"/>
                </a:lnTo>
                <a:lnTo>
                  <a:pt x="5" y="137"/>
                </a:lnTo>
                <a:lnTo>
                  <a:pt x="5" y="137"/>
                </a:lnTo>
                <a:lnTo>
                  <a:pt x="4" y="138"/>
                </a:lnTo>
                <a:lnTo>
                  <a:pt x="5" y="138"/>
                </a:lnTo>
                <a:lnTo>
                  <a:pt x="5" y="138"/>
                </a:lnTo>
                <a:lnTo>
                  <a:pt x="5" y="139"/>
                </a:lnTo>
                <a:lnTo>
                  <a:pt x="4" y="139"/>
                </a:lnTo>
                <a:lnTo>
                  <a:pt x="3" y="139"/>
                </a:lnTo>
                <a:lnTo>
                  <a:pt x="3" y="139"/>
                </a:lnTo>
                <a:lnTo>
                  <a:pt x="2" y="139"/>
                </a:lnTo>
                <a:lnTo>
                  <a:pt x="1" y="139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xmlns="" id="{6C417677-3642-4FE5-B885-501A06A40629}"/>
              </a:ext>
            </a:extLst>
          </p:cNvPr>
          <p:cNvSpPr>
            <a:spLocks noEditPoints="1"/>
          </p:cNvSpPr>
          <p:nvPr/>
        </p:nvSpPr>
        <p:spPr bwMode="auto">
          <a:xfrm>
            <a:off x="6394306" y="4838055"/>
            <a:ext cx="663575" cy="454025"/>
          </a:xfrm>
          <a:custGeom>
            <a:avLst/>
            <a:gdLst>
              <a:gd name="T0" fmla="*/ 1 w 70"/>
              <a:gd name="T1" fmla="*/ 42 h 48"/>
              <a:gd name="T2" fmla="*/ 6 w 70"/>
              <a:gd name="T3" fmla="*/ 39 h 48"/>
              <a:gd name="T4" fmla="*/ 11 w 70"/>
              <a:gd name="T5" fmla="*/ 38 h 48"/>
              <a:gd name="T6" fmla="*/ 12 w 70"/>
              <a:gd name="T7" fmla="*/ 34 h 48"/>
              <a:gd name="T8" fmla="*/ 8 w 70"/>
              <a:gd name="T9" fmla="*/ 34 h 48"/>
              <a:gd name="T10" fmla="*/ 5 w 70"/>
              <a:gd name="T11" fmla="*/ 34 h 48"/>
              <a:gd name="T12" fmla="*/ 1 w 70"/>
              <a:gd name="T13" fmla="*/ 30 h 48"/>
              <a:gd name="T14" fmla="*/ 7 w 70"/>
              <a:gd name="T15" fmla="*/ 28 h 48"/>
              <a:gd name="T16" fmla="*/ 12 w 70"/>
              <a:gd name="T17" fmla="*/ 28 h 48"/>
              <a:gd name="T18" fmla="*/ 15 w 70"/>
              <a:gd name="T19" fmla="*/ 26 h 48"/>
              <a:gd name="T20" fmla="*/ 20 w 70"/>
              <a:gd name="T21" fmla="*/ 24 h 48"/>
              <a:gd name="T22" fmla="*/ 25 w 70"/>
              <a:gd name="T23" fmla="*/ 24 h 48"/>
              <a:gd name="T24" fmla="*/ 30 w 70"/>
              <a:gd name="T25" fmla="*/ 23 h 48"/>
              <a:gd name="T26" fmla="*/ 38 w 70"/>
              <a:gd name="T27" fmla="*/ 21 h 48"/>
              <a:gd name="T28" fmla="*/ 46 w 70"/>
              <a:gd name="T29" fmla="*/ 17 h 48"/>
              <a:gd name="T30" fmla="*/ 46 w 70"/>
              <a:gd name="T31" fmla="*/ 13 h 48"/>
              <a:gd name="T32" fmla="*/ 48 w 70"/>
              <a:gd name="T33" fmla="*/ 9 h 48"/>
              <a:gd name="T34" fmla="*/ 49 w 70"/>
              <a:gd name="T35" fmla="*/ 5 h 48"/>
              <a:gd name="T36" fmla="*/ 53 w 70"/>
              <a:gd name="T37" fmla="*/ 2 h 48"/>
              <a:gd name="T38" fmla="*/ 56 w 70"/>
              <a:gd name="T39" fmla="*/ 2 h 48"/>
              <a:gd name="T40" fmla="*/ 56 w 70"/>
              <a:gd name="T41" fmla="*/ 6 h 48"/>
              <a:gd name="T42" fmla="*/ 60 w 70"/>
              <a:gd name="T43" fmla="*/ 8 h 48"/>
              <a:gd name="T44" fmla="*/ 64 w 70"/>
              <a:gd name="T45" fmla="*/ 9 h 48"/>
              <a:gd name="T46" fmla="*/ 68 w 70"/>
              <a:gd name="T47" fmla="*/ 9 h 48"/>
              <a:gd name="T48" fmla="*/ 68 w 70"/>
              <a:gd name="T49" fmla="*/ 16 h 48"/>
              <a:gd name="T50" fmla="*/ 55 w 70"/>
              <a:gd name="T51" fmla="*/ 30 h 48"/>
              <a:gd name="T52" fmla="*/ 52 w 70"/>
              <a:gd name="T53" fmla="*/ 37 h 48"/>
              <a:gd name="T54" fmla="*/ 52 w 70"/>
              <a:gd name="T55" fmla="*/ 38 h 48"/>
              <a:gd name="T56" fmla="*/ 51 w 70"/>
              <a:gd name="T57" fmla="*/ 41 h 48"/>
              <a:gd name="T58" fmla="*/ 33 w 70"/>
              <a:gd name="T59" fmla="*/ 41 h 48"/>
              <a:gd name="T60" fmla="*/ 32 w 70"/>
              <a:gd name="T61" fmla="*/ 39 h 48"/>
              <a:gd name="T62" fmla="*/ 31 w 70"/>
              <a:gd name="T63" fmla="*/ 36 h 48"/>
              <a:gd name="T64" fmla="*/ 29 w 70"/>
              <a:gd name="T65" fmla="*/ 39 h 48"/>
              <a:gd name="T66" fmla="*/ 30 w 70"/>
              <a:gd name="T67" fmla="*/ 38 h 48"/>
              <a:gd name="T68" fmla="*/ 30 w 70"/>
              <a:gd name="T69" fmla="*/ 39 h 48"/>
              <a:gd name="T70" fmla="*/ 28 w 70"/>
              <a:gd name="T71" fmla="*/ 42 h 48"/>
              <a:gd name="T72" fmla="*/ 28 w 70"/>
              <a:gd name="T73" fmla="*/ 41 h 48"/>
              <a:gd name="T74" fmla="*/ 15 w 70"/>
              <a:gd name="T75" fmla="*/ 43 h 48"/>
              <a:gd name="T76" fmla="*/ 23 w 70"/>
              <a:gd name="T77" fmla="*/ 43 h 48"/>
              <a:gd name="T78" fmla="*/ 19 w 70"/>
              <a:gd name="T79" fmla="*/ 40 h 48"/>
              <a:gd name="T80" fmla="*/ 17 w 70"/>
              <a:gd name="T81" fmla="*/ 40 h 48"/>
              <a:gd name="T82" fmla="*/ 14 w 70"/>
              <a:gd name="T83" fmla="*/ 42 h 48"/>
              <a:gd name="T84" fmla="*/ 11 w 70"/>
              <a:gd name="T85" fmla="*/ 41 h 48"/>
              <a:gd name="T86" fmla="*/ 10 w 70"/>
              <a:gd name="T87" fmla="*/ 41 h 48"/>
              <a:gd name="T88" fmla="*/ 9 w 70"/>
              <a:gd name="T89" fmla="*/ 41 h 48"/>
              <a:gd name="T90" fmla="*/ 7 w 70"/>
              <a:gd name="T91" fmla="*/ 42 h 48"/>
              <a:gd name="T92" fmla="*/ 3 w 70"/>
              <a:gd name="T93" fmla="*/ 43 h 48"/>
              <a:gd name="T94" fmla="*/ 3 w 70"/>
              <a:gd name="T95" fmla="*/ 46 h 48"/>
              <a:gd name="T96" fmla="*/ 4 w 70"/>
              <a:gd name="T97" fmla="*/ 45 h 48"/>
              <a:gd name="T98" fmla="*/ 4 w 70"/>
              <a:gd name="T99" fmla="*/ 47 h 48"/>
              <a:gd name="T100" fmla="*/ 5 w 70"/>
              <a:gd name="T101" fmla="*/ 47 h 48"/>
              <a:gd name="T102" fmla="*/ 2 w 70"/>
              <a:gd name="T103" fmla="*/ 48 h 48"/>
              <a:gd name="T104" fmla="*/ 57 w 70"/>
              <a:gd name="T105" fmla="*/ 30 h 48"/>
              <a:gd name="T106" fmla="*/ 4 w 70"/>
              <a:gd name="T107" fmla="*/ 46 h 48"/>
              <a:gd name="T108" fmla="*/ 4 w 70"/>
              <a:gd name="T109" fmla="*/ 43 h 48"/>
              <a:gd name="T110" fmla="*/ 17 w 70"/>
              <a:gd name="T111" fmla="*/ 41 h 48"/>
              <a:gd name="T112" fmla="*/ 5 w 70"/>
              <a:gd name="T113" fmla="*/ 45 h 48"/>
              <a:gd name="T114" fmla="*/ 3 w 70"/>
              <a:gd name="T115" fmla="*/ 44 h 48"/>
              <a:gd name="T116" fmla="*/ 10 w 70"/>
              <a:gd name="T117" fmla="*/ 45 h 48"/>
              <a:gd name="T118" fmla="*/ 11 w 70"/>
              <a:gd name="T119" fmla="*/ 44 h 48"/>
              <a:gd name="T120" fmla="*/ 13 w 70"/>
              <a:gd name="T121" fmla="*/ 44 h 48"/>
              <a:gd name="T122" fmla="*/ 11 w 70"/>
              <a:gd name="T123" fmla="*/ 4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" h="48">
                <a:moveTo>
                  <a:pt x="0" y="45"/>
                </a:move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3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7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10" y="38"/>
                </a:lnTo>
                <a:lnTo>
                  <a:pt x="10" y="38"/>
                </a:lnTo>
                <a:lnTo>
                  <a:pt x="10" y="39"/>
                </a:lnTo>
                <a:lnTo>
                  <a:pt x="10" y="39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lnTo>
                  <a:pt x="13" y="36"/>
                </a:lnTo>
                <a:lnTo>
                  <a:pt x="13" y="35"/>
                </a:lnTo>
                <a:lnTo>
                  <a:pt x="13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7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2"/>
                </a:lnTo>
                <a:lnTo>
                  <a:pt x="3" y="31"/>
                </a:lnTo>
                <a:lnTo>
                  <a:pt x="2" y="31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9"/>
                </a:lnTo>
                <a:lnTo>
                  <a:pt x="4" y="29"/>
                </a:lnTo>
                <a:lnTo>
                  <a:pt x="4" y="29"/>
                </a:lnTo>
                <a:lnTo>
                  <a:pt x="4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7"/>
                </a:lnTo>
                <a:lnTo>
                  <a:pt x="10" y="28"/>
                </a:lnTo>
                <a:lnTo>
                  <a:pt x="10" y="27"/>
                </a:lnTo>
                <a:lnTo>
                  <a:pt x="11" y="27"/>
                </a:lnTo>
                <a:lnTo>
                  <a:pt x="11" y="27"/>
                </a:lnTo>
                <a:lnTo>
                  <a:pt x="11" y="28"/>
                </a:lnTo>
                <a:lnTo>
                  <a:pt x="11" y="27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2" y="28"/>
                </a:lnTo>
                <a:lnTo>
                  <a:pt x="12" y="28"/>
                </a:lnTo>
                <a:lnTo>
                  <a:pt x="12" y="27"/>
                </a:lnTo>
                <a:lnTo>
                  <a:pt x="12" y="28"/>
                </a:lnTo>
                <a:lnTo>
                  <a:pt x="12" y="28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5"/>
                </a:lnTo>
                <a:lnTo>
                  <a:pt x="16" y="25"/>
                </a:lnTo>
                <a:lnTo>
                  <a:pt x="17" y="25"/>
                </a:lnTo>
                <a:lnTo>
                  <a:pt x="17" y="25"/>
                </a:lnTo>
                <a:lnTo>
                  <a:pt x="17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5"/>
                </a:lnTo>
                <a:lnTo>
                  <a:pt x="21" y="24"/>
                </a:lnTo>
                <a:lnTo>
                  <a:pt x="21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7" y="23"/>
                </a:lnTo>
                <a:lnTo>
                  <a:pt x="28" y="23"/>
                </a:lnTo>
                <a:lnTo>
                  <a:pt x="28" y="23"/>
                </a:lnTo>
                <a:lnTo>
                  <a:pt x="28" y="23"/>
                </a:lnTo>
                <a:lnTo>
                  <a:pt x="28" y="23"/>
                </a:lnTo>
                <a:lnTo>
                  <a:pt x="28" y="23"/>
                </a:lnTo>
                <a:lnTo>
                  <a:pt x="29" y="23"/>
                </a:lnTo>
                <a:lnTo>
                  <a:pt x="29" y="23"/>
                </a:lnTo>
                <a:lnTo>
                  <a:pt x="29" y="23"/>
                </a:lnTo>
                <a:lnTo>
                  <a:pt x="29" y="23"/>
                </a:lnTo>
                <a:lnTo>
                  <a:pt x="29" y="23"/>
                </a:lnTo>
                <a:lnTo>
                  <a:pt x="29" y="23"/>
                </a:lnTo>
                <a:lnTo>
                  <a:pt x="29" y="23"/>
                </a:lnTo>
                <a:lnTo>
                  <a:pt x="29" y="23"/>
                </a:lnTo>
                <a:lnTo>
                  <a:pt x="29" y="24"/>
                </a:lnTo>
                <a:lnTo>
                  <a:pt x="30" y="24"/>
                </a:lnTo>
                <a:lnTo>
                  <a:pt x="30" y="23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2" y="24"/>
                </a:lnTo>
                <a:lnTo>
                  <a:pt x="32" y="24"/>
                </a:lnTo>
                <a:lnTo>
                  <a:pt x="32" y="24"/>
                </a:lnTo>
                <a:lnTo>
                  <a:pt x="32" y="25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4" y="24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7" y="22"/>
                </a:lnTo>
                <a:lnTo>
                  <a:pt x="38" y="21"/>
                </a:lnTo>
                <a:lnTo>
                  <a:pt x="38" y="21"/>
                </a:lnTo>
                <a:lnTo>
                  <a:pt x="38" y="21"/>
                </a:lnTo>
                <a:lnTo>
                  <a:pt x="39" y="21"/>
                </a:lnTo>
                <a:lnTo>
                  <a:pt x="39" y="21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1" y="20"/>
                </a:lnTo>
                <a:lnTo>
                  <a:pt x="41" y="20"/>
                </a:lnTo>
                <a:lnTo>
                  <a:pt x="41" y="20"/>
                </a:lnTo>
                <a:lnTo>
                  <a:pt x="41" y="20"/>
                </a:lnTo>
                <a:lnTo>
                  <a:pt x="42" y="20"/>
                </a:lnTo>
                <a:lnTo>
                  <a:pt x="43" y="19"/>
                </a:lnTo>
                <a:lnTo>
                  <a:pt x="43" y="19"/>
                </a:lnTo>
                <a:lnTo>
                  <a:pt x="44" y="19"/>
                </a:lnTo>
                <a:lnTo>
                  <a:pt x="44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6" y="18"/>
                </a:lnTo>
                <a:lnTo>
                  <a:pt x="46" y="18"/>
                </a:lnTo>
                <a:lnTo>
                  <a:pt x="47" y="18"/>
                </a:lnTo>
                <a:lnTo>
                  <a:pt x="47" y="18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6" y="17"/>
                </a:lnTo>
                <a:lnTo>
                  <a:pt x="45" y="17"/>
                </a:lnTo>
                <a:lnTo>
                  <a:pt x="45" y="17"/>
                </a:lnTo>
                <a:lnTo>
                  <a:pt x="45" y="17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6"/>
                </a:lnTo>
                <a:lnTo>
                  <a:pt x="45" y="15"/>
                </a:lnTo>
                <a:lnTo>
                  <a:pt x="45" y="15"/>
                </a:lnTo>
                <a:lnTo>
                  <a:pt x="46" y="15"/>
                </a:lnTo>
                <a:lnTo>
                  <a:pt x="45" y="15"/>
                </a:lnTo>
                <a:lnTo>
                  <a:pt x="45" y="15"/>
                </a:lnTo>
                <a:lnTo>
                  <a:pt x="46" y="15"/>
                </a:lnTo>
                <a:lnTo>
                  <a:pt x="46" y="15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7" y="14"/>
                </a:lnTo>
                <a:lnTo>
                  <a:pt x="47" y="14"/>
                </a:lnTo>
                <a:lnTo>
                  <a:pt x="47" y="13"/>
                </a:lnTo>
                <a:lnTo>
                  <a:pt x="47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8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3"/>
                </a:lnTo>
                <a:lnTo>
                  <a:pt x="50" y="3"/>
                </a:lnTo>
                <a:lnTo>
                  <a:pt x="50" y="3"/>
                </a:lnTo>
                <a:lnTo>
                  <a:pt x="50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2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4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1"/>
                </a:lnTo>
                <a:lnTo>
                  <a:pt x="54" y="1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6" y="1"/>
                </a:lnTo>
                <a:lnTo>
                  <a:pt x="56" y="1"/>
                </a:lnTo>
                <a:lnTo>
                  <a:pt x="56" y="1"/>
                </a:lnTo>
                <a:lnTo>
                  <a:pt x="56" y="1"/>
                </a:lnTo>
                <a:lnTo>
                  <a:pt x="56" y="1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6"/>
                </a:lnTo>
                <a:lnTo>
                  <a:pt x="56" y="6"/>
                </a:lnTo>
                <a:lnTo>
                  <a:pt x="56" y="5"/>
                </a:lnTo>
                <a:lnTo>
                  <a:pt x="56" y="5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7" y="6"/>
                </a:lnTo>
                <a:lnTo>
                  <a:pt x="57" y="7"/>
                </a:lnTo>
                <a:lnTo>
                  <a:pt x="56" y="7"/>
                </a:lnTo>
                <a:lnTo>
                  <a:pt x="56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9" y="7"/>
                </a:lnTo>
                <a:lnTo>
                  <a:pt x="59" y="7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3" y="8"/>
                </a:lnTo>
                <a:lnTo>
                  <a:pt x="63" y="8"/>
                </a:lnTo>
                <a:lnTo>
                  <a:pt x="63" y="8"/>
                </a:lnTo>
                <a:lnTo>
                  <a:pt x="63" y="8"/>
                </a:lnTo>
                <a:lnTo>
                  <a:pt x="63" y="8"/>
                </a:lnTo>
                <a:lnTo>
                  <a:pt x="64" y="8"/>
                </a:lnTo>
                <a:lnTo>
                  <a:pt x="64" y="9"/>
                </a:lnTo>
                <a:lnTo>
                  <a:pt x="64" y="8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4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8" y="8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10"/>
                </a:lnTo>
                <a:lnTo>
                  <a:pt x="69" y="10"/>
                </a:lnTo>
                <a:lnTo>
                  <a:pt x="69" y="10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0" y="11"/>
                </a:lnTo>
                <a:lnTo>
                  <a:pt x="70" y="11"/>
                </a:lnTo>
                <a:lnTo>
                  <a:pt x="70" y="11"/>
                </a:lnTo>
                <a:lnTo>
                  <a:pt x="70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3"/>
                </a:lnTo>
                <a:lnTo>
                  <a:pt x="69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7"/>
                </a:lnTo>
                <a:lnTo>
                  <a:pt x="69" y="18"/>
                </a:lnTo>
                <a:lnTo>
                  <a:pt x="69" y="19"/>
                </a:lnTo>
                <a:lnTo>
                  <a:pt x="70" y="21"/>
                </a:lnTo>
                <a:lnTo>
                  <a:pt x="70" y="22"/>
                </a:lnTo>
                <a:lnTo>
                  <a:pt x="70" y="22"/>
                </a:lnTo>
                <a:lnTo>
                  <a:pt x="69" y="23"/>
                </a:lnTo>
                <a:lnTo>
                  <a:pt x="69" y="23"/>
                </a:lnTo>
                <a:lnTo>
                  <a:pt x="69" y="23"/>
                </a:lnTo>
                <a:lnTo>
                  <a:pt x="68" y="24"/>
                </a:lnTo>
                <a:lnTo>
                  <a:pt x="68" y="24"/>
                </a:lnTo>
                <a:lnTo>
                  <a:pt x="67" y="25"/>
                </a:lnTo>
                <a:lnTo>
                  <a:pt x="66" y="25"/>
                </a:lnTo>
                <a:lnTo>
                  <a:pt x="66" y="25"/>
                </a:lnTo>
                <a:lnTo>
                  <a:pt x="65" y="26"/>
                </a:lnTo>
                <a:lnTo>
                  <a:pt x="64" y="26"/>
                </a:lnTo>
                <a:lnTo>
                  <a:pt x="62" y="27"/>
                </a:lnTo>
                <a:lnTo>
                  <a:pt x="61" y="27"/>
                </a:lnTo>
                <a:lnTo>
                  <a:pt x="60" y="27"/>
                </a:lnTo>
                <a:lnTo>
                  <a:pt x="59" y="28"/>
                </a:lnTo>
                <a:lnTo>
                  <a:pt x="58" y="28"/>
                </a:lnTo>
                <a:lnTo>
                  <a:pt x="58" y="28"/>
                </a:lnTo>
                <a:lnTo>
                  <a:pt x="57" y="29"/>
                </a:lnTo>
                <a:lnTo>
                  <a:pt x="56" y="29"/>
                </a:lnTo>
                <a:lnTo>
                  <a:pt x="56" y="29"/>
                </a:lnTo>
                <a:lnTo>
                  <a:pt x="55" y="29"/>
                </a:lnTo>
                <a:lnTo>
                  <a:pt x="55" y="30"/>
                </a:lnTo>
                <a:lnTo>
                  <a:pt x="55" y="30"/>
                </a:lnTo>
                <a:lnTo>
                  <a:pt x="55" y="30"/>
                </a:lnTo>
                <a:lnTo>
                  <a:pt x="55" y="30"/>
                </a:lnTo>
                <a:lnTo>
                  <a:pt x="55" y="30"/>
                </a:lnTo>
                <a:lnTo>
                  <a:pt x="55" y="30"/>
                </a:lnTo>
                <a:lnTo>
                  <a:pt x="55" y="30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2"/>
                </a:lnTo>
                <a:lnTo>
                  <a:pt x="54" y="32"/>
                </a:lnTo>
                <a:lnTo>
                  <a:pt x="54" y="32"/>
                </a:lnTo>
                <a:lnTo>
                  <a:pt x="53" y="32"/>
                </a:lnTo>
                <a:lnTo>
                  <a:pt x="53" y="32"/>
                </a:lnTo>
                <a:lnTo>
                  <a:pt x="53" y="33"/>
                </a:lnTo>
                <a:lnTo>
                  <a:pt x="53" y="33"/>
                </a:lnTo>
                <a:lnTo>
                  <a:pt x="53" y="33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1" y="34"/>
                </a:lnTo>
                <a:lnTo>
                  <a:pt x="51" y="34"/>
                </a:lnTo>
                <a:lnTo>
                  <a:pt x="51" y="35"/>
                </a:lnTo>
                <a:lnTo>
                  <a:pt x="51" y="35"/>
                </a:lnTo>
                <a:lnTo>
                  <a:pt x="51" y="35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2" y="37"/>
                </a:lnTo>
                <a:lnTo>
                  <a:pt x="52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4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7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9"/>
                </a:lnTo>
                <a:lnTo>
                  <a:pt x="52" y="39"/>
                </a:lnTo>
                <a:lnTo>
                  <a:pt x="52" y="39"/>
                </a:lnTo>
                <a:lnTo>
                  <a:pt x="52" y="39"/>
                </a:lnTo>
                <a:lnTo>
                  <a:pt x="52" y="39"/>
                </a:lnTo>
                <a:lnTo>
                  <a:pt x="52" y="39"/>
                </a:lnTo>
                <a:lnTo>
                  <a:pt x="51" y="39"/>
                </a:lnTo>
                <a:lnTo>
                  <a:pt x="51" y="39"/>
                </a:lnTo>
                <a:lnTo>
                  <a:pt x="51" y="39"/>
                </a:lnTo>
                <a:lnTo>
                  <a:pt x="51" y="39"/>
                </a:lnTo>
                <a:lnTo>
                  <a:pt x="51" y="39"/>
                </a:lnTo>
                <a:lnTo>
                  <a:pt x="51" y="39"/>
                </a:lnTo>
                <a:lnTo>
                  <a:pt x="51" y="40"/>
                </a:lnTo>
                <a:lnTo>
                  <a:pt x="51" y="40"/>
                </a:lnTo>
                <a:lnTo>
                  <a:pt x="51" y="40"/>
                </a:lnTo>
                <a:lnTo>
                  <a:pt x="51" y="40"/>
                </a:lnTo>
                <a:lnTo>
                  <a:pt x="51" y="40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0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1" y="41"/>
                </a:lnTo>
                <a:lnTo>
                  <a:pt x="50" y="41"/>
                </a:lnTo>
                <a:lnTo>
                  <a:pt x="46" y="40"/>
                </a:lnTo>
                <a:lnTo>
                  <a:pt x="45" y="40"/>
                </a:lnTo>
                <a:lnTo>
                  <a:pt x="44" y="40"/>
                </a:lnTo>
                <a:lnTo>
                  <a:pt x="43" y="40"/>
                </a:lnTo>
                <a:lnTo>
                  <a:pt x="42" y="40"/>
                </a:lnTo>
                <a:lnTo>
                  <a:pt x="42" y="40"/>
                </a:lnTo>
                <a:lnTo>
                  <a:pt x="41" y="40"/>
                </a:lnTo>
                <a:lnTo>
                  <a:pt x="40" y="40"/>
                </a:lnTo>
                <a:lnTo>
                  <a:pt x="39" y="40"/>
                </a:lnTo>
                <a:lnTo>
                  <a:pt x="39" y="40"/>
                </a:lnTo>
                <a:lnTo>
                  <a:pt x="39" y="41"/>
                </a:lnTo>
                <a:lnTo>
                  <a:pt x="39" y="41"/>
                </a:lnTo>
                <a:lnTo>
                  <a:pt x="39" y="41"/>
                </a:lnTo>
                <a:lnTo>
                  <a:pt x="38" y="41"/>
                </a:lnTo>
                <a:lnTo>
                  <a:pt x="37" y="41"/>
                </a:lnTo>
                <a:lnTo>
                  <a:pt x="36" y="41"/>
                </a:lnTo>
                <a:lnTo>
                  <a:pt x="35" y="41"/>
                </a:lnTo>
                <a:lnTo>
                  <a:pt x="34" y="41"/>
                </a:lnTo>
                <a:lnTo>
                  <a:pt x="34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3" y="41"/>
                </a:lnTo>
                <a:lnTo>
                  <a:pt x="32" y="41"/>
                </a:lnTo>
                <a:lnTo>
                  <a:pt x="32" y="41"/>
                </a:lnTo>
                <a:lnTo>
                  <a:pt x="31" y="41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2" y="40"/>
                </a:lnTo>
                <a:lnTo>
                  <a:pt x="32" y="40"/>
                </a:lnTo>
                <a:lnTo>
                  <a:pt x="32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2" y="39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7"/>
                </a:lnTo>
                <a:lnTo>
                  <a:pt x="32" y="37"/>
                </a:lnTo>
                <a:lnTo>
                  <a:pt x="32" y="37"/>
                </a:lnTo>
                <a:lnTo>
                  <a:pt x="33" y="37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2" y="36"/>
                </a:lnTo>
                <a:lnTo>
                  <a:pt x="32" y="36"/>
                </a:lnTo>
                <a:lnTo>
                  <a:pt x="32" y="35"/>
                </a:lnTo>
                <a:lnTo>
                  <a:pt x="32" y="36"/>
                </a:lnTo>
                <a:lnTo>
                  <a:pt x="32" y="36"/>
                </a:lnTo>
                <a:lnTo>
                  <a:pt x="31" y="36"/>
                </a:lnTo>
                <a:lnTo>
                  <a:pt x="32" y="36"/>
                </a:lnTo>
                <a:lnTo>
                  <a:pt x="31" y="36"/>
                </a:lnTo>
                <a:lnTo>
                  <a:pt x="31" y="36"/>
                </a:lnTo>
                <a:lnTo>
                  <a:pt x="31" y="36"/>
                </a:lnTo>
                <a:lnTo>
                  <a:pt x="31" y="36"/>
                </a:lnTo>
                <a:lnTo>
                  <a:pt x="31" y="36"/>
                </a:lnTo>
                <a:lnTo>
                  <a:pt x="31" y="36"/>
                </a:lnTo>
                <a:lnTo>
                  <a:pt x="31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9" y="37"/>
                </a:lnTo>
                <a:lnTo>
                  <a:pt x="28" y="37"/>
                </a:lnTo>
                <a:lnTo>
                  <a:pt x="29" y="37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9"/>
                </a:lnTo>
                <a:lnTo>
                  <a:pt x="29" y="39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7"/>
                </a:lnTo>
                <a:lnTo>
                  <a:pt x="29" y="37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7"/>
                </a:lnTo>
                <a:lnTo>
                  <a:pt x="30" y="37"/>
                </a:lnTo>
                <a:lnTo>
                  <a:pt x="30" y="37"/>
                </a:lnTo>
                <a:lnTo>
                  <a:pt x="30" y="37"/>
                </a:lnTo>
                <a:lnTo>
                  <a:pt x="30" y="37"/>
                </a:lnTo>
                <a:lnTo>
                  <a:pt x="31" y="37"/>
                </a:lnTo>
                <a:lnTo>
                  <a:pt x="31" y="37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8"/>
                </a:lnTo>
                <a:lnTo>
                  <a:pt x="29" y="39"/>
                </a:lnTo>
                <a:lnTo>
                  <a:pt x="29" y="38"/>
                </a:lnTo>
                <a:lnTo>
                  <a:pt x="29" y="38"/>
                </a:lnTo>
                <a:lnTo>
                  <a:pt x="29" y="39"/>
                </a:lnTo>
                <a:lnTo>
                  <a:pt x="29" y="39"/>
                </a:lnTo>
                <a:lnTo>
                  <a:pt x="30" y="39"/>
                </a:lnTo>
                <a:lnTo>
                  <a:pt x="29" y="39"/>
                </a:lnTo>
                <a:lnTo>
                  <a:pt x="30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40"/>
                </a:lnTo>
                <a:lnTo>
                  <a:pt x="31" y="40"/>
                </a:lnTo>
                <a:lnTo>
                  <a:pt x="31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1"/>
                </a:lnTo>
                <a:lnTo>
                  <a:pt x="30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0" y="41"/>
                </a:lnTo>
                <a:lnTo>
                  <a:pt x="31" y="41"/>
                </a:lnTo>
                <a:lnTo>
                  <a:pt x="31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30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8" y="42"/>
                </a:lnTo>
                <a:lnTo>
                  <a:pt x="28" y="42"/>
                </a:lnTo>
                <a:lnTo>
                  <a:pt x="28" y="42"/>
                </a:lnTo>
                <a:lnTo>
                  <a:pt x="28" y="42"/>
                </a:lnTo>
                <a:lnTo>
                  <a:pt x="28" y="41"/>
                </a:lnTo>
                <a:lnTo>
                  <a:pt x="28" y="41"/>
                </a:lnTo>
                <a:lnTo>
                  <a:pt x="28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6" y="41"/>
                </a:lnTo>
                <a:lnTo>
                  <a:pt x="27" y="41"/>
                </a:lnTo>
                <a:lnTo>
                  <a:pt x="26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8" y="41"/>
                </a:lnTo>
                <a:lnTo>
                  <a:pt x="28" y="41"/>
                </a:lnTo>
                <a:lnTo>
                  <a:pt x="28" y="41"/>
                </a:lnTo>
                <a:lnTo>
                  <a:pt x="28" y="42"/>
                </a:lnTo>
                <a:lnTo>
                  <a:pt x="28" y="42"/>
                </a:lnTo>
                <a:lnTo>
                  <a:pt x="28" y="42"/>
                </a:lnTo>
                <a:lnTo>
                  <a:pt x="27" y="42"/>
                </a:lnTo>
                <a:lnTo>
                  <a:pt x="25" y="42"/>
                </a:lnTo>
                <a:lnTo>
                  <a:pt x="25" y="42"/>
                </a:lnTo>
                <a:lnTo>
                  <a:pt x="25" y="42"/>
                </a:lnTo>
                <a:lnTo>
                  <a:pt x="25" y="42"/>
                </a:lnTo>
                <a:lnTo>
                  <a:pt x="25" y="42"/>
                </a:lnTo>
                <a:lnTo>
                  <a:pt x="25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3"/>
                </a:lnTo>
                <a:lnTo>
                  <a:pt x="24" y="43"/>
                </a:lnTo>
                <a:lnTo>
                  <a:pt x="24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3"/>
                </a:lnTo>
                <a:lnTo>
                  <a:pt x="23" y="42"/>
                </a:lnTo>
                <a:lnTo>
                  <a:pt x="23" y="42"/>
                </a:lnTo>
                <a:lnTo>
                  <a:pt x="21" y="42"/>
                </a:lnTo>
                <a:lnTo>
                  <a:pt x="20" y="42"/>
                </a:lnTo>
                <a:lnTo>
                  <a:pt x="18" y="43"/>
                </a:lnTo>
                <a:lnTo>
                  <a:pt x="16" y="43"/>
                </a:lnTo>
                <a:lnTo>
                  <a:pt x="16" y="43"/>
                </a:lnTo>
                <a:lnTo>
                  <a:pt x="16" y="43"/>
                </a:lnTo>
                <a:lnTo>
                  <a:pt x="16" y="43"/>
                </a:lnTo>
                <a:lnTo>
                  <a:pt x="15" y="43"/>
                </a:lnTo>
                <a:lnTo>
                  <a:pt x="15" y="43"/>
                </a:lnTo>
                <a:lnTo>
                  <a:pt x="15" y="43"/>
                </a:lnTo>
                <a:lnTo>
                  <a:pt x="15" y="43"/>
                </a:lnTo>
                <a:lnTo>
                  <a:pt x="16" y="43"/>
                </a:lnTo>
                <a:lnTo>
                  <a:pt x="16" y="43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7" y="42"/>
                </a:lnTo>
                <a:lnTo>
                  <a:pt x="17" y="42"/>
                </a:lnTo>
                <a:lnTo>
                  <a:pt x="17" y="43"/>
                </a:lnTo>
                <a:lnTo>
                  <a:pt x="18" y="43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7" y="42"/>
                </a:lnTo>
                <a:lnTo>
                  <a:pt x="17" y="42"/>
                </a:lnTo>
                <a:lnTo>
                  <a:pt x="17" y="42"/>
                </a:lnTo>
                <a:lnTo>
                  <a:pt x="17" y="42"/>
                </a:lnTo>
                <a:lnTo>
                  <a:pt x="17" y="42"/>
                </a:lnTo>
                <a:lnTo>
                  <a:pt x="18" y="42"/>
                </a:lnTo>
                <a:lnTo>
                  <a:pt x="19" y="42"/>
                </a:lnTo>
                <a:lnTo>
                  <a:pt x="19" y="42"/>
                </a:lnTo>
                <a:lnTo>
                  <a:pt x="21" y="42"/>
                </a:lnTo>
                <a:lnTo>
                  <a:pt x="21" y="42"/>
                </a:lnTo>
                <a:lnTo>
                  <a:pt x="22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3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2" y="42"/>
                </a:lnTo>
                <a:lnTo>
                  <a:pt x="22" y="42"/>
                </a:lnTo>
                <a:lnTo>
                  <a:pt x="22" y="42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20" y="41"/>
                </a:lnTo>
                <a:lnTo>
                  <a:pt x="20" y="41"/>
                </a:lnTo>
                <a:lnTo>
                  <a:pt x="20" y="41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9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8" y="40"/>
                </a:lnTo>
                <a:lnTo>
                  <a:pt x="18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5" y="40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5" y="40"/>
                </a:lnTo>
                <a:lnTo>
                  <a:pt x="15" y="40"/>
                </a:lnTo>
                <a:lnTo>
                  <a:pt x="14" y="40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2" y="42"/>
                </a:lnTo>
                <a:lnTo>
                  <a:pt x="12" y="42"/>
                </a:lnTo>
                <a:lnTo>
                  <a:pt x="11" y="42"/>
                </a:lnTo>
                <a:lnTo>
                  <a:pt x="11" y="41"/>
                </a:lnTo>
                <a:lnTo>
                  <a:pt x="11" y="41"/>
                </a:lnTo>
                <a:lnTo>
                  <a:pt x="11" y="41"/>
                </a:lnTo>
                <a:lnTo>
                  <a:pt x="11" y="42"/>
                </a:lnTo>
                <a:lnTo>
                  <a:pt x="11" y="41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1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1"/>
                </a:lnTo>
                <a:lnTo>
                  <a:pt x="9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9" y="41"/>
                </a:lnTo>
                <a:lnTo>
                  <a:pt x="10" y="41"/>
                </a:lnTo>
                <a:lnTo>
                  <a:pt x="10" y="41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8" y="40"/>
                </a:lnTo>
                <a:lnTo>
                  <a:pt x="8" y="41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7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7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3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6"/>
                </a:lnTo>
                <a:lnTo>
                  <a:pt x="4" y="45"/>
                </a:lnTo>
                <a:lnTo>
                  <a:pt x="4" y="45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5" y="46"/>
                </a:lnTo>
                <a:lnTo>
                  <a:pt x="4" y="46"/>
                </a:lnTo>
                <a:lnTo>
                  <a:pt x="4" y="46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6"/>
                </a:lnTo>
                <a:lnTo>
                  <a:pt x="5" y="46"/>
                </a:lnTo>
                <a:lnTo>
                  <a:pt x="5" y="46"/>
                </a:lnTo>
                <a:lnTo>
                  <a:pt x="5" y="46"/>
                </a:lnTo>
                <a:lnTo>
                  <a:pt x="6" y="46"/>
                </a:lnTo>
                <a:lnTo>
                  <a:pt x="6" y="45"/>
                </a:lnTo>
                <a:lnTo>
                  <a:pt x="6" y="46"/>
                </a:lnTo>
                <a:lnTo>
                  <a:pt x="5" y="46"/>
                </a:lnTo>
                <a:lnTo>
                  <a:pt x="5" y="46"/>
                </a:lnTo>
                <a:lnTo>
                  <a:pt x="5" y="46"/>
                </a:lnTo>
                <a:lnTo>
                  <a:pt x="5" y="46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7" y="47"/>
                </a:lnTo>
                <a:lnTo>
                  <a:pt x="7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5" y="47"/>
                </a:lnTo>
                <a:lnTo>
                  <a:pt x="5" y="47"/>
                </a:ln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7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2" y="48"/>
                </a:lnTo>
                <a:lnTo>
                  <a:pt x="3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7"/>
                </a:lnTo>
                <a:lnTo>
                  <a:pt x="2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1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close/>
                <a:moveTo>
                  <a:pt x="57" y="30"/>
                </a:move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close/>
                <a:moveTo>
                  <a:pt x="57" y="30"/>
                </a:move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7" y="31"/>
                </a:lnTo>
                <a:lnTo>
                  <a:pt x="57" y="31"/>
                </a:lnTo>
                <a:lnTo>
                  <a:pt x="57" y="30"/>
                </a:lnTo>
                <a:close/>
                <a:moveTo>
                  <a:pt x="30" y="42"/>
                </a:moveTo>
                <a:lnTo>
                  <a:pt x="30" y="42"/>
                </a:lnTo>
                <a:close/>
                <a:moveTo>
                  <a:pt x="24" y="42"/>
                </a:moveTo>
                <a:lnTo>
                  <a:pt x="24" y="42"/>
                </a:lnTo>
                <a:close/>
                <a:moveTo>
                  <a:pt x="14" y="42"/>
                </a:moveTo>
                <a:lnTo>
                  <a:pt x="14" y="42"/>
                </a:lnTo>
                <a:close/>
                <a:moveTo>
                  <a:pt x="3" y="43"/>
                </a:moveTo>
                <a:lnTo>
                  <a:pt x="3" y="43"/>
                </a:lnTo>
                <a:lnTo>
                  <a:pt x="3" y="43"/>
                </a:lnTo>
                <a:lnTo>
                  <a:pt x="3" y="43"/>
                </a:lnTo>
                <a:close/>
                <a:moveTo>
                  <a:pt x="18" y="40"/>
                </a:move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1"/>
                </a:lnTo>
                <a:lnTo>
                  <a:pt x="18" y="41"/>
                </a:lnTo>
                <a:lnTo>
                  <a:pt x="18" y="41"/>
                </a:lnTo>
                <a:lnTo>
                  <a:pt x="18" y="41"/>
                </a:lnTo>
                <a:lnTo>
                  <a:pt x="18" y="40"/>
                </a:lnTo>
                <a:close/>
                <a:moveTo>
                  <a:pt x="16" y="40"/>
                </a:moveTo>
                <a:lnTo>
                  <a:pt x="16" y="40"/>
                </a:lnTo>
                <a:lnTo>
                  <a:pt x="16" y="40"/>
                </a:lnTo>
                <a:close/>
                <a:moveTo>
                  <a:pt x="29" y="42"/>
                </a:moveTo>
                <a:lnTo>
                  <a:pt x="28" y="42"/>
                </a:lnTo>
                <a:lnTo>
                  <a:pt x="28" y="42"/>
                </a:lnTo>
                <a:lnTo>
                  <a:pt x="29" y="42"/>
                </a:lnTo>
                <a:close/>
                <a:moveTo>
                  <a:pt x="3" y="43"/>
                </a:moveTo>
                <a:lnTo>
                  <a:pt x="3" y="43"/>
                </a:lnTo>
                <a:close/>
                <a:moveTo>
                  <a:pt x="4" y="46"/>
                </a:moveTo>
                <a:lnTo>
                  <a:pt x="3" y="46"/>
                </a:lnTo>
                <a:lnTo>
                  <a:pt x="3" y="46"/>
                </a:lnTo>
                <a:lnTo>
                  <a:pt x="3" y="46"/>
                </a:lnTo>
                <a:lnTo>
                  <a:pt x="4" y="46"/>
                </a:lnTo>
                <a:close/>
                <a:moveTo>
                  <a:pt x="3" y="45"/>
                </a:moveTo>
                <a:lnTo>
                  <a:pt x="3" y="45"/>
                </a:lnTo>
                <a:close/>
                <a:moveTo>
                  <a:pt x="5" y="46"/>
                </a:moveTo>
                <a:lnTo>
                  <a:pt x="5" y="46"/>
                </a:lnTo>
                <a:close/>
                <a:moveTo>
                  <a:pt x="5" y="43"/>
                </a:move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close/>
                <a:moveTo>
                  <a:pt x="5" y="42"/>
                </a:move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3"/>
                </a:lnTo>
                <a:lnTo>
                  <a:pt x="6" y="42"/>
                </a:lnTo>
                <a:lnTo>
                  <a:pt x="6" y="43"/>
                </a:lnTo>
                <a:lnTo>
                  <a:pt x="5" y="43"/>
                </a:lnTo>
                <a:lnTo>
                  <a:pt x="5" y="42"/>
                </a:lnTo>
                <a:lnTo>
                  <a:pt x="6" y="42"/>
                </a:lnTo>
                <a:lnTo>
                  <a:pt x="6" y="42"/>
                </a:lnTo>
                <a:lnTo>
                  <a:pt x="5" y="42"/>
                </a:lnTo>
                <a:close/>
                <a:moveTo>
                  <a:pt x="16" y="41"/>
                </a:moveTo>
                <a:lnTo>
                  <a:pt x="16" y="41"/>
                </a:lnTo>
                <a:close/>
                <a:moveTo>
                  <a:pt x="4" y="42"/>
                </a:move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2"/>
                </a:lnTo>
                <a:close/>
                <a:moveTo>
                  <a:pt x="23" y="43"/>
                </a:moveTo>
                <a:lnTo>
                  <a:pt x="23" y="43"/>
                </a:lnTo>
                <a:close/>
                <a:moveTo>
                  <a:pt x="13" y="42"/>
                </a:moveTo>
                <a:lnTo>
                  <a:pt x="13" y="42"/>
                </a:lnTo>
                <a:lnTo>
                  <a:pt x="13" y="42"/>
                </a:lnTo>
                <a:lnTo>
                  <a:pt x="13" y="42"/>
                </a:lnTo>
                <a:close/>
                <a:moveTo>
                  <a:pt x="28" y="42"/>
                </a:moveTo>
                <a:lnTo>
                  <a:pt x="28" y="42"/>
                </a:lnTo>
                <a:lnTo>
                  <a:pt x="28" y="42"/>
                </a:lnTo>
                <a:lnTo>
                  <a:pt x="28" y="42"/>
                </a:lnTo>
                <a:close/>
                <a:moveTo>
                  <a:pt x="16" y="42"/>
                </a:moveTo>
                <a:lnTo>
                  <a:pt x="16" y="42"/>
                </a:lnTo>
                <a:close/>
                <a:moveTo>
                  <a:pt x="30" y="42"/>
                </a:moveTo>
                <a:lnTo>
                  <a:pt x="30" y="42"/>
                </a:lnTo>
                <a:close/>
                <a:moveTo>
                  <a:pt x="5" y="48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close/>
                <a:moveTo>
                  <a:pt x="4" y="44"/>
                </a:move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close/>
                <a:moveTo>
                  <a:pt x="16" y="42"/>
                </a:moveTo>
                <a:lnTo>
                  <a:pt x="16" y="42"/>
                </a:lnTo>
                <a:close/>
                <a:moveTo>
                  <a:pt x="17" y="41"/>
                </a:move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close/>
                <a:moveTo>
                  <a:pt x="30" y="42"/>
                </a:move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close/>
                <a:moveTo>
                  <a:pt x="4" y="45"/>
                </a:move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close/>
                <a:moveTo>
                  <a:pt x="5" y="45"/>
                </a:moveTo>
                <a:lnTo>
                  <a:pt x="5" y="45"/>
                </a:lnTo>
                <a:lnTo>
                  <a:pt x="5" y="45"/>
                </a:lnTo>
                <a:lnTo>
                  <a:pt x="5" y="45"/>
                </a:lnTo>
                <a:lnTo>
                  <a:pt x="5" y="45"/>
                </a:lnTo>
                <a:lnTo>
                  <a:pt x="5" y="45"/>
                </a:lnTo>
                <a:lnTo>
                  <a:pt x="5" y="46"/>
                </a:lnTo>
                <a:lnTo>
                  <a:pt x="4" y="46"/>
                </a:lnTo>
                <a:lnTo>
                  <a:pt x="5" y="45"/>
                </a:lnTo>
                <a:lnTo>
                  <a:pt x="5" y="45"/>
                </a:lnTo>
                <a:lnTo>
                  <a:pt x="5" y="45"/>
                </a:lnTo>
                <a:close/>
                <a:moveTo>
                  <a:pt x="5" y="43"/>
                </a:move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3"/>
                </a:lnTo>
                <a:close/>
                <a:moveTo>
                  <a:pt x="24" y="43"/>
                </a:moveTo>
                <a:lnTo>
                  <a:pt x="24" y="42"/>
                </a:lnTo>
                <a:lnTo>
                  <a:pt x="24" y="43"/>
                </a:lnTo>
                <a:close/>
                <a:moveTo>
                  <a:pt x="5" y="45"/>
                </a:moveTo>
                <a:lnTo>
                  <a:pt x="5" y="45"/>
                </a:lnTo>
                <a:lnTo>
                  <a:pt x="5" y="45"/>
                </a:lnTo>
                <a:lnTo>
                  <a:pt x="5" y="45"/>
                </a:lnTo>
                <a:close/>
                <a:moveTo>
                  <a:pt x="31" y="42"/>
                </a:moveTo>
                <a:lnTo>
                  <a:pt x="31" y="42"/>
                </a:lnTo>
                <a:lnTo>
                  <a:pt x="31" y="43"/>
                </a:lnTo>
                <a:lnTo>
                  <a:pt x="31" y="42"/>
                </a:lnTo>
                <a:close/>
                <a:moveTo>
                  <a:pt x="17" y="41"/>
                </a:moveTo>
                <a:lnTo>
                  <a:pt x="17" y="41"/>
                </a:lnTo>
                <a:close/>
                <a:moveTo>
                  <a:pt x="13" y="42"/>
                </a:moveTo>
                <a:lnTo>
                  <a:pt x="13" y="42"/>
                </a:lnTo>
                <a:lnTo>
                  <a:pt x="13" y="42"/>
                </a:lnTo>
                <a:close/>
                <a:moveTo>
                  <a:pt x="30" y="43"/>
                </a:moveTo>
                <a:lnTo>
                  <a:pt x="30" y="43"/>
                </a:lnTo>
                <a:lnTo>
                  <a:pt x="30" y="43"/>
                </a:lnTo>
                <a:lnTo>
                  <a:pt x="30" y="43"/>
                </a:lnTo>
                <a:close/>
                <a:moveTo>
                  <a:pt x="4" y="43"/>
                </a:move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close/>
                <a:moveTo>
                  <a:pt x="31" y="37"/>
                </a:moveTo>
                <a:lnTo>
                  <a:pt x="31" y="37"/>
                </a:lnTo>
                <a:lnTo>
                  <a:pt x="31" y="37"/>
                </a:lnTo>
                <a:lnTo>
                  <a:pt x="32" y="37"/>
                </a:lnTo>
                <a:lnTo>
                  <a:pt x="31" y="37"/>
                </a:lnTo>
                <a:lnTo>
                  <a:pt x="32" y="37"/>
                </a:lnTo>
                <a:lnTo>
                  <a:pt x="31" y="37"/>
                </a:lnTo>
                <a:close/>
                <a:moveTo>
                  <a:pt x="3" y="44"/>
                </a:moveTo>
                <a:lnTo>
                  <a:pt x="3" y="44"/>
                </a:lnTo>
                <a:lnTo>
                  <a:pt x="3" y="44"/>
                </a:lnTo>
                <a:lnTo>
                  <a:pt x="3" y="45"/>
                </a:lnTo>
                <a:lnTo>
                  <a:pt x="3" y="44"/>
                </a:lnTo>
                <a:close/>
                <a:moveTo>
                  <a:pt x="15" y="42"/>
                </a:move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5" y="42"/>
                </a:lnTo>
                <a:lnTo>
                  <a:pt x="15" y="42"/>
                </a:lnTo>
                <a:lnTo>
                  <a:pt x="15" y="42"/>
                </a:lnTo>
                <a:close/>
                <a:moveTo>
                  <a:pt x="17" y="42"/>
                </a:move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7" y="42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11" y="45"/>
                </a:move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5"/>
                </a:lnTo>
                <a:lnTo>
                  <a:pt x="10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9" y="46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0" y="43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4" y="44"/>
                </a:lnTo>
                <a:lnTo>
                  <a:pt x="14" y="44"/>
                </a:lnTo>
                <a:lnTo>
                  <a:pt x="14" y="45"/>
                </a:lnTo>
                <a:lnTo>
                  <a:pt x="14" y="45"/>
                </a:lnTo>
                <a:lnTo>
                  <a:pt x="13" y="45"/>
                </a:lnTo>
                <a:lnTo>
                  <a:pt x="13" y="45"/>
                </a:lnTo>
                <a:lnTo>
                  <a:pt x="13" y="45"/>
                </a:lnTo>
                <a:lnTo>
                  <a:pt x="13" y="45"/>
                </a:lnTo>
                <a:lnTo>
                  <a:pt x="13" y="44"/>
                </a:lnTo>
                <a:lnTo>
                  <a:pt x="13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2" y="45"/>
                </a:lnTo>
                <a:lnTo>
                  <a:pt x="11" y="45"/>
                </a:lnTo>
                <a:lnTo>
                  <a:pt x="11" y="45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xmlns="" id="{E85218F3-8D27-4FF6-831A-054C16954BEC}"/>
              </a:ext>
            </a:extLst>
          </p:cNvPr>
          <p:cNvSpPr>
            <a:spLocks/>
          </p:cNvSpPr>
          <p:nvPr/>
        </p:nvSpPr>
        <p:spPr bwMode="auto">
          <a:xfrm>
            <a:off x="7454755" y="2053577"/>
            <a:ext cx="615950" cy="379413"/>
          </a:xfrm>
          <a:custGeom>
            <a:avLst/>
            <a:gdLst>
              <a:gd name="T0" fmla="*/ 2 w 65"/>
              <a:gd name="T1" fmla="*/ 25 h 40"/>
              <a:gd name="T2" fmla="*/ 4 w 65"/>
              <a:gd name="T3" fmla="*/ 23 h 40"/>
              <a:gd name="T4" fmla="*/ 5 w 65"/>
              <a:gd name="T5" fmla="*/ 23 h 40"/>
              <a:gd name="T6" fmla="*/ 8 w 65"/>
              <a:gd name="T7" fmla="*/ 21 h 40"/>
              <a:gd name="T8" fmla="*/ 10 w 65"/>
              <a:gd name="T9" fmla="*/ 17 h 40"/>
              <a:gd name="T10" fmla="*/ 11 w 65"/>
              <a:gd name="T11" fmla="*/ 14 h 40"/>
              <a:gd name="T12" fmla="*/ 13 w 65"/>
              <a:gd name="T13" fmla="*/ 11 h 40"/>
              <a:gd name="T14" fmla="*/ 15 w 65"/>
              <a:gd name="T15" fmla="*/ 9 h 40"/>
              <a:gd name="T16" fmla="*/ 16 w 65"/>
              <a:gd name="T17" fmla="*/ 5 h 40"/>
              <a:gd name="T18" fmla="*/ 24 w 65"/>
              <a:gd name="T19" fmla="*/ 0 h 40"/>
              <a:gd name="T20" fmla="*/ 28 w 65"/>
              <a:gd name="T21" fmla="*/ 2 h 40"/>
              <a:gd name="T22" fmla="*/ 32 w 65"/>
              <a:gd name="T23" fmla="*/ 4 h 40"/>
              <a:gd name="T24" fmla="*/ 35 w 65"/>
              <a:gd name="T25" fmla="*/ 5 h 40"/>
              <a:gd name="T26" fmla="*/ 39 w 65"/>
              <a:gd name="T27" fmla="*/ 5 h 40"/>
              <a:gd name="T28" fmla="*/ 45 w 65"/>
              <a:gd name="T29" fmla="*/ 5 h 40"/>
              <a:gd name="T30" fmla="*/ 50 w 65"/>
              <a:gd name="T31" fmla="*/ 4 h 40"/>
              <a:gd name="T32" fmla="*/ 54 w 65"/>
              <a:gd name="T33" fmla="*/ 5 h 40"/>
              <a:gd name="T34" fmla="*/ 58 w 65"/>
              <a:gd name="T35" fmla="*/ 9 h 40"/>
              <a:gd name="T36" fmla="*/ 60 w 65"/>
              <a:gd name="T37" fmla="*/ 12 h 40"/>
              <a:gd name="T38" fmla="*/ 61 w 65"/>
              <a:gd name="T39" fmla="*/ 15 h 40"/>
              <a:gd name="T40" fmla="*/ 61 w 65"/>
              <a:gd name="T41" fmla="*/ 18 h 40"/>
              <a:gd name="T42" fmla="*/ 62 w 65"/>
              <a:gd name="T43" fmla="*/ 21 h 40"/>
              <a:gd name="T44" fmla="*/ 63 w 65"/>
              <a:gd name="T45" fmla="*/ 25 h 40"/>
              <a:gd name="T46" fmla="*/ 64 w 65"/>
              <a:gd name="T47" fmla="*/ 27 h 40"/>
              <a:gd name="T48" fmla="*/ 65 w 65"/>
              <a:gd name="T49" fmla="*/ 31 h 40"/>
              <a:gd name="T50" fmla="*/ 63 w 65"/>
              <a:gd name="T51" fmla="*/ 31 h 40"/>
              <a:gd name="T52" fmla="*/ 60 w 65"/>
              <a:gd name="T53" fmla="*/ 31 h 40"/>
              <a:gd name="T54" fmla="*/ 56 w 65"/>
              <a:gd name="T55" fmla="*/ 31 h 40"/>
              <a:gd name="T56" fmla="*/ 55 w 65"/>
              <a:gd name="T57" fmla="*/ 31 h 40"/>
              <a:gd name="T58" fmla="*/ 53 w 65"/>
              <a:gd name="T59" fmla="*/ 30 h 40"/>
              <a:gd name="T60" fmla="*/ 49 w 65"/>
              <a:gd name="T61" fmla="*/ 31 h 40"/>
              <a:gd name="T62" fmla="*/ 45 w 65"/>
              <a:gd name="T63" fmla="*/ 29 h 40"/>
              <a:gd name="T64" fmla="*/ 43 w 65"/>
              <a:gd name="T65" fmla="*/ 30 h 40"/>
              <a:gd name="T66" fmla="*/ 41 w 65"/>
              <a:gd name="T67" fmla="*/ 27 h 40"/>
              <a:gd name="T68" fmla="*/ 37 w 65"/>
              <a:gd name="T69" fmla="*/ 30 h 40"/>
              <a:gd name="T70" fmla="*/ 39 w 65"/>
              <a:gd name="T71" fmla="*/ 33 h 40"/>
              <a:gd name="T72" fmla="*/ 37 w 65"/>
              <a:gd name="T73" fmla="*/ 35 h 40"/>
              <a:gd name="T74" fmla="*/ 37 w 65"/>
              <a:gd name="T75" fmla="*/ 37 h 40"/>
              <a:gd name="T76" fmla="*/ 33 w 65"/>
              <a:gd name="T77" fmla="*/ 39 h 40"/>
              <a:gd name="T78" fmla="*/ 30 w 65"/>
              <a:gd name="T79" fmla="*/ 36 h 40"/>
              <a:gd name="T80" fmla="*/ 28 w 65"/>
              <a:gd name="T81" fmla="*/ 35 h 40"/>
              <a:gd name="T82" fmla="*/ 24 w 65"/>
              <a:gd name="T83" fmla="*/ 36 h 40"/>
              <a:gd name="T84" fmla="*/ 20 w 65"/>
              <a:gd name="T85" fmla="*/ 34 h 40"/>
              <a:gd name="T86" fmla="*/ 21 w 65"/>
              <a:gd name="T87" fmla="*/ 31 h 40"/>
              <a:gd name="T88" fmla="*/ 22 w 65"/>
              <a:gd name="T89" fmla="*/ 28 h 40"/>
              <a:gd name="T90" fmla="*/ 25 w 65"/>
              <a:gd name="T91" fmla="*/ 26 h 40"/>
              <a:gd name="T92" fmla="*/ 26 w 65"/>
              <a:gd name="T93" fmla="*/ 23 h 40"/>
              <a:gd name="T94" fmla="*/ 24 w 65"/>
              <a:gd name="T95" fmla="*/ 23 h 40"/>
              <a:gd name="T96" fmla="*/ 21 w 65"/>
              <a:gd name="T97" fmla="*/ 24 h 40"/>
              <a:gd name="T98" fmla="*/ 18 w 65"/>
              <a:gd name="T99" fmla="*/ 25 h 40"/>
              <a:gd name="T100" fmla="*/ 15 w 65"/>
              <a:gd name="T101" fmla="*/ 26 h 40"/>
              <a:gd name="T102" fmla="*/ 14 w 65"/>
              <a:gd name="T103" fmla="*/ 27 h 40"/>
              <a:gd name="T104" fmla="*/ 13 w 65"/>
              <a:gd name="T105" fmla="*/ 29 h 40"/>
              <a:gd name="T106" fmla="*/ 11 w 65"/>
              <a:gd name="T107" fmla="*/ 30 h 40"/>
              <a:gd name="T108" fmla="*/ 10 w 65"/>
              <a:gd name="T109" fmla="*/ 30 h 40"/>
              <a:gd name="T110" fmla="*/ 7 w 65"/>
              <a:gd name="T111" fmla="*/ 31 h 40"/>
              <a:gd name="T112" fmla="*/ 5 w 65"/>
              <a:gd name="T113" fmla="*/ 30 h 40"/>
              <a:gd name="T114" fmla="*/ 3 w 65"/>
              <a:gd name="T115" fmla="*/ 29 h 40"/>
              <a:gd name="T116" fmla="*/ 2 w 65"/>
              <a:gd name="T117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" h="40">
                <a:moveTo>
                  <a:pt x="1" y="27"/>
                </a:move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6"/>
                </a:lnTo>
                <a:lnTo>
                  <a:pt x="1" y="26"/>
                </a:lnTo>
                <a:lnTo>
                  <a:pt x="1" y="25"/>
                </a:lnTo>
                <a:lnTo>
                  <a:pt x="2" y="25"/>
                </a:lnTo>
                <a:lnTo>
                  <a:pt x="2" y="25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2"/>
                </a:lnTo>
                <a:lnTo>
                  <a:pt x="6" y="22"/>
                </a:lnTo>
                <a:lnTo>
                  <a:pt x="7" y="22"/>
                </a:lnTo>
                <a:lnTo>
                  <a:pt x="7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9" y="20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10" y="18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9" y="17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3"/>
                </a:lnTo>
                <a:lnTo>
                  <a:pt x="12" y="13"/>
                </a:lnTo>
                <a:lnTo>
                  <a:pt x="12" y="13"/>
                </a:lnTo>
                <a:lnTo>
                  <a:pt x="12" y="13"/>
                </a:lnTo>
                <a:lnTo>
                  <a:pt x="12" y="13"/>
                </a:lnTo>
                <a:lnTo>
                  <a:pt x="13" y="12"/>
                </a:lnTo>
                <a:lnTo>
                  <a:pt x="13" y="12"/>
                </a:lnTo>
                <a:lnTo>
                  <a:pt x="13" y="12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5" y="9"/>
                </a:lnTo>
                <a:lnTo>
                  <a:pt x="15" y="9"/>
                </a:lnTo>
                <a:lnTo>
                  <a:pt x="15" y="9"/>
                </a:lnTo>
                <a:lnTo>
                  <a:pt x="15" y="9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6"/>
                </a:lnTo>
                <a:lnTo>
                  <a:pt x="16" y="5"/>
                </a:lnTo>
                <a:lnTo>
                  <a:pt x="16" y="5"/>
                </a:lnTo>
                <a:lnTo>
                  <a:pt x="16" y="4"/>
                </a:lnTo>
                <a:lnTo>
                  <a:pt x="16" y="4"/>
                </a:lnTo>
                <a:lnTo>
                  <a:pt x="17" y="4"/>
                </a:lnTo>
                <a:lnTo>
                  <a:pt x="17" y="3"/>
                </a:lnTo>
                <a:lnTo>
                  <a:pt x="17" y="3"/>
                </a:lnTo>
                <a:lnTo>
                  <a:pt x="17" y="2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5" y="1"/>
                </a:lnTo>
                <a:lnTo>
                  <a:pt x="25" y="1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30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4" y="5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5"/>
                </a:lnTo>
                <a:lnTo>
                  <a:pt x="34" y="5"/>
                </a:lnTo>
                <a:lnTo>
                  <a:pt x="35" y="5"/>
                </a:lnTo>
                <a:lnTo>
                  <a:pt x="35" y="5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8" y="4"/>
                </a:lnTo>
                <a:lnTo>
                  <a:pt x="38" y="4"/>
                </a:lnTo>
                <a:lnTo>
                  <a:pt x="39" y="4"/>
                </a:lnTo>
                <a:lnTo>
                  <a:pt x="39" y="5"/>
                </a:lnTo>
                <a:lnTo>
                  <a:pt x="40" y="5"/>
                </a:lnTo>
                <a:lnTo>
                  <a:pt x="40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4" y="5"/>
                </a:lnTo>
                <a:lnTo>
                  <a:pt x="44" y="5"/>
                </a:lnTo>
                <a:lnTo>
                  <a:pt x="45" y="5"/>
                </a:lnTo>
                <a:lnTo>
                  <a:pt x="45" y="4"/>
                </a:lnTo>
                <a:lnTo>
                  <a:pt x="46" y="4"/>
                </a:lnTo>
                <a:lnTo>
                  <a:pt x="46" y="4"/>
                </a:lnTo>
                <a:lnTo>
                  <a:pt x="47" y="4"/>
                </a:lnTo>
                <a:lnTo>
                  <a:pt x="47" y="4"/>
                </a:lnTo>
                <a:lnTo>
                  <a:pt x="47" y="4"/>
                </a:lnTo>
                <a:lnTo>
                  <a:pt x="48" y="4"/>
                </a:lnTo>
                <a:lnTo>
                  <a:pt x="48" y="4"/>
                </a:lnTo>
                <a:lnTo>
                  <a:pt x="49" y="4"/>
                </a:lnTo>
                <a:lnTo>
                  <a:pt x="49" y="4"/>
                </a:lnTo>
                <a:lnTo>
                  <a:pt x="50" y="5"/>
                </a:lnTo>
                <a:lnTo>
                  <a:pt x="50" y="4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4" y="5"/>
                </a:lnTo>
                <a:lnTo>
                  <a:pt x="54" y="6"/>
                </a:lnTo>
                <a:lnTo>
                  <a:pt x="55" y="6"/>
                </a:lnTo>
                <a:lnTo>
                  <a:pt x="56" y="6"/>
                </a:lnTo>
                <a:lnTo>
                  <a:pt x="56" y="6"/>
                </a:lnTo>
                <a:lnTo>
                  <a:pt x="56" y="7"/>
                </a:lnTo>
                <a:lnTo>
                  <a:pt x="56" y="7"/>
                </a:lnTo>
                <a:lnTo>
                  <a:pt x="57" y="7"/>
                </a:lnTo>
                <a:lnTo>
                  <a:pt x="57" y="7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9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11"/>
                </a:lnTo>
                <a:lnTo>
                  <a:pt x="59" y="11"/>
                </a:lnTo>
                <a:lnTo>
                  <a:pt x="59" y="11"/>
                </a:lnTo>
                <a:lnTo>
                  <a:pt x="59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1" y="14"/>
                </a:lnTo>
                <a:lnTo>
                  <a:pt x="61" y="14"/>
                </a:lnTo>
                <a:lnTo>
                  <a:pt x="61" y="15"/>
                </a:lnTo>
                <a:lnTo>
                  <a:pt x="61" y="15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9"/>
                </a:lnTo>
                <a:lnTo>
                  <a:pt x="61" y="19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3" y="21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4"/>
                </a:lnTo>
                <a:lnTo>
                  <a:pt x="63" y="24"/>
                </a:lnTo>
                <a:lnTo>
                  <a:pt x="63" y="25"/>
                </a:lnTo>
                <a:lnTo>
                  <a:pt x="63" y="25"/>
                </a:lnTo>
                <a:lnTo>
                  <a:pt x="63" y="25"/>
                </a:lnTo>
                <a:lnTo>
                  <a:pt x="63" y="25"/>
                </a:lnTo>
                <a:lnTo>
                  <a:pt x="63" y="26"/>
                </a:lnTo>
                <a:lnTo>
                  <a:pt x="63" y="26"/>
                </a:lnTo>
                <a:lnTo>
                  <a:pt x="63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7"/>
                </a:lnTo>
                <a:lnTo>
                  <a:pt x="64" y="27"/>
                </a:lnTo>
                <a:lnTo>
                  <a:pt x="64" y="27"/>
                </a:lnTo>
                <a:lnTo>
                  <a:pt x="64" y="28"/>
                </a:lnTo>
                <a:lnTo>
                  <a:pt x="64" y="28"/>
                </a:lnTo>
                <a:lnTo>
                  <a:pt x="64" y="28"/>
                </a:lnTo>
                <a:lnTo>
                  <a:pt x="64" y="28"/>
                </a:lnTo>
                <a:lnTo>
                  <a:pt x="65" y="28"/>
                </a:lnTo>
                <a:lnTo>
                  <a:pt x="65" y="28"/>
                </a:lnTo>
                <a:lnTo>
                  <a:pt x="65" y="29"/>
                </a:lnTo>
                <a:lnTo>
                  <a:pt x="65" y="29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1"/>
                </a:lnTo>
                <a:lnTo>
                  <a:pt x="65" y="31"/>
                </a:lnTo>
                <a:lnTo>
                  <a:pt x="65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3" y="31"/>
                </a:lnTo>
                <a:lnTo>
                  <a:pt x="63" y="31"/>
                </a:lnTo>
                <a:lnTo>
                  <a:pt x="63" y="31"/>
                </a:lnTo>
                <a:lnTo>
                  <a:pt x="63" y="31"/>
                </a:lnTo>
                <a:lnTo>
                  <a:pt x="63" y="31"/>
                </a:lnTo>
                <a:lnTo>
                  <a:pt x="62" y="31"/>
                </a:lnTo>
                <a:lnTo>
                  <a:pt x="62" y="31"/>
                </a:lnTo>
                <a:lnTo>
                  <a:pt x="62" y="32"/>
                </a:lnTo>
                <a:lnTo>
                  <a:pt x="62" y="32"/>
                </a:lnTo>
                <a:lnTo>
                  <a:pt x="62" y="32"/>
                </a:lnTo>
                <a:lnTo>
                  <a:pt x="61" y="32"/>
                </a:lnTo>
                <a:lnTo>
                  <a:pt x="61" y="32"/>
                </a:lnTo>
                <a:lnTo>
                  <a:pt x="61" y="32"/>
                </a:lnTo>
                <a:lnTo>
                  <a:pt x="61" y="31"/>
                </a:lnTo>
                <a:lnTo>
                  <a:pt x="61" y="31"/>
                </a:lnTo>
                <a:lnTo>
                  <a:pt x="61" y="31"/>
                </a:lnTo>
                <a:lnTo>
                  <a:pt x="60" y="31"/>
                </a:lnTo>
                <a:lnTo>
                  <a:pt x="60" y="32"/>
                </a:lnTo>
                <a:lnTo>
                  <a:pt x="59" y="32"/>
                </a:lnTo>
                <a:lnTo>
                  <a:pt x="58" y="32"/>
                </a:lnTo>
                <a:lnTo>
                  <a:pt x="58" y="31"/>
                </a:lnTo>
                <a:lnTo>
                  <a:pt x="58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5" y="31"/>
                </a:lnTo>
                <a:lnTo>
                  <a:pt x="55" y="31"/>
                </a:lnTo>
                <a:lnTo>
                  <a:pt x="55" y="30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1" y="31"/>
                </a:lnTo>
                <a:lnTo>
                  <a:pt x="51" y="31"/>
                </a:lnTo>
                <a:lnTo>
                  <a:pt x="49" y="31"/>
                </a:lnTo>
                <a:lnTo>
                  <a:pt x="48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7" y="30"/>
                </a:lnTo>
                <a:lnTo>
                  <a:pt x="47" y="30"/>
                </a:lnTo>
                <a:lnTo>
                  <a:pt x="47" y="30"/>
                </a:lnTo>
                <a:lnTo>
                  <a:pt x="46" y="30"/>
                </a:lnTo>
                <a:lnTo>
                  <a:pt x="46" y="30"/>
                </a:lnTo>
                <a:lnTo>
                  <a:pt x="46" y="29"/>
                </a:lnTo>
                <a:lnTo>
                  <a:pt x="46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3" y="30"/>
                </a:lnTo>
                <a:lnTo>
                  <a:pt x="43" y="30"/>
                </a:lnTo>
                <a:lnTo>
                  <a:pt x="42" y="30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8"/>
                </a:lnTo>
                <a:lnTo>
                  <a:pt x="42" y="28"/>
                </a:lnTo>
                <a:lnTo>
                  <a:pt x="42" y="27"/>
                </a:lnTo>
                <a:lnTo>
                  <a:pt x="42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0" y="27"/>
                </a:lnTo>
                <a:lnTo>
                  <a:pt x="40" y="27"/>
                </a:lnTo>
                <a:lnTo>
                  <a:pt x="39" y="28"/>
                </a:lnTo>
                <a:lnTo>
                  <a:pt x="39" y="28"/>
                </a:lnTo>
                <a:lnTo>
                  <a:pt x="38" y="28"/>
                </a:lnTo>
                <a:lnTo>
                  <a:pt x="38" y="29"/>
                </a:lnTo>
                <a:lnTo>
                  <a:pt x="38" y="29"/>
                </a:lnTo>
                <a:lnTo>
                  <a:pt x="37" y="30"/>
                </a:lnTo>
                <a:lnTo>
                  <a:pt x="37" y="30"/>
                </a:lnTo>
                <a:lnTo>
                  <a:pt x="37" y="30"/>
                </a:lnTo>
                <a:lnTo>
                  <a:pt x="37" y="31"/>
                </a:lnTo>
                <a:lnTo>
                  <a:pt x="37" y="31"/>
                </a:lnTo>
                <a:lnTo>
                  <a:pt x="37" y="31"/>
                </a:lnTo>
                <a:lnTo>
                  <a:pt x="38" y="31"/>
                </a:lnTo>
                <a:lnTo>
                  <a:pt x="38" y="31"/>
                </a:lnTo>
                <a:lnTo>
                  <a:pt x="38" y="32"/>
                </a:lnTo>
                <a:lnTo>
                  <a:pt x="38" y="32"/>
                </a:lnTo>
                <a:lnTo>
                  <a:pt x="39" y="32"/>
                </a:lnTo>
                <a:lnTo>
                  <a:pt x="39" y="32"/>
                </a:lnTo>
                <a:lnTo>
                  <a:pt x="39" y="32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7" y="33"/>
                </a:lnTo>
                <a:lnTo>
                  <a:pt x="37" y="33"/>
                </a:lnTo>
                <a:lnTo>
                  <a:pt x="37" y="34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8" y="35"/>
                </a:lnTo>
                <a:lnTo>
                  <a:pt x="38" y="36"/>
                </a:lnTo>
                <a:lnTo>
                  <a:pt x="38" y="36"/>
                </a:lnTo>
                <a:lnTo>
                  <a:pt x="38" y="37"/>
                </a:lnTo>
                <a:lnTo>
                  <a:pt x="38" y="37"/>
                </a:lnTo>
                <a:lnTo>
                  <a:pt x="37" y="37"/>
                </a:lnTo>
                <a:lnTo>
                  <a:pt x="37" y="37"/>
                </a:lnTo>
                <a:lnTo>
                  <a:pt x="37" y="37"/>
                </a:lnTo>
                <a:lnTo>
                  <a:pt x="37" y="37"/>
                </a:lnTo>
                <a:lnTo>
                  <a:pt x="36" y="37"/>
                </a:lnTo>
                <a:lnTo>
                  <a:pt x="37" y="38"/>
                </a:lnTo>
                <a:lnTo>
                  <a:pt x="37" y="38"/>
                </a:lnTo>
                <a:lnTo>
                  <a:pt x="36" y="39"/>
                </a:lnTo>
                <a:lnTo>
                  <a:pt x="36" y="39"/>
                </a:lnTo>
                <a:lnTo>
                  <a:pt x="35" y="39"/>
                </a:lnTo>
                <a:lnTo>
                  <a:pt x="35" y="39"/>
                </a:lnTo>
                <a:lnTo>
                  <a:pt x="34" y="39"/>
                </a:lnTo>
                <a:lnTo>
                  <a:pt x="34" y="40"/>
                </a:lnTo>
                <a:lnTo>
                  <a:pt x="34" y="40"/>
                </a:lnTo>
                <a:lnTo>
                  <a:pt x="33" y="39"/>
                </a:lnTo>
                <a:lnTo>
                  <a:pt x="33" y="39"/>
                </a:lnTo>
                <a:lnTo>
                  <a:pt x="33" y="39"/>
                </a:lnTo>
                <a:lnTo>
                  <a:pt x="33" y="38"/>
                </a:lnTo>
                <a:lnTo>
                  <a:pt x="33" y="38"/>
                </a:lnTo>
                <a:lnTo>
                  <a:pt x="34" y="37"/>
                </a:lnTo>
                <a:lnTo>
                  <a:pt x="33" y="37"/>
                </a:lnTo>
                <a:lnTo>
                  <a:pt x="33" y="36"/>
                </a:lnTo>
                <a:lnTo>
                  <a:pt x="32" y="35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9" y="35"/>
                </a:lnTo>
                <a:lnTo>
                  <a:pt x="29" y="35"/>
                </a:lnTo>
                <a:lnTo>
                  <a:pt x="29" y="35"/>
                </a:lnTo>
                <a:lnTo>
                  <a:pt x="29" y="35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27" y="36"/>
                </a:lnTo>
                <a:lnTo>
                  <a:pt x="27" y="36"/>
                </a:lnTo>
                <a:lnTo>
                  <a:pt x="26" y="36"/>
                </a:lnTo>
                <a:lnTo>
                  <a:pt x="26" y="36"/>
                </a:lnTo>
                <a:lnTo>
                  <a:pt x="25" y="37"/>
                </a:lnTo>
                <a:lnTo>
                  <a:pt x="25" y="37"/>
                </a:lnTo>
                <a:lnTo>
                  <a:pt x="24" y="37"/>
                </a:lnTo>
                <a:lnTo>
                  <a:pt x="24" y="36"/>
                </a:lnTo>
                <a:lnTo>
                  <a:pt x="24" y="36"/>
                </a:lnTo>
                <a:lnTo>
                  <a:pt x="24" y="36"/>
                </a:lnTo>
                <a:lnTo>
                  <a:pt x="24" y="36"/>
                </a:lnTo>
                <a:lnTo>
                  <a:pt x="24" y="36"/>
                </a:lnTo>
                <a:lnTo>
                  <a:pt x="24" y="35"/>
                </a:lnTo>
                <a:lnTo>
                  <a:pt x="24" y="35"/>
                </a:lnTo>
                <a:lnTo>
                  <a:pt x="24" y="35"/>
                </a:lnTo>
                <a:lnTo>
                  <a:pt x="24" y="35"/>
                </a:lnTo>
                <a:lnTo>
                  <a:pt x="23" y="34"/>
                </a:lnTo>
                <a:lnTo>
                  <a:pt x="23" y="35"/>
                </a:lnTo>
                <a:lnTo>
                  <a:pt x="22" y="35"/>
                </a:lnTo>
                <a:lnTo>
                  <a:pt x="22" y="35"/>
                </a:lnTo>
                <a:lnTo>
                  <a:pt x="20" y="35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29"/>
                </a:lnTo>
                <a:lnTo>
                  <a:pt x="22" y="29"/>
                </a:lnTo>
                <a:lnTo>
                  <a:pt x="22" y="29"/>
                </a:lnTo>
                <a:lnTo>
                  <a:pt x="22" y="29"/>
                </a:lnTo>
                <a:lnTo>
                  <a:pt x="22" y="29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4" y="27"/>
                </a:lnTo>
                <a:lnTo>
                  <a:pt x="24" y="27"/>
                </a:lnTo>
                <a:lnTo>
                  <a:pt x="24" y="26"/>
                </a:lnTo>
                <a:lnTo>
                  <a:pt x="24" y="26"/>
                </a:lnTo>
                <a:lnTo>
                  <a:pt x="25" y="26"/>
                </a:lnTo>
                <a:lnTo>
                  <a:pt x="25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6" y="25"/>
                </a:lnTo>
                <a:lnTo>
                  <a:pt x="26" y="25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3"/>
                </a:lnTo>
                <a:lnTo>
                  <a:pt x="26" y="23"/>
                </a:lnTo>
                <a:lnTo>
                  <a:pt x="26" y="23"/>
                </a:lnTo>
                <a:lnTo>
                  <a:pt x="26" y="22"/>
                </a:lnTo>
                <a:lnTo>
                  <a:pt x="25" y="22"/>
                </a:lnTo>
                <a:lnTo>
                  <a:pt x="25" y="22"/>
                </a:lnTo>
                <a:lnTo>
                  <a:pt x="25" y="22"/>
                </a:lnTo>
                <a:lnTo>
                  <a:pt x="25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3"/>
                </a:lnTo>
                <a:lnTo>
                  <a:pt x="24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2" y="23"/>
                </a:lnTo>
                <a:lnTo>
                  <a:pt x="22" y="23"/>
                </a:lnTo>
                <a:lnTo>
                  <a:pt x="22" y="23"/>
                </a:lnTo>
                <a:lnTo>
                  <a:pt x="22" y="24"/>
                </a:lnTo>
                <a:lnTo>
                  <a:pt x="22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19" y="24"/>
                </a:lnTo>
                <a:lnTo>
                  <a:pt x="19" y="24"/>
                </a:lnTo>
                <a:lnTo>
                  <a:pt x="19" y="25"/>
                </a:lnTo>
                <a:lnTo>
                  <a:pt x="19" y="25"/>
                </a:lnTo>
                <a:lnTo>
                  <a:pt x="19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7" y="25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5" y="25"/>
                </a:lnTo>
                <a:lnTo>
                  <a:pt x="15" y="25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3" y="28"/>
                </a:lnTo>
                <a:lnTo>
                  <a:pt x="13" y="29"/>
                </a:lnTo>
                <a:lnTo>
                  <a:pt x="13" y="28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6" y="31"/>
                </a:lnTo>
                <a:lnTo>
                  <a:pt x="6" y="31"/>
                </a:lnTo>
                <a:lnTo>
                  <a:pt x="6" y="31"/>
                </a:lnTo>
                <a:lnTo>
                  <a:pt x="6" y="31"/>
                </a:lnTo>
                <a:lnTo>
                  <a:pt x="5" y="31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9"/>
                </a:lnTo>
                <a:lnTo>
                  <a:pt x="4" y="29"/>
                </a:lnTo>
                <a:lnTo>
                  <a:pt x="4" y="29"/>
                </a:lnTo>
                <a:lnTo>
                  <a:pt x="4" y="29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2" y="29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3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0" y="28"/>
                </a:lnTo>
                <a:lnTo>
                  <a:pt x="0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xmlns="" id="{DE7CF64D-7701-41B7-8004-AAF18247881C}"/>
              </a:ext>
            </a:extLst>
          </p:cNvPr>
          <p:cNvSpPr>
            <a:spLocks/>
          </p:cNvSpPr>
          <p:nvPr/>
        </p:nvSpPr>
        <p:spPr bwMode="auto">
          <a:xfrm>
            <a:off x="7454755" y="2053577"/>
            <a:ext cx="615950" cy="379413"/>
          </a:xfrm>
          <a:custGeom>
            <a:avLst/>
            <a:gdLst>
              <a:gd name="T0" fmla="*/ 2 w 65"/>
              <a:gd name="T1" fmla="*/ 25 h 40"/>
              <a:gd name="T2" fmla="*/ 4 w 65"/>
              <a:gd name="T3" fmla="*/ 23 h 40"/>
              <a:gd name="T4" fmla="*/ 5 w 65"/>
              <a:gd name="T5" fmla="*/ 23 h 40"/>
              <a:gd name="T6" fmla="*/ 8 w 65"/>
              <a:gd name="T7" fmla="*/ 21 h 40"/>
              <a:gd name="T8" fmla="*/ 10 w 65"/>
              <a:gd name="T9" fmla="*/ 17 h 40"/>
              <a:gd name="T10" fmla="*/ 11 w 65"/>
              <a:gd name="T11" fmla="*/ 14 h 40"/>
              <a:gd name="T12" fmla="*/ 13 w 65"/>
              <a:gd name="T13" fmla="*/ 11 h 40"/>
              <a:gd name="T14" fmla="*/ 15 w 65"/>
              <a:gd name="T15" fmla="*/ 9 h 40"/>
              <a:gd name="T16" fmla="*/ 16 w 65"/>
              <a:gd name="T17" fmla="*/ 5 h 40"/>
              <a:gd name="T18" fmla="*/ 24 w 65"/>
              <a:gd name="T19" fmla="*/ 0 h 40"/>
              <a:gd name="T20" fmla="*/ 28 w 65"/>
              <a:gd name="T21" fmla="*/ 2 h 40"/>
              <a:gd name="T22" fmla="*/ 32 w 65"/>
              <a:gd name="T23" fmla="*/ 4 h 40"/>
              <a:gd name="T24" fmla="*/ 35 w 65"/>
              <a:gd name="T25" fmla="*/ 5 h 40"/>
              <a:gd name="T26" fmla="*/ 39 w 65"/>
              <a:gd name="T27" fmla="*/ 5 h 40"/>
              <a:gd name="T28" fmla="*/ 45 w 65"/>
              <a:gd name="T29" fmla="*/ 5 h 40"/>
              <a:gd name="T30" fmla="*/ 50 w 65"/>
              <a:gd name="T31" fmla="*/ 4 h 40"/>
              <a:gd name="T32" fmla="*/ 54 w 65"/>
              <a:gd name="T33" fmla="*/ 5 h 40"/>
              <a:gd name="T34" fmla="*/ 58 w 65"/>
              <a:gd name="T35" fmla="*/ 9 h 40"/>
              <a:gd name="T36" fmla="*/ 60 w 65"/>
              <a:gd name="T37" fmla="*/ 12 h 40"/>
              <a:gd name="T38" fmla="*/ 61 w 65"/>
              <a:gd name="T39" fmla="*/ 15 h 40"/>
              <a:gd name="T40" fmla="*/ 61 w 65"/>
              <a:gd name="T41" fmla="*/ 18 h 40"/>
              <a:gd name="T42" fmla="*/ 62 w 65"/>
              <a:gd name="T43" fmla="*/ 21 h 40"/>
              <a:gd name="T44" fmla="*/ 63 w 65"/>
              <a:gd name="T45" fmla="*/ 25 h 40"/>
              <a:gd name="T46" fmla="*/ 64 w 65"/>
              <a:gd name="T47" fmla="*/ 27 h 40"/>
              <a:gd name="T48" fmla="*/ 65 w 65"/>
              <a:gd name="T49" fmla="*/ 31 h 40"/>
              <a:gd name="T50" fmla="*/ 63 w 65"/>
              <a:gd name="T51" fmla="*/ 31 h 40"/>
              <a:gd name="T52" fmla="*/ 60 w 65"/>
              <a:gd name="T53" fmla="*/ 31 h 40"/>
              <a:gd name="T54" fmla="*/ 56 w 65"/>
              <a:gd name="T55" fmla="*/ 31 h 40"/>
              <a:gd name="T56" fmla="*/ 55 w 65"/>
              <a:gd name="T57" fmla="*/ 31 h 40"/>
              <a:gd name="T58" fmla="*/ 53 w 65"/>
              <a:gd name="T59" fmla="*/ 30 h 40"/>
              <a:gd name="T60" fmla="*/ 49 w 65"/>
              <a:gd name="T61" fmla="*/ 31 h 40"/>
              <a:gd name="T62" fmla="*/ 45 w 65"/>
              <a:gd name="T63" fmla="*/ 29 h 40"/>
              <a:gd name="T64" fmla="*/ 43 w 65"/>
              <a:gd name="T65" fmla="*/ 30 h 40"/>
              <a:gd name="T66" fmla="*/ 41 w 65"/>
              <a:gd name="T67" fmla="*/ 27 h 40"/>
              <a:gd name="T68" fmla="*/ 37 w 65"/>
              <a:gd name="T69" fmla="*/ 30 h 40"/>
              <a:gd name="T70" fmla="*/ 39 w 65"/>
              <a:gd name="T71" fmla="*/ 33 h 40"/>
              <a:gd name="T72" fmla="*/ 37 w 65"/>
              <a:gd name="T73" fmla="*/ 35 h 40"/>
              <a:gd name="T74" fmla="*/ 37 w 65"/>
              <a:gd name="T75" fmla="*/ 37 h 40"/>
              <a:gd name="T76" fmla="*/ 33 w 65"/>
              <a:gd name="T77" fmla="*/ 39 h 40"/>
              <a:gd name="T78" fmla="*/ 30 w 65"/>
              <a:gd name="T79" fmla="*/ 36 h 40"/>
              <a:gd name="T80" fmla="*/ 28 w 65"/>
              <a:gd name="T81" fmla="*/ 35 h 40"/>
              <a:gd name="T82" fmla="*/ 24 w 65"/>
              <a:gd name="T83" fmla="*/ 36 h 40"/>
              <a:gd name="T84" fmla="*/ 20 w 65"/>
              <a:gd name="T85" fmla="*/ 34 h 40"/>
              <a:gd name="T86" fmla="*/ 21 w 65"/>
              <a:gd name="T87" fmla="*/ 31 h 40"/>
              <a:gd name="T88" fmla="*/ 22 w 65"/>
              <a:gd name="T89" fmla="*/ 28 h 40"/>
              <a:gd name="T90" fmla="*/ 25 w 65"/>
              <a:gd name="T91" fmla="*/ 26 h 40"/>
              <a:gd name="T92" fmla="*/ 26 w 65"/>
              <a:gd name="T93" fmla="*/ 23 h 40"/>
              <a:gd name="T94" fmla="*/ 24 w 65"/>
              <a:gd name="T95" fmla="*/ 23 h 40"/>
              <a:gd name="T96" fmla="*/ 21 w 65"/>
              <a:gd name="T97" fmla="*/ 24 h 40"/>
              <a:gd name="T98" fmla="*/ 18 w 65"/>
              <a:gd name="T99" fmla="*/ 25 h 40"/>
              <a:gd name="T100" fmla="*/ 15 w 65"/>
              <a:gd name="T101" fmla="*/ 26 h 40"/>
              <a:gd name="T102" fmla="*/ 14 w 65"/>
              <a:gd name="T103" fmla="*/ 27 h 40"/>
              <a:gd name="T104" fmla="*/ 13 w 65"/>
              <a:gd name="T105" fmla="*/ 29 h 40"/>
              <a:gd name="T106" fmla="*/ 11 w 65"/>
              <a:gd name="T107" fmla="*/ 30 h 40"/>
              <a:gd name="T108" fmla="*/ 10 w 65"/>
              <a:gd name="T109" fmla="*/ 30 h 40"/>
              <a:gd name="T110" fmla="*/ 7 w 65"/>
              <a:gd name="T111" fmla="*/ 31 h 40"/>
              <a:gd name="T112" fmla="*/ 5 w 65"/>
              <a:gd name="T113" fmla="*/ 30 h 40"/>
              <a:gd name="T114" fmla="*/ 3 w 65"/>
              <a:gd name="T115" fmla="*/ 29 h 40"/>
              <a:gd name="T116" fmla="*/ 2 w 65"/>
              <a:gd name="T117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" h="40">
                <a:moveTo>
                  <a:pt x="1" y="27"/>
                </a:move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6"/>
                </a:lnTo>
                <a:lnTo>
                  <a:pt x="1" y="26"/>
                </a:lnTo>
                <a:lnTo>
                  <a:pt x="1" y="25"/>
                </a:lnTo>
                <a:lnTo>
                  <a:pt x="2" y="25"/>
                </a:lnTo>
                <a:lnTo>
                  <a:pt x="2" y="25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2"/>
                </a:lnTo>
                <a:lnTo>
                  <a:pt x="6" y="22"/>
                </a:lnTo>
                <a:lnTo>
                  <a:pt x="7" y="22"/>
                </a:lnTo>
                <a:lnTo>
                  <a:pt x="7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9" y="20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10" y="18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9" y="17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3"/>
                </a:lnTo>
                <a:lnTo>
                  <a:pt x="12" y="13"/>
                </a:lnTo>
                <a:lnTo>
                  <a:pt x="12" y="13"/>
                </a:lnTo>
                <a:lnTo>
                  <a:pt x="12" y="13"/>
                </a:lnTo>
                <a:lnTo>
                  <a:pt x="12" y="13"/>
                </a:lnTo>
                <a:lnTo>
                  <a:pt x="13" y="12"/>
                </a:lnTo>
                <a:lnTo>
                  <a:pt x="13" y="12"/>
                </a:lnTo>
                <a:lnTo>
                  <a:pt x="13" y="12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5" y="9"/>
                </a:lnTo>
                <a:lnTo>
                  <a:pt x="15" y="9"/>
                </a:lnTo>
                <a:lnTo>
                  <a:pt x="15" y="9"/>
                </a:lnTo>
                <a:lnTo>
                  <a:pt x="15" y="9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6"/>
                </a:lnTo>
                <a:lnTo>
                  <a:pt x="16" y="5"/>
                </a:lnTo>
                <a:lnTo>
                  <a:pt x="16" y="5"/>
                </a:lnTo>
                <a:lnTo>
                  <a:pt x="16" y="4"/>
                </a:lnTo>
                <a:lnTo>
                  <a:pt x="16" y="4"/>
                </a:lnTo>
                <a:lnTo>
                  <a:pt x="17" y="4"/>
                </a:lnTo>
                <a:lnTo>
                  <a:pt x="17" y="3"/>
                </a:lnTo>
                <a:lnTo>
                  <a:pt x="17" y="3"/>
                </a:lnTo>
                <a:lnTo>
                  <a:pt x="17" y="2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5" y="1"/>
                </a:lnTo>
                <a:lnTo>
                  <a:pt x="25" y="1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30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4" y="5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5"/>
                </a:lnTo>
                <a:lnTo>
                  <a:pt x="34" y="5"/>
                </a:lnTo>
                <a:lnTo>
                  <a:pt x="35" y="5"/>
                </a:lnTo>
                <a:lnTo>
                  <a:pt x="35" y="5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6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8" y="4"/>
                </a:lnTo>
                <a:lnTo>
                  <a:pt x="38" y="4"/>
                </a:lnTo>
                <a:lnTo>
                  <a:pt x="39" y="4"/>
                </a:lnTo>
                <a:lnTo>
                  <a:pt x="39" y="5"/>
                </a:lnTo>
                <a:lnTo>
                  <a:pt x="40" y="5"/>
                </a:lnTo>
                <a:lnTo>
                  <a:pt x="40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4" y="5"/>
                </a:lnTo>
                <a:lnTo>
                  <a:pt x="44" y="5"/>
                </a:lnTo>
                <a:lnTo>
                  <a:pt x="45" y="5"/>
                </a:lnTo>
                <a:lnTo>
                  <a:pt x="45" y="4"/>
                </a:lnTo>
                <a:lnTo>
                  <a:pt x="46" y="4"/>
                </a:lnTo>
                <a:lnTo>
                  <a:pt x="46" y="4"/>
                </a:lnTo>
                <a:lnTo>
                  <a:pt x="47" y="4"/>
                </a:lnTo>
                <a:lnTo>
                  <a:pt x="47" y="4"/>
                </a:lnTo>
                <a:lnTo>
                  <a:pt x="47" y="4"/>
                </a:lnTo>
                <a:lnTo>
                  <a:pt x="48" y="4"/>
                </a:lnTo>
                <a:lnTo>
                  <a:pt x="48" y="4"/>
                </a:lnTo>
                <a:lnTo>
                  <a:pt x="49" y="4"/>
                </a:lnTo>
                <a:lnTo>
                  <a:pt x="49" y="4"/>
                </a:lnTo>
                <a:lnTo>
                  <a:pt x="50" y="5"/>
                </a:lnTo>
                <a:lnTo>
                  <a:pt x="50" y="4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4" y="5"/>
                </a:lnTo>
                <a:lnTo>
                  <a:pt x="54" y="6"/>
                </a:lnTo>
                <a:lnTo>
                  <a:pt x="55" y="6"/>
                </a:lnTo>
                <a:lnTo>
                  <a:pt x="56" y="6"/>
                </a:lnTo>
                <a:lnTo>
                  <a:pt x="56" y="6"/>
                </a:lnTo>
                <a:lnTo>
                  <a:pt x="56" y="7"/>
                </a:lnTo>
                <a:lnTo>
                  <a:pt x="56" y="7"/>
                </a:lnTo>
                <a:lnTo>
                  <a:pt x="57" y="7"/>
                </a:lnTo>
                <a:lnTo>
                  <a:pt x="57" y="7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9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59" y="10"/>
                </a:lnTo>
                <a:lnTo>
                  <a:pt x="59" y="11"/>
                </a:lnTo>
                <a:lnTo>
                  <a:pt x="59" y="11"/>
                </a:lnTo>
                <a:lnTo>
                  <a:pt x="59" y="11"/>
                </a:lnTo>
                <a:lnTo>
                  <a:pt x="59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1" y="14"/>
                </a:lnTo>
                <a:lnTo>
                  <a:pt x="61" y="14"/>
                </a:lnTo>
                <a:lnTo>
                  <a:pt x="61" y="15"/>
                </a:lnTo>
                <a:lnTo>
                  <a:pt x="61" y="15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1" y="16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9"/>
                </a:lnTo>
                <a:lnTo>
                  <a:pt x="61" y="19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3" y="21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4"/>
                </a:lnTo>
                <a:lnTo>
                  <a:pt x="63" y="24"/>
                </a:lnTo>
                <a:lnTo>
                  <a:pt x="63" y="25"/>
                </a:lnTo>
                <a:lnTo>
                  <a:pt x="63" y="25"/>
                </a:lnTo>
                <a:lnTo>
                  <a:pt x="63" y="25"/>
                </a:lnTo>
                <a:lnTo>
                  <a:pt x="63" y="25"/>
                </a:lnTo>
                <a:lnTo>
                  <a:pt x="63" y="26"/>
                </a:lnTo>
                <a:lnTo>
                  <a:pt x="63" y="26"/>
                </a:lnTo>
                <a:lnTo>
                  <a:pt x="63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7"/>
                </a:lnTo>
                <a:lnTo>
                  <a:pt x="64" y="27"/>
                </a:lnTo>
                <a:lnTo>
                  <a:pt x="64" y="27"/>
                </a:lnTo>
                <a:lnTo>
                  <a:pt x="64" y="28"/>
                </a:lnTo>
                <a:lnTo>
                  <a:pt x="64" y="28"/>
                </a:lnTo>
                <a:lnTo>
                  <a:pt x="64" y="28"/>
                </a:lnTo>
                <a:lnTo>
                  <a:pt x="64" y="28"/>
                </a:lnTo>
                <a:lnTo>
                  <a:pt x="65" y="28"/>
                </a:lnTo>
                <a:lnTo>
                  <a:pt x="65" y="28"/>
                </a:lnTo>
                <a:lnTo>
                  <a:pt x="65" y="29"/>
                </a:lnTo>
                <a:lnTo>
                  <a:pt x="65" y="29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1"/>
                </a:lnTo>
                <a:lnTo>
                  <a:pt x="65" y="31"/>
                </a:lnTo>
                <a:lnTo>
                  <a:pt x="65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3" y="31"/>
                </a:lnTo>
                <a:lnTo>
                  <a:pt x="63" y="31"/>
                </a:lnTo>
                <a:lnTo>
                  <a:pt x="63" y="31"/>
                </a:lnTo>
                <a:lnTo>
                  <a:pt x="63" y="31"/>
                </a:lnTo>
                <a:lnTo>
                  <a:pt x="63" y="31"/>
                </a:lnTo>
                <a:lnTo>
                  <a:pt x="62" y="31"/>
                </a:lnTo>
                <a:lnTo>
                  <a:pt x="62" y="31"/>
                </a:lnTo>
                <a:lnTo>
                  <a:pt x="62" y="32"/>
                </a:lnTo>
                <a:lnTo>
                  <a:pt x="62" y="32"/>
                </a:lnTo>
                <a:lnTo>
                  <a:pt x="62" y="32"/>
                </a:lnTo>
                <a:lnTo>
                  <a:pt x="61" y="32"/>
                </a:lnTo>
                <a:lnTo>
                  <a:pt x="61" y="32"/>
                </a:lnTo>
                <a:lnTo>
                  <a:pt x="61" y="32"/>
                </a:lnTo>
                <a:lnTo>
                  <a:pt x="61" y="31"/>
                </a:lnTo>
                <a:lnTo>
                  <a:pt x="61" y="31"/>
                </a:lnTo>
                <a:lnTo>
                  <a:pt x="61" y="31"/>
                </a:lnTo>
                <a:lnTo>
                  <a:pt x="60" y="31"/>
                </a:lnTo>
                <a:lnTo>
                  <a:pt x="60" y="32"/>
                </a:lnTo>
                <a:lnTo>
                  <a:pt x="59" y="32"/>
                </a:lnTo>
                <a:lnTo>
                  <a:pt x="58" y="32"/>
                </a:lnTo>
                <a:lnTo>
                  <a:pt x="58" y="31"/>
                </a:lnTo>
                <a:lnTo>
                  <a:pt x="58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7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6" y="31"/>
                </a:lnTo>
                <a:lnTo>
                  <a:pt x="55" y="31"/>
                </a:lnTo>
                <a:lnTo>
                  <a:pt x="55" y="31"/>
                </a:lnTo>
                <a:lnTo>
                  <a:pt x="55" y="30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lnTo>
                  <a:pt x="54" y="31"/>
                </a:lnTo>
                <a:lnTo>
                  <a:pt x="54" y="31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1" y="31"/>
                </a:lnTo>
                <a:lnTo>
                  <a:pt x="51" y="31"/>
                </a:lnTo>
                <a:lnTo>
                  <a:pt x="49" y="31"/>
                </a:lnTo>
                <a:lnTo>
                  <a:pt x="48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7" y="30"/>
                </a:lnTo>
                <a:lnTo>
                  <a:pt x="47" y="30"/>
                </a:lnTo>
                <a:lnTo>
                  <a:pt x="47" y="30"/>
                </a:lnTo>
                <a:lnTo>
                  <a:pt x="46" y="30"/>
                </a:lnTo>
                <a:lnTo>
                  <a:pt x="46" y="30"/>
                </a:lnTo>
                <a:lnTo>
                  <a:pt x="46" y="29"/>
                </a:lnTo>
                <a:lnTo>
                  <a:pt x="46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29"/>
                </a:lnTo>
                <a:lnTo>
                  <a:pt x="45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3" y="30"/>
                </a:lnTo>
                <a:lnTo>
                  <a:pt x="43" y="30"/>
                </a:lnTo>
                <a:lnTo>
                  <a:pt x="42" y="30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8"/>
                </a:lnTo>
                <a:lnTo>
                  <a:pt x="42" y="28"/>
                </a:lnTo>
                <a:lnTo>
                  <a:pt x="42" y="27"/>
                </a:lnTo>
                <a:lnTo>
                  <a:pt x="42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0" y="27"/>
                </a:lnTo>
                <a:lnTo>
                  <a:pt x="40" y="27"/>
                </a:lnTo>
                <a:lnTo>
                  <a:pt x="39" y="28"/>
                </a:lnTo>
                <a:lnTo>
                  <a:pt x="39" y="28"/>
                </a:lnTo>
                <a:lnTo>
                  <a:pt x="38" y="28"/>
                </a:lnTo>
                <a:lnTo>
                  <a:pt x="38" y="29"/>
                </a:lnTo>
                <a:lnTo>
                  <a:pt x="38" y="29"/>
                </a:lnTo>
                <a:lnTo>
                  <a:pt x="37" y="30"/>
                </a:lnTo>
                <a:lnTo>
                  <a:pt x="37" y="30"/>
                </a:lnTo>
                <a:lnTo>
                  <a:pt x="37" y="30"/>
                </a:lnTo>
                <a:lnTo>
                  <a:pt x="37" y="31"/>
                </a:lnTo>
                <a:lnTo>
                  <a:pt x="37" y="31"/>
                </a:lnTo>
                <a:lnTo>
                  <a:pt x="37" y="31"/>
                </a:lnTo>
                <a:lnTo>
                  <a:pt x="38" y="31"/>
                </a:lnTo>
                <a:lnTo>
                  <a:pt x="38" y="31"/>
                </a:lnTo>
                <a:lnTo>
                  <a:pt x="38" y="32"/>
                </a:lnTo>
                <a:lnTo>
                  <a:pt x="38" y="32"/>
                </a:lnTo>
                <a:lnTo>
                  <a:pt x="39" y="32"/>
                </a:lnTo>
                <a:lnTo>
                  <a:pt x="39" y="32"/>
                </a:lnTo>
                <a:lnTo>
                  <a:pt x="39" y="32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9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7" y="33"/>
                </a:lnTo>
                <a:lnTo>
                  <a:pt x="37" y="33"/>
                </a:lnTo>
                <a:lnTo>
                  <a:pt x="37" y="34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8" y="35"/>
                </a:lnTo>
                <a:lnTo>
                  <a:pt x="38" y="36"/>
                </a:lnTo>
                <a:lnTo>
                  <a:pt x="38" y="36"/>
                </a:lnTo>
                <a:lnTo>
                  <a:pt x="38" y="37"/>
                </a:lnTo>
                <a:lnTo>
                  <a:pt x="38" y="37"/>
                </a:lnTo>
                <a:lnTo>
                  <a:pt x="37" y="37"/>
                </a:lnTo>
                <a:lnTo>
                  <a:pt x="37" y="37"/>
                </a:lnTo>
                <a:lnTo>
                  <a:pt x="37" y="37"/>
                </a:lnTo>
                <a:lnTo>
                  <a:pt x="37" y="37"/>
                </a:lnTo>
                <a:lnTo>
                  <a:pt x="36" y="37"/>
                </a:lnTo>
                <a:lnTo>
                  <a:pt x="37" y="38"/>
                </a:lnTo>
                <a:lnTo>
                  <a:pt x="37" y="38"/>
                </a:lnTo>
                <a:lnTo>
                  <a:pt x="36" y="39"/>
                </a:lnTo>
                <a:lnTo>
                  <a:pt x="36" y="39"/>
                </a:lnTo>
                <a:lnTo>
                  <a:pt x="35" y="39"/>
                </a:lnTo>
                <a:lnTo>
                  <a:pt x="35" y="39"/>
                </a:lnTo>
                <a:lnTo>
                  <a:pt x="34" y="39"/>
                </a:lnTo>
                <a:lnTo>
                  <a:pt x="34" y="40"/>
                </a:lnTo>
                <a:lnTo>
                  <a:pt x="34" y="40"/>
                </a:lnTo>
                <a:lnTo>
                  <a:pt x="33" y="39"/>
                </a:lnTo>
                <a:lnTo>
                  <a:pt x="33" y="39"/>
                </a:lnTo>
                <a:lnTo>
                  <a:pt x="33" y="39"/>
                </a:lnTo>
                <a:lnTo>
                  <a:pt x="33" y="38"/>
                </a:lnTo>
                <a:lnTo>
                  <a:pt x="33" y="38"/>
                </a:lnTo>
                <a:lnTo>
                  <a:pt x="34" y="37"/>
                </a:lnTo>
                <a:lnTo>
                  <a:pt x="33" y="37"/>
                </a:lnTo>
                <a:lnTo>
                  <a:pt x="33" y="36"/>
                </a:lnTo>
                <a:lnTo>
                  <a:pt x="32" y="35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9" y="35"/>
                </a:lnTo>
                <a:lnTo>
                  <a:pt x="29" y="35"/>
                </a:lnTo>
                <a:lnTo>
                  <a:pt x="29" y="35"/>
                </a:lnTo>
                <a:lnTo>
                  <a:pt x="29" y="35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27" y="36"/>
                </a:lnTo>
                <a:lnTo>
                  <a:pt x="27" y="36"/>
                </a:lnTo>
                <a:lnTo>
                  <a:pt x="26" y="36"/>
                </a:lnTo>
                <a:lnTo>
                  <a:pt x="26" y="36"/>
                </a:lnTo>
                <a:lnTo>
                  <a:pt x="25" y="37"/>
                </a:lnTo>
                <a:lnTo>
                  <a:pt x="25" y="37"/>
                </a:lnTo>
                <a:lnTo>
                  <a:pt x="24" y="37"/>
                </a:lnTo>
                <a:lnTo>
                  <a:pt x="24" y="36"/>
                </a:lnTo>
                <a:lnTo>
                  <a:pt x="24" y="36"/>
                </a:lnTo>
                <a:lnTo>
                  <a:pt x="24" y="36"/>
                </a:lnTo>
                <a:lnTo>
                  <a:pt x="24" y="36"/>
                </a:lnTo>
                <a:lnTo>
                  <a:pt x="24" y="36"/>
                </a:lnTo>
                <a:lnTo>
                  <a:pt x="24" y="35"/>
                </a:lnTo>
                <a:lnTo>
                  <a:pt x="24" y="35"/>
                </a:lnTo>
                <a:lnTo>
                  <a:pt x="24" y="35"/>
                </a:lnTo>
                <a:lnTo>
                  <a:pt x="24" y="35"/>
                </a:lnTo>
                <a:lnTo>
                  <a:pt x="23" y="34"/>
                </a:lnTo>
                <a:lnTo>
                  <a:pt x="23" y="35"/>
                </a:lnTo>
                <a:lnTo>
                  <a:pt x="22" y="35"/>
                </a:lnTo>
                <a:lnTo>
                  <a:pt x="22" y="35"/>
                </a:lnTo>
                <a:lnTo>
                  <a:pt x="20" y="35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29"/>
                </a:lnTo>
                <a:lnTo>
                  <a:pt x="22" y="29"/>
                </a:lnTo>
                <a:lnTo>
                  <a:pt x="22" y="29"/>
                </a:lnTo>
                <a:lnTo>
                  <a:pt x="22" y="29"/>
                </a:lnTo>
                <a:lnTo>
                  <a:pt x="22" y="29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4" y="27"/>
                </a:lnTo>
                <a:lnTo>
                  <a:pt x="24" y="27"/>
                </a:lnTo>
                <a:lnTo>
                  <a:pt x="24" y="26"/>
                </a:lnTo>
                <a:lnTo>
                  <a:pt x="24" y="26"/>
                </a:lnTo>
                <a:lnTo>
                  <a:pt x="25" y="26"/>
                </a:lnTo>
                <a:lnTo>
                  <a:pt x="25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6" y="25"/>
                </a:lnTo>
                <a:lnTo>
                  <a:pt x="26" y="25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3"/>
                </a:lnTo>
                <a:lnTo>
                  <a:pt x="26" y="23"/>
                </a:lnTo>
                <a:lnTo>
                  <a:pt x="26" y="23"/>
                </a:lnTo>
                <a:lnTo>
                  <a:pt x="26" y="22"/>
                </a:lnTo>
                <a:lnTo>
                  <a:pt x="25" y="22"/>
                </a:lnTo>
                <a:lnTo>
                  <a:pt x="25" y="22"/>
                </a:lnTo>
                <a:lnTo>
                  <a:pt x="25" y="22"/>
                </a:lnTo>
                <a:lnTo>
                  <a:pt x="25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3"/>
                </a:lnTo>
                <a:lnTo>
                  <a:pt x="24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2" y="23"/>
                </a:lnTo>
                <a:lnTo>
                  <a:pt x="22" y="23"/>
                </a:lnTo>
                <a:lnTo>
                  <a:pt x="22" y="23"/>
                </a:lnTo>
                <a:lnTo>
                  <a:pt x="22" y="24"/>
                </a:lnTo>
                <a:lnTo>
                  <a:pt x="22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19" y="24"/>
                </a:lnTo>
                <a:lnTo>
                  <a:pt x="19" y="24"/>
                </a:lnTo>
                <a:lnTo>
                  <a:pt x="19" y="25"/>
                </a:lnTo>
                <a:lnTo>
                  <a:pt x="19" y="25"/>
                </a:lnTo>
                <a:lnTo>
                  <a:pt x="19" y="25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17" y="25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5" y="25"/>
                </a:lnTo>
                <a:lnTo>
                  <a:pt x="15" y="25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6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3" y="28"/>
                </a:lnTo>
                <a:lnTo>
                  <a:pt x="13" y="29"/>
                </a:lnTo>
                <a:lnTo>
                  <a:pt x="13" y="28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6" y="31"/>
                </a:lnTo>
                <a:lnTo>
                  <a:pt x="6" y="31"/>
                </a:lnTo>
                <a:lnTo>
                  <a:pt x="6" y="31"/>
                </a:lnTo>
                <a:lnTo>
                  <a:pt x="6" y="31"/>
                </a:lnTo>
                <a:lnTo>
                  <a:pt x="5" y="31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9"/>
                </a:lnTo>
                <a:lnTo>
                  <a:pt x="4" y="29"/>
                </a:lnTo>
                <a:lnTo>
                  <a:pt x="4" y="29"/>
                </a:lnTo>
                <a:lnTo>
                  <a:pt x="4" y="29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2" y="29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3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0" y="28"/>
                </a:lnTo>
                <a:lnTo>
                  <a:pt x="0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xmlns="" id="{029E1A02-FD76-4D27-A388-7CFE9751C430}"/>
              </a:ext>
            </a:extLst>
          </p:cNvPr>
          <p:cNvSpPr>
            <a:spLocks/>
          </p:cNvSpPr>
          <p:nvPr/>
        </p:nvSpPr>
        <p:spPr bwMode="auto">
          <a:xfrm>
            <a:off x="2673204" y="2602852"/>
            <a:ext cx="1193801" cy="1003300"/>
          </a:xfrm>
          <a:custGeom>
            <a:avLst/>
            <a:gdLst>
              <a:gd name="T0" fmla="*/ 8 w 126"/>
              <a:gd name="T1" fmla="*/ 27 h 106"/>
              <a:gd name="T2" fmla="*/ 15 w 126"/>
              <a:gd name="T3" fmla="*/ 27 h 106"/>
              <a:gd name="T4" fmla="*/ 21 w 126"/>
              <a:gd name="T5" fmla="*/ 27 h 106"/>
              <a:gd name="T6" fmla="*/ 26 w 126"/>
              <a:gd name="T7" fmla="*/ 25 h 106"/>
              <a:gd name="T8" fmla="*/ 32 w 126"/>
              <a:gd name="T9" fmla="*/ 26 h 106"/>
              <a:gd name="T10" fmla="*/ 34 w 126"/>
              <a:gd name="T11" fmla="*/ 20 h 106"/>
              <a:gd name="T12" fmla="*/ 42 w 126"/>
              <a:gd name="T13" fmla="*/ 19 h 106"/>
              <a:gd name="T14" fmla="*/ 49 w 126"/>
              <a:gd name="T15" fmla="*/ 14 h 106"/>
              <a:gd name="T16" fmla="*/ 51 w 126"/>
              <a:gd name="T17" fmla="*/ 8 h 106"/>
              <a:gd name="T18" fmla="*/ 57 w 126"/>
              <a:gd name="T19" fmla="*/ 1 h 106"/>
              <a:gd name="T20" fmla="*/ 75 w 126"/>
              <a:gd name="T21" fmla="*/ 5 h 106"/>
              <a:gd name="T22" fmla="*/ 80 w 126"/>
              <a:gd name="T23" fmla="*/ 8 h 106"/>
              <a:gd name="T24" fmla="*/ 83 w 126"/>
              <a:gd name="T25" fmla="*/ 12 h 106"/>
              <a:gd name="T26" fmla="*/ 89 w 126"/>
              <a:gd name="T27" fmla="*/ 15 h 106"/>
              <a:gd name="T28" fmla="*/ 94 w 126"/>
              <a:gd name="T29" fmla="*/ 15 h 106"/>
              <a:gd name="T30" fmla="*/ 95 w 126"/>
              <a:gd name="T31" fmla="*/ 24 h 106"/>
              <a:gd name="T32" fmla="*/ 94 w 126"/>
              <a:gd name="T33" fmla="*/ 28 h 106"/>
              <a:gd name="T34" fmla="*/ 94 w 126"/>
              <a:gd name="T35" fmla="*/ 32 h 106"/>
              <a:gd name="T36" fmla="*/ 94 w 126"/>
              <a:gd name="T37" fmla="*/ 39 h 106"/>
              <a:gd name="T38" fmla="*/ 96 w 126"/>
              <a:gd name="T39" fmla="*/ 45 h 106"/>
              <a:gd name="T40" fmla="*/ 96 w 126"/>
              <a:gd name="T41" fmla="*/ 52 h 106"/>
              <a:gd name="T42" fmla="*/ 114 w 126"/>
              <a:gd name="T43" fmla="*/ 56 h 106"/>
              <a:gd name="T44" fmla="*/ 117 w 126"/>
              <a:gd name="T45" fmla="*/ 57 h 106"/>
              <a:gd name="T46" fmla="*/ 122 w 126"/>
              <a:gd name="T47" fmla="*/ 58 h 106"/>
              <a:gd name="T48" fmla="*/ 124 w 126"/>
              <a:gd name="T49" fmla="*/ 63 h 106"/>
              <a:gd name="T50" fmla="*/ 120 w 126"/>
              <a:gd name="T51" fmla="*/ 67 h 106"/>
              <a:gd name="T52" fmla="*/ 120 w 126"/>
              <a:gd name="T53" fmla="*/ 71 h 106"/>
              <a:gd name="T54" fmla="*/ 122 w 126"/>
              <a:gd name="T55" fmla="*/ 73 h 106"/>
              <a:gd name="T56" fmla="*/ 124 w 126"/>
              <a:gd name="T57" fmla="*/ 78 h 106"/>
              <a:gd name="T58" fmla="*/ 123 w 126"/>
              <a:gd name="T59" fmla="*/ 84 h 106"/>
              <a:gd name="T60" fmla="*/ 119 w 126"/>
              <a:gd name="T61" fmla="*/ 92 h 106"/>
              <a:gd name="T62" fmla="*/ 116 w 126"/>
              <a:gd name="T63" fmla="*/ 97 h 106"/>
              <a:gd name="T64" fmla="*/ 114 w 126"/>
              <a:gd name="T65" fmla="*/ 102 h 106"/>
              <a:gd name="T66" fmla="*/ 110 w 126"/>
              <a:gd name="T67" fmla="*/ 105 h 106"/>
              <a:gd name="T68" fmla="*/ 106 w 126"/>
              <a:gd name="T69" fmla="*/ 103 h 106"/>
              <a:gd name="T70" fmla="*/ 103 w 126"/>
              <a:gd name="T71" fmla="*/ 102 h 106"/>
              <a:gd name="T72" fmla="*/ 99 w 126"/>
              <a:gd name="T73" fmla="*/ 102 h 106"/>
              <a:gd name="T74" fmla="*/ 93 w 126"/>
              <a:gd name="T75" fmla="*/ 102 h 106"/>
              <a:gd name="T76" fmla="*/ 89 w 126"/>
              <a:gd name="T77" fmla="*/ 103 h 106"/>
              <a:gd name="T78" fmla="*/ 86 w 126"/>
              <a:gd name="T79" fmla="*/ 99 h 106"/>
              <a:gd name="T80" fmla="*/ 83 w 126"/>
              <a:gd name="T81" fmla="*/ 95 h 106"/>
              <a:gd name="T82" fmla="*/ 79 w 126"/>
              <a:gd name="T83" fmla="*/ 95 h 106"/>
              <a:gd name="T84" fmla="*/ 75 w 126"/>
              <a:gd name="T85" fmla="*/ 93 h 106"/>
              <a:gd name="T86" fmla="*/ 71 w 126"/>
              <a:gd name="T87" fmla="*/ 92 h 106"/>
              <a:gd name="T88" fmla="*/ 67 w 126"/>
              <a:gd name="T89" fmla="*/ 87 h 106"/>
              <a:gd name="T90" fmla="*/ 64 w 126"/>
              <a:gd name="T91" fmla="*/ 87 h 106"/>
              <a:gd name="T92" fmla="*/ 56 w 126"/>
              <a:gd name="T93" fmla="*/ 83 h 106"/>
              <a:gd name="T94" fmla="*/ 49 w 126"/>
              <a:gd name="T95" fmla="*/ 83 h 106"/>
              <a:gd name="T96" fmla="*/ 45 w 126"/>
              <a:gd name="T97" fmla="*/ 84 h 106"/>
              <a:gd name="T98" fmla="*/ 38 w 126"/>
              <a:gd name="T99" fmla="*/ 77 h 106"/>
              <a:gd name="T100" fmla="*/ 35 w 126"/>
              <a:gd name="T101" fmla="*/ 75 h 106"/>
              <a:gd name="T102" fmla="*/ 30 w 126"/>
              <a:gd name="T103" fmla="*/ 69 h 106"/>
              <a:gd name="T104" fmla="*/ 27 w 126"/>
              <a:gd name="T105" fmla="*/ 62 h 106"/>
              <a:gd name="T106" fmla="*/ 28 w 126"/>
              <a:gd name="T107" fmla="*/ 54 h 106"/>
              <a:gd name="T108" fmla="*/ 26 w 126"/>
              <a:gd name="T109" fmla="*/ 46 h 106"/>
              <a:gd name="T110" fmla="*/ 27 w 126"/>
              <a:gd name="T111" fmla="*/ 33 h 106"/>
              <a:gd name="T112" fmla="*/ 22 w 126"/>
              <a:gd name="T113" fmla="*/ 34 h 106"/>
              <a:gd name="T114" fmla="*/ 19 w 126"/>
              <a:gd name="T115" fmla="*/ 33 h 106"/>
              <a:gd name="T116" fmla="*/ 17 w 126"/>
              <a:gd name="T117" fmla="*/ 33 h 106"/>
              <a:gd name="T118" fmla="*/ 13 w 126"/>
              <a:gd name="T119" fmla="*/ 34 h 106"/>
              <a:gd name="T120" fmla="*/ 10 w 126"/>
              <a:gd name="T121" fmla="*/ 34 h 106"/>
              <a:gd name="T122" fmla="*/ 6 w 126"/>
              <a:gd name="T123" fmla="*/ 3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" h="106">
                <a:moveTo>
                  <a:pt x="0" y="34"/>
                </a:moveTo>
                <a:lnTo>
                  <a:pt x="1" y="34"/>
                </a:lnTo>
                <a:lnTo>
                  <a:pt x="1" y="33"/>
                </a:lnTo>
                <a:lnTo>
                  <a:pt x="1" y="33"/>
                </a:lnTo>
                <a:lnTo>
                  <a:pt x="1" y="33"/>
                </a:lnTo>
                <a:lnTo>
                  <a:pt x="1" y="33"/>
                </a:lnTo>
                <a:lnTo>
                  <a:pt x="1" y="33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3" y="32"/>
                </a:lnTo>
                <a:lnTo>
                  <a:pt x="4" y="32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5" y="31"/>
                </a:lnTo>
                <a:lnTo>
                  <a:pt x="5" y="31"/>
                </a:lnTo>
                <a:lnTo>
                  <a:pt x="6" y="31"/>
                </a:lnTo>
                <a:lnTo>
                  <a:pt x="6" y="31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29"/>
                </a:lnTo>
                <a:lnTo>
                  <a:pt x="7" y="29"/>
                </a:lnTo>
                <a:lnTo>
                  <a:pt x="8" y="28"/>
                </a:lnTo>
                <a:lnTo>
                  <a:pt x="8" y="27"/>
                </a:lnTo>
                <a:lnTo>
                  <a:pt x="8" y="27"/>
                </a:lnTo>
                <a:lnTo>
                  <a:pt x="7" y="27"/>
                </a:lnTo>
                <a:lnTo>
                  <a:pt x="7" y="27"/>
                </a:lnTo>
                <a:lnTo>
                  <a:pt x="7" y="27"/>
                </a:lnTo>
                <a:lnTo>
                  <a:pt x="8" y="27"/>
                </a:lnTo>
                <a:lnTo>
                  <a:pt x="8" y="27"/>
                </a:lnTo>
                <a:lnTo>
                  <a:pt x="8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1" y="27"/>
                </a:lnTo>
                <a:lnTo>
                  <a:pt x="11" y="27"/>
                </a:lnTo>
                <a:lnTo>
                  <a:pt x="11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3" y="27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4" y="26"/>
                </a:lnTo>
                <a:lnTo>
                  <a:pt x="14" y="26"/>
                </a:lnTo>
                <a:lnTo>
                  <a:pt x="15" y="26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6" y="27"/>
                </a:lnTo>
                <a:lnTo>
                  <a:pt x="16" y="27"/>
                </a:lnTo>
                <a:lnTo>
                  <a:pt x="16" y="27"/>
                </a:lnTo>
                <a:lnTo>
                  <a:pt x="16" y="28"/>
                </a:lnTo>
                <a:lnTo>
                  <a:pt x="16" y="28"/>
                </a:lnTo>
                <a:lnTo>
                  <a:pt x="17" y="28"/>
                </a:lnTo>
                <a:lnTo>
                  <a:pt x="17" y="28"/>
                </a:lnTo>
                <a:lnTo>
                  <a:pt x="17" y="28"/>
                </a:lnTo>
                <a:lnTo>
                  <a:pt x="17" y="28"/>
                </a:lnTo>
                <a:lnTo>
                  <a:pt x="17" y="29"/>
                </a:lnTo>
                <a:lnTo>
                  <a:pt x="17" y="29"/>
                </a:lnTo>
                <a:lnTo>
                  <a:pt x="18" y="29"/>
                </a:lnTo>
                <a:lnTo>
                  <a:pt x="18" y="29"/>
                </a:lnTo>
                <a:lnTo>
                  <a:pt x="18" y="29"/>
                </a:lnTo>
                <a:lnTo>
                  <a:pt x="18" y="29"/>
                </a:lnTo>
                <a:lnTo>
                  <a:pt x="18" y="29"/>
                </a:lnTo>
                <a:lnTo>
                  <a:pt x="18" y="30"/>
                </a:lnTo>
                <a:lnTo>
                  <a:pt x="18" y="30"/>
                </a:lnTo>
                <a:lnTo>
                  <a:pt x="19" y="30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0" y="29"/>
                </a:lnTo>
                <a:lnTo>
                  <a:pt x="20" y="29"/>
                </a:lnTo>
                <a:lnTo>
                  <a:pt x="20" y="28"/>
                </a:lnTo>
                <a:lnTo>
                  <a:pt x="20" y="28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4" y="27"/>
                </a:lnTo>
                <a:lnTo>
                  <a:pt x="24" y="27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7"/>
                </a:lnTo>
                <a:lnTo>
                  <a:pt x="25" y="28"/>
                </a:lnTo>
                <a:lnTo>
                  <a:pt x="25" y="28"/>
                </a:lnTo>
                <a:lnTo>
                  <a:pt x="25" y="28"/>
                </a:lnTo>
                <a:lnTo>
                  <a:pt x="25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7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1" y="26"/>
                </a:lnTo>
                <a:lnTo>
                  <a:pt x="31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5"/>
                </a:lnTo>
                <a:lnTo>
                  <a:pt x="32" y="25"/>
                </a:lnTo>
                <a:lnTo>
                  <a:pt x="33" y="25"/>
                </a:lnTo>
                <a:lnTo>
                  <a:pt x="32" y="25"/>
                </a:lnTo>
                <a:lnTo>
                  <a:pt x="33" y="25"/>
                </a:lnTo>
                <a:lnTo>
                  <a:pt x="33" y="25"/>
                </a:lnTo>
                <a:lnTo>
                  <a:pt x="33" y="24"/>
                </a:lnTo>
                <a:lnTo>
                  <a:pt x="33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1"/>
                </a:lnTo>
                <a:lnTo>
                  <a:pt x="34" y="21"/>
                </a:lnTo>
                <a:lnTo>
                  <a:pt x="34" y="21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5" y="20"/>
                </a:lnTo>
                <a:lnTo>
                  <a:pt x="35" y="19"/>
                </a:lnTo>
                <a:lnTo>
                  <a:pt x="35" y="19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9" y="19"/>
                </a:lnTo>
                <a:lnTo>
                  <a:pt x="39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1" y="19"/>
                </a:lnTo>
                <a:lnTo>
                  <a:pt x="41" y="19"/>
                </a:lnTo>
                <a:lnTo>
                  <a:pt x="41" y="19"/>
                </a:lnTo>
                <a:lnTo>
                  <a:pt x="42" y="19"/>
                </a:lnTo>
                <a:lnTo>
                  <a:pt x="42" y="19"/>
                </a:lnTo>
                <a:lnTo>
                  <a:pt x="42" y="19"/>
                </a:lnTo>
                <a:lnTo>
                  <a:pt x="43" y="19"/>
                </a:lnTo>
                <a:lnTo>
                  <a:pt x="43" y="18"/>
                </a:lnTo>
                <a:lnTo>
                  <a:pt x="43" y="18"/>
                </a:lnTo>
                <a:lnTo>
                  <a:pt x="44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6" y="19"/>
                </a:lnTo>
                <a:lnTo>
                  <a:pt x="46" y="19"/>
                </a:lnTo>
                <a:lnTo>
                  <a:pt x="47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5"/>
                </a:lnTo>
                <a:lnTo>
                  <a:pt x="48" y="15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50" y="14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2"/>
                </a:lnTo>
                <a:lnTo>
                  <a:pt x="50" y="12"/>
                </a:lnTo>
                <a:lnTo>
                  <a:pt x="51" y="12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9"/>
                </a:lnTo>
                <a:lnTo>
                  <a:pt x="52" y="9"/>
                </a:lnTo>
                <a:lnTo>
                  <a:pt x="52" y="9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4" y="6"/>
                </a:lnTo>
                <a:lnTo>
                  <a:pt x="54" y="7"/>
                </a:lnTo>
                <a:lnTo>
                  <a:pt x="54" y="7"/>
                </a:lnTo>
                <a:lnTo>
                  <a:pt x="55" y="7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6" y="5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7" y="2"/>
                </a:lnTo>
                <a:lnTo>
                  <a:pt x="56" y="2"/>
                </a:lnTo>
                <a:lnTo>
                  <a:pt x="56" y="2"/>
                </a:lnTo>
                <a:lnTo>
                  <a:pt x="57" y="2"/>
                </a:lnTo>
                <a:lnTo>
                  <a:pt x="57" y="1"/>
                </a:lnTo>
                <a:lnTo>
                  <a:pt x="57" y="1"/>
                </a:lnTo>
                <a:lnTo>
                  <a:pt x="57" y="1"/>
                </a:lnTo>
                <a:lnTo>
                  <a:pt x="57" y="1"/>
                </a:lnTo>
                <a:lnTo>
                  <a:pt x="57" y="0"/>
                </a:lnTo>
                <a:lnTo>
                  <a:pt x="59" y="0"/>
                </a:lnTo>
                <a:lnTo>
                  <a:pt x="60" y="0"/>
                </a:lnTo>
                <a:lnTo>
                  <a:pt x="63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2" y="1"/>
                </a:lnTo>
                <a:lnTo>
                  <a:pt x="72" y="1"/>
                </a:lnTo>
                <a:lnTo>
                  <a:pt x="72" y="1"/>
                </a:lnTo>
                <a:lnTo>
                  <a:pt x="73" y="1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7"/>
                </a:lnTo>
                <a:lnTo>
                  <a:pt x="77" y="7"/>
                </a:lnTo>
                <a:lnTo>
                  <a:pt x="76" y="7"/>
                </a:lnTo>
                <a:lnTo>
                  <a:pt x="77" y="7"/>
                </a:lnTo>
                <a:lnTo>
                  <a:pt x="77" y="7"/>
                </a:lnTo>
                <a:lnTo>
                  <a:pt x="77" y="7"/>
                </a:lnTo>
                <a:lnTo>
                  <a:pt x="77" y="8"/>
                </a:lnTo>
                <a:lnTo>
                  <a:pt x="77" y="8"/>
                </a:lnTo>
                <a:lnTo>
                  <a:pt x="77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79" y="7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9"/>
                </a:lnTo>
                <a:lnTo>
                  <a:pt x="80" y="9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1"/>
                </a:lnTo>
                <a:lnTo>
                  <a:pt x="81" y="11"/>
                </a:lnTo>
                <a:lnTo>
                  <a:pt x="80" y="11"/>
                </a:lnTo>
                <a:lnTo>
                  <a:pt x="80" y="12"/>
                </a:lnTo>
                <a:lnTo>
                  <a:pt x="80" y="12"/>
                </a:lnTo>
                <a:lnTo>
                  <a:pt x="80" y="12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1"/>
                </a:lnTo>
                <a:lnTo>
                  <a:pt x="81" y="11"/>
                </a:lnTo>
                <a:lnTo>
                  <a:pt x="82" y="11"/>
                </a:lnTo>
                <a:lnTo>
                  <a:pt x="82" y="11"/>
                </a:lnTo>
                <a:lnTo>
                  <a:pt x="82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5"/>
                </a:lnTo>
                <a:lnTo>
                  <a:pt x="85" y="16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7"/>
                </a:lnTo>
                <a:lnTo>
                  <a:pt x="87" y="17"/>
                </a:lnTo>
                <a:lnTo>
                  <a:pt x="87" y="17"/>
                </a:lnTo>
                <a:lnTo>
                  <a:pt x="87" y="17"/>
                </a:lnTo>
                <a:lnTo>
                  <a:pt x="88" y="17"/>
                </a:lnTo>
                <a:lnTo>
                  <a:pt x="88" y="17"/>
                </a:lnTo>
                <a:lnTo>
                  <a:pt x="88" y="16"/>
                </a:lnTo>
                <a:lnTo>
                  <a:pt x="88" y="16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3"/>
                </a:lnTo>
                <a:lnTo>
                  <a:pt x="91" y="13"/>
                </a:lnTo>
                <a:lnTo>
                  <a:pt x="91" y="13"/>
                </a:lnTo>
                <a:lnTo>
                  <a:pt x="92" y="14"/>
                </a:lnTo>
                <a:lnTo>
                  <a:pt x="92" y="14"/>
                </a:lnTo>
                <a:lnTo>
                  <a:pt x="92" y="14"/>
                </a:lnTo>
                <a:lnTo>
                  <a:pt x="93" y="14"/>
                </a:lnTo>
                <a:lnTo>
                  <a:pt x="93" y="14"/>
                </a:lnTo>
                <a:lnTo>
                  <a:pt x="93" y="14"/>
                </a:lnTo>
                <a:lnTo>
                  <a:pt x="93" y="14"/>
                </a:lnTo>
                <a:lnTo>
                  <a:pt x="93" y="14"/>
                </a:lnTo>
                <a:lnTo>
                  <a:pt x="93" y="15"/>
                </a:lnTo>
                <a:lnTo>
                  <a:pt x="93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7"/>
                </a:lnTo>
                <a:lnTo>
                  <a:pt x="96" y="17"/>
                </a:lnTo>
                <a:lnTo>
                  <a:pt x="96" y="17"/>
                </a:lnTo>
                <a:lnTo>
                  <a:pt x="95" y="18"/>
                </a:lnTo>
                <a:lnTo>
                  <a:pt x="95" y="18"/>
                </a:lnTo>
                <a:lnTo>
                  <a:pt x="95" y="19"/>
                </a:lnTo>
                <a:lnTo>
                  <a:pt x="95" y="19"/>
                </a:lnTo>
                <a:lnTo>
                  <a:pt x="95" y="20"/>
                </a:lnTo>
                <a:lnTo>
                  <a:pt x="95" y="20"/>
                </a:lnTo>
                <a:lnTo>
                  <a:pt x="95" y="20"/>
                </a:lnTo>
                <a:lnTo>
                  <a:pt x="94" y="20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4" y="23"/>
                </a:lnTo>
                <a:lnTo>
                  <a:pt x="94" y="23"/>
                </a:lnTo>
                <a:lnTo>
                  <a:pt x="94" y="24"/>
                </a:lnTo>
                <a:lnTo>
                  <a:pt x="94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6"/>
                </a:lnTo>
                <a:lnTo>
                  <a:pt x="93" y="26"/>
                </a:lnTo>
                <a:lnTo>
                  <a:pt x="93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8"/>
                </a:lnTo>
                <a:lnTo>
                  <a:pt x="94" y="28"/>
                </a:lnTo>
                <a:lnTo>
                  <a:pt x="94" y="28"/>
                </a:lnTo>
                <a:lnTo>
                  <a:pt x="94" y="28"/>
                </a:lnTo>
                <a:lnTo>
                  <a:pt x="95" y="28"/>
                </a:lnTo>
                <a:lnTo>
                  <a:pt x="94" y="28"/>
                </a:lnTo>
                <a:lnTo>
                  <a:pt x="94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1"/>
                </a:lnTo>
                <a:lnTo>
                  <a:pt x="95" y="31"/>
                </a:lnTo>
                <a:lnTo>
                  <a:pt x="96" y="30"/>
                </a:lnTo>
                <a:lnTo>
                  <a:pt x="96" y="31"/>
                </a:lnTo>
                <a:lnTo>
                  <a:pt x="96" y="31"/>
                </a:lnTo>
                <a:lnTo>
                  <a:pt x="96" y="31"/>
                </a:lnTo>
                <a:lnTo>
                  <a:pt x="95" y="31"/>
                </a:lnTo>
                <a:lnTo>
                  <a:pt x="95" y="31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5" y="33"/>
                </a:lnTo>
                <a:lnTo>
                  <a:pt x="95" y="33"/>
                </a:lnTo>
                <a:lnTo>
                  <a:pt x="94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2"/>
                </a:lnTo>
                <a:lnTo>
                  <a:pt x="94" y="42"/>
                </a:lnTo>
                <a:lnTo>
                  <a:pt x="94" y="42"/>
                </a:lnTo>
                <a:lnTo>
                  <a:pt x="94" y="42"/>
                </a:lnTo>
                <a:lnTo>
                  <a:pt x="94" y="43"/>
                </a:lnTo>
                <a:lnTo>
                  <a:pt x="95" y="43"/>
                </a:lnTo>
                <a:lnTo>
                  <a:pt x="94" y="43"/>
                </a:lnTo>
                <a:lnTo>
                  <a:pt x="94" y="43"/>
                </a:lnTo>
                <a:lnTo>
                  <a:pt x="95" y="43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5"/>
                </a:lnTo>
                <a:lnTo>
                  <a:pt x="95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7"/>
                </a:lnTo>
                <a:lnTo>
                  <a:pt x="96" y="47"/>
                </a:lnTo>
                <a:lnTo>
                  <a:pt x="96" y="47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9"/>
                </a:lnTo>
                <a:lnTo>
                  <a:pt x="95" y="49"/>
                </a:lnTo>
                <a:lnTo>
                  <a:pt x="96" y="49"/>
                </a:lnTo>
                <a:lnTo>
                  <a:pt x="96" y="49"/>
                </a:lnTo>
                <a:lnTo>
                  <a:pt x="96" y="50"/>
                </a:lnTo>
                <a:lnTo>
                  <a:pt x="96" y="50"/>
                </a:lnTo>
                <a:lnTo>
                  <a:pt x="96" y="50"/>
                </a:lnTo>
                <a:lnTo>
                  <a:pt x="95" y="50"/>
                </a:lnTo>
                <a:lnTo>
                  <a:pt x="95" y="50"/>
                </a:lnTo>
                <a:lnTo>
                  <a:pt x="95" y="50"/>
                </a:lnTo>
                <a:lnTo>
                  <a:pt x="96" y="51"/>
                </a:lnTo>
                <a:lnTo>
                  <a:pt x="96" y="51"/>
                </a:lnTo>
                <a:lnTo>
                  <a:pt x="96" y="51"/>
                </a:lnTo>
                <a:lnTo>
                  <a:pt x="95" y="51"/>
                </a:lnTo>
                <a:lnTo>
                  <a:pt x="95" y="51"/>
                </a:lnTo>
                <a:lnTo>
                  <a:pt x="96" y="51"/>
                </a:lnTo>
                <a:lnTo>
                  <a:pt x="96" y="51"/>
                </a:lnTo>
                <a:lnTo>
                  <a:pt x="96" y="52"/>
                </a:lnTo>
                <a:lnTo>
                  <a:pt x="96" y="52"/>
                </a:lnTo>
                <a:lnTo>
                  <a:pt x="96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3"/>
                </a:lnTo>
                <a:lnTo>
                  <a:pt x="95" y="53"/>
                </a:lnTo>
                <a:lnTo>
                  <a:pt x="95" y="53"/>
                </a:lnTo>
                <a:lnTo>
                  <a:pt x="95" y="53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5"/>
                </a:lnTo>
                <a:lnTo>
                  <a:pt x="95" y="55"/>
                </a:lnTo>
                <a:lnTo>
                  <a:pt x="95" y="55"/>
                </a:lnTo>
                <a:lnTo>
                  <a:pt x="95" y="56"/>
                </a:lnTo>
                <a:lnTo>
                  <a:pt x="95" y="56"/>
                </a:lnTo>
                <a:lnTo>
                  <a:pt x="94" y="56"/>
                </a:lnTo>
                <a:lnTo>
                  <a:pt x="94" y="56"/>
                </a:lnTo>
                <a:lnTo>
                  <a:pt x="97" y="56"/>
                </a:lnTo>
                <a:lnTo>
                  <a:pt x="10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7"/>
                </a:lnTo>
                <a:lnTo>
                  <a:pt x="114" y="57"/>
                </a:lnTo>
                <a:lnTo>
                  <a:pt x="114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8"/>
                </a:lnTo>
                <a:lnTo>
                  <a:pt x="115" y="58"/>
                </a:lnTo>
                <a:lnTo>
                  <a:pt x="115" y="58"/>
                </a:lnTo>
                <a:lnTo>
                  <a:pt x="115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7"/>
                </a:lnTo>
                <a:lnTo>
                  <a:pt x="116" y="57"/>
                </a:lnTo>
                <a:lnTo>
                  <a:pt x="116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8"/>
                </a:lnTo>
                <a:lnTo>
                  <a:pt x="117" y="58"/>
                </a:lnTo>
                <a:lnTo>
                  <a:pt x="117" y="58"/>
                </a:lnTo>
                <a:lnTo>
                  <a:pt x="118" y="58"/>
                </a:lnTo>
                <a:lnTo>
                  <a:pt x="118" y="58"/>
                </a:lnTo>
                <a:lnTo>
                  <a:pt x="118" y="58"/>
                </a:lnTo>
                <a:lnTo>
                  <a:pt x="118" y="58"/>
                </a:lnTo>
                <a:lnTo>
                  <a:pt x="118" y="58"/>
                </a:lnTo>
                <a:lnTo>
                  <a:pt x="119" y="58"/>
                </a:lnTo>
                <a:lnTo>
                  <a:pt x="119" y="58"/>
                </a:lnTo>
                <a:lnTo>
                  <a:pt x="119" y="58"/>
                </a:lnTo>
                <a:lnTo>
                  <a:pt x="119" y="58"/>
                </a:lnTo>
                <a:lnTo>
                  <a:pt x="119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3" y="58"/>
                </a:lnTo>
                <a:lnTo>
                  <a:pt x="122" y="59"/>
                </a:lnTo>
                <a:lnTo>
                  <a:pt x="122" y="58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60"/>
                </a:lnTo>
                <a:lnTo>
                  <a:pt x="123" y="60"/>
                </a:lnTo>
                <a:lnTo>
                  <a:pt x="122" y="60"/>
                </a:lnTo>
                <a:lnTo>
                  <a:pt x="122" y="60"/>
                </a:lnTo>
                <a:lnTo>
                  <a:pt x="122" y="60"/>
                </a:lnTo>
                <a:lnTo>
                  <a:pt x="123" y="61"/>
                </a:lnTo>
                <a:lnTo>
                  <a:pt x="123" y="61"/>
                </a:lnTo>
                <a:lnTo>
                  <a:pt x="123" y="61"/>
                </a:lnTo>
                <a:lnTo>
                  <a:pt x="123" y="61"/>
                </a:lnTo>
                <a:lnTo>
                  <a:pt x="123" y="62"/>
                </a:lnTo>
                <a:lnTo>
                  <a:pt x="123" y="62"/>
                </a:lnTo>
                <a:lnTo>
                  <a:pt x="124" y="62"/>
                </a:lnTo>
                <a:lnTo>
                  <a:pt x="124" y="62"/>
                </a:lnTo>
                <a:lnTo>
                  <a:pt x="123" y="62"/>
                </a:lnTo>
                <a:lnTo>
                  <a:pt x="124" y="62"/>
                </a:lnTo>
                <a:lnTo>
                  <a:pt x="123" y="63"/>
                </a:lnTo>
                <a:lnTo>
                  <a:pt x="124" y="63"/>
                </a:lnTo>
                <a:lnTo>
                  <a:pt x="124" y="63"/>
                </a:lnTo>
                <a:lnTo>
                  <a:pt x="124" y="63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1" y="65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0" y="66"/>
                </a:lnTo>
                <a:lnTo>
                  <a:pt x="121" y="66"/>
                </a:lnTo>
                <a:lnTo>
                  <a:pt x="120" y="66"/>
                </a:lnTo>
                <a:lnTo>
                  <a:pt x="121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2"/>
                </a:lnTo>
                <a:lnTo>
                  <a:pt x="120" y="72"/>
                </a:lnTo>
                <a:lnTo>
                  <a:pt x="120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3"/>
                </a:lnTo>
                <a:lnTo>
                  <a:pt x="121" y="72"/>
                </a:lnTo>
                <a:lnTo>
                  <a:pt x="121" y="73"/>
                </a:lnTo>
                <a:lnTo>
                  <a:pt x="122" y="72"/>
                </a:lnTo>
                <a:lnTo>
                  <a:pt x="122" y="73"/>
                </a:lnTo>
                <a:lnTo>
                  <a:pt x="122" y="72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4"/>
                </a:lnTo>
                <a:lnTo>
                  <a:pt x="122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4"/>
                </a:lnTo>
                <a:lnTo>
                  <a:pt x="122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5"/>
                </a:lnTo>
                <a:lnTo>
                  <a:pt x="122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6"/>
                </a:lnTo>
                <a:lnTo>
                  <a:pt x="123" y="76"/>
                </a:lnTo>
                <a:lnTo>
                  <a:pt x="123" y="76"/>
                </a:lnTo>
                <a:lnTo>
                  <a:pt x="124" y="76"/>
                </a:lnTo>
                <a:lnTo>
                  <a:pt x="124" y="76"/>
                </a:lnTo>
                <a:lnTo>
                  <a:pt x="124" y="77"/>
                </a:lnTo>
                <a:lnTo>
                  <a:pt x="124" y="77"/>
                </a:lnTo>
                <a:lnTo>
                  <a:pt x="124" y="77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9"/>
                </a:lnTo>
                <a:lnTo>
                  <a:pt x="124" y="79"/>
                </a:lnTo>
                <a:lnTo>
                  <a:pt x="124" y="79"/>
                </a:lnTo>
                <a:lnTo>
                  <a:pt x="124" y="79"/>
                </a:lnTo>
                <a:lnTo>
                  <a:pt x="126" y="81"/>
                </a:lnTo>
                <a:lnTo>
                  <a:pt x="126" y="81"/>
                </a:lnTo>
                <a:lnTo>
                  <a:pt x="126" y="81"/>
                </a:lnTo>
                <a:lnTo>
                  <a:pt x="126" y="81"/>
                </a:lnTo>
                <a:lnTo>
                  <a:pt x="125" y="81"/>
                </a:lnTo>
                <a:lnTo>
                  <a:pt x="125" y="82"/>
                </a:lnTo>
                <a:lnTo>
                  <a:pt x="125" y="82"/>
                </a:lnTo>
                <a:lnTo>
                  <a:pt x="125" y="82"/>
                </a:lnTo>
                <a:lnTo>
                  <a:pt x="125" y="82"/>
                </a:lnTo>
                <a:lnTo>
                  <a:pt x="125" y="82"/>
                </a:lnTo>
                <a:lnTo>
                  <a:pt x="125" y="83"/>
                </a:lnTo>
                <a:lnTo>
                  <a:pt x="125" y="83"/>
                </a:lnTo>
                <a:lnTo>
                  <a:pt x="125" y="83"/>
                </a:lnTo>
                <a:lnTo>
                  <a:pt x="125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4"/>
                </a:lnTo>
                <a:lnTo>
                  <a:pt x="123" y="84"/>
                </a:lnTo>
                <a:lnTo>
                  <a:pt x="123" y="84"/>
                </a:lnTo>
                <a:lnTo>
                  <a:pt x="122" y="84"/>
                </a:lnTo>
                <a:lnTo>
                  <a:pt x="122" y="84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1" y="85"/>
                </a:lnTo>
                <a:lnTo>
                  <a:pt x="121" y="85"/>
                </a:lnTo>
                <a:lnTo>
                  <a:pt x="121" y="86"/>
                </a:lnTo>
                <a:lnTo>
                  <a:pt x="121" y="86"/>
                </a:lnTo>
                <a:lnTo>
                  <a:pt x="121" y="86"/>
                </a:lnTo>
                <a:lnTo>
                  <a:pt x="121" y="86"/>
                </a:lnTo>
                <a:lnTo>
                  <a:pt x="121" y="87"/>
                </a:lnTo>
                <a:lnTo>
                  <a:pt x="121" y="87"/>
                </a:lnTo>
                <a:lnTo>
                  <a:pt x="121" y="88"/>
                </a:lnTo>
                <a:lnTo>
                  <a:pt x="121" y="88"/>
                </a:lnTo>
                <a:lnTo>
                  <a:pt x="121" y="88"/>
                </a:lnTo>
                <a:lnTo>
                  <a:pt x="121" y="89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1"/>
                </a:lnTo>
                <a:lnTo>
                  <a:pt x="120" y="91"/>
                </a:lnTo>
                <a:lnTo>
                  <a:pt x="120" y="92"/>
                </a:lnTo>
                <a:lnTo>
                  <a:pt x="120" y="92"/>
                </a:lnTo>
                <a:lnTo>
                  <a:pt x="120" y="92"/>
                </a:lnTo>
                <a:lnTo>
                  <a:pt x="120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7" y="94"/>
                </a:lnTo>
                <a:lnTo>
                  <a:pt x="117" y="94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6" y="97"/>
                </a:lnTo>
                <a:lnTo>
                  <a:pt x="116" y="97"/>
                </a:lnTo>
                <a:lnTo>
                  <a:pt x="116" y="97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9"/>
                </a:lnTo>
                <a:lnTo>
                  <a:pt x="116" y="99"/>
                </a:lnTo>
                <a:lnTo>
                  <a:pt x="115" y="99"/>
                </a:lnTo>
                <a:lnTo>
                  <a:pt x="116" y="99"/>
                </a:lnTo>
                <a:lnTo>
                  <a:pt x="116" y="99"/>
                </a:lnTo>
                <a:lnTo>
                  <a:pt x="116" y="99"/>
                </a:lnTo>
                <a:lnTo>
                  <a:pt x="116" y="99"/>
                </a:lnTo>
                <a:lnTo>
                  <a:pt x="116" y="100"/>
                </a:lnTo>
                <a:lnTo>
                  <a:pt x="115" y="100"/>
                </a:lnTo>
                <a:lnTo>
                  <a:pt x="115" y="100"/>
                </a:lnTo>
                <a:lnTo>
                  <a:pt x="115" y="100"/>
                </a:lnTo>
                <a:lnTo>
                  <a:pt x="115" y="100"/>
                </a:lnTo>
                <a:lnTo>
                  <a:pt x="116" y="100"/>
                </a:lnTo>
                <a:lnTo>
                  <a:pt x="115" y="100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4" y="102"/>
                </a:lnTo>
                <a:lnTo>
                  <a:pt x="114" y="102"/>
                </a:lnTo>
                <a:lnTo>
                  <a:pt x="114" y="102"/>
                </a:lnTo>
                <a:lnTo>
                  <a:pt x="114" y="102"/>
                </a:lnTo>
                <a:lnTo>
                  <a:pt x="114" y="102"/>
                </a:lnTo>
                <a:lnTo>
                  <a:pt x="113" y="102"/>
                </a:lnTo>
                <a:lnTo>
                  <a:pt x="113" y="102"/>
                </a:lnTo>
                <a:lnTo>
                  <a:pt x="113" y="102"/>
                </a:lnTo>
                <a:lnTo>
                  <a:pt x="113" y="102"/>
                </a:lnTo>
                <a:lnTo>
                  <a:pt x="113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1" y="103"/>
                </a:lnTo>
                <a:lnTo>
                  <a:pt x="111" y="103"/>
                </a:lnTo>
                <a:lnTo>
                  <a:pt x="111" y="103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9" y="106"/>
                </a:lnTo>
                <a:lnTo>
                  <a:pt x="109" y="106"/>
                </a:lnTo>
                <a:lnTo>
                  <a:pt x="109" y="105"/>
                </a:lnTo>
                <a:lnTo>
                  <a:pt x="109" y="106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7" y="104"/>
                </a:lnTo>
                <a:lnTo>
                  <a:pt x="107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4" y="102"/>
                </a:lnTo>
                <a:lnTo>
                  <a:pt x="104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2" y="102"/>
                </a:lnTo>
                <a:lnTo>
                  <a:pt x="102" y="103"/>
                </a:lnTo>
                <a:lnTo>
                  <a:pt x="102" y="103"/>
                </a:lnTo>
                <a:lnTo>
                  <a:pt x="102" y="102"/>
                </a:lnTo>
                <a:lnTo>
                  <a:pt x="102" y="103"/>
                </a:lnTo>
                <a:lnTo>
                  <a:pt x="102" y="102"/>
                </a:lnTo>
                <a:lnTo>
                  <a:pt x="102" y="102"/>
                </a:lnTo>
                <a:lnTo>
                  <a:pt x="102" y="102"/>
                </a:lnTo>
                <a:lnTo>
                  <a:pt x="102" y="103"/>
                </a:lnTo>
                <a:lnTo>
                  <a:pt x="102" y="103"/>
                </a:lnTo>
                <a:lnTo>
                  <a:pt x="101" y="103"/>
                </a:lnTo>
                <a:lnTo>
                  <a:pt x="101" y="102"/>
                </a:lnTo>
                <a:lnTo>
                  <a:pt x="101" y="102"/>
                </a:lnTo>
                <a:lnTo>
                  <a:pt x="101" y="102"/>
                </a:lnTo>
                <a:lnTo>
                  <a:pt x="101" y="102"/>
                </a:lnTo>
                <a:lnTo>
                  <a:pt x="101" y="102"/>
                </a:lnTo>
                <a:lnTo>
                  <a:pt x="101" y="103"/>
                </a:lnTo>
                <a:lnTo>
                  <a:pt x="101" y="103"/>
                </a:lnTo>
                <a:lnTo>
                  <a:pt x="100" y="103"/>
                </a:lnTo>
                <a:lnTo>
                  <a:pt x="100" y="103"/>
                </a:lnTo>
                <a:lnTo>
                  <a:pt x="100" y="103"/>
                </a:lnTo>
                <a:lnTo>
                  <a:pt x="100" y="102"/>
                </a:lnTo>
                <a:lnTo>
                  <a:pt x="100" y="102"/>
                </a:lnTo>
                <a:lnTo>
                  <a:pt x="100" y="102"/>
                </a:lnTo>
                <a:lnTo>
                  <a:pt x="100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8" y="102"/>
                </a:lnTo>
                <a:lnTo>
                  <a:pt x="98" y="102"/>
                </a:lnTo>
                <a:lnTo>
                  <a:pt x="98" y="102"/>
                </a:lnTo>
                <a:lnTo>
                  <a:pt x="97" y="102"/>
                </a:lnTo>
                <a:lnTo>
                  <a:pt x="97" y="103"/>
                </a:lnTo>
                <a:lnTo>
                  <a:pt x="97" y="103"/>
                </a:lnTo>
                <a:lnTo>
                  <a:pt x="97" y="103"/>
                </a:lnTo>
                <a:lnTo>
                  <a:pt x="97" y="103"/>
                </a:lnTo>
                <a:lnTo>
                  <a:pt x="97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5" y="103"/>
                </a:lnTo>
                <a:lnTo>
                  <a:pt x="95" y="103"/>
                </a:lnTo>
                <a:lnTo>
                  <a:pt x="95" y="103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1" y="103"/>
                </a:lnTo>
                <a:lnTo>
                  <a:pt x="91" y="102"/>
                </a:lnTo>
                <a:lnTo>
                  <a:pt x="91" y="103"/>
                </a:lnTo>
                <a:lnTo>
                  <a:pt x="91" y="103"/>
                </a:lnTo>
                <a:lnTo>
                  <a:pt x="91" y="102"/>
                </a:lnTo>
                <a:lnTo>
                  <a:pt x="91" y="103"/>
                </a:lnTo>
                <a:lnTo>
                  <a:pt x="91" y="103"/>
                </a:lnTo>
                <a:lnTo>
                  <a:pt x="91" y="103"/>
                </a:lnTo>
                <a:lnTo>
                  <a:pt x="91" y="103"/>
                </a:lnTo>
                <a:lnTo>
                  <a:pt x="91" y="102"/>
                </a:lnTo>
                <a:lnTo>
                  <a:pt x="90" y="102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6" y="99"/>
                </a:lnTo>
                <a:lnTo>
                  <a:pt x="86" y="100"/>
                </a:lnTo>
                <a:lnTo>
                  <a:pt x="86" y="100"/>
                </a:lnTo>
                <a:lnTo>
                  <a:pt x="86" y="100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5" y="99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4" y="98"/>
                </a:lnTo>
                <a:lnTo>
                  <a:pt x="84" y="97"/>
                </a:lnTo>
                <a:lnTo>
                  <a:pt x="84" y="97"/>
                </a:lnTo>
                <a:lnTo>
                  <a:pt x="84" y="97"/>
                </a:lnTo>
                <a:lnTo>
                  <a:pt x="84" y="97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6"/>
                </a:lnTo>
                <a:lnTo>
                  <a:pt x="83" y="96"/>
                </a:lnTo>
                <a:lnTo>
                  <a:pt x="83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6"/>
                </a:lnTo>
                <a:lnTo>
                  <a:pt x="81" y="95"/>
                </a:lnTo>
                <a:lnTo>
                  <a:pt x="82" y="96"/>
                </a:lnTo>
                <a:lnTo>
                  <a:pt x="81" y="96"/>
                </a:lnTo>
                <a:lnTo>
                  <a:pt x="81" y="95"/>
                </a:lnTo>
                <a:lnTo>
                  <a:pt x="81" y="96"/>
                </a:lnTo>
                <a:lnTo>
                  <a:pt x="81" y="95"/>
                </a:lnTo>
                <a:lnTo>
                  <a:pt x="81" y="95"/>
                </a:lnTo>
                <a:lnTo>
                  <a:pt x="81" y="96"/>
                </a:lnTo>
                <a:lnTo>
                  <a:pt x="80" y="95"/>
                </a:lnTo>
                <a:lnTo>
                  <a:pt x="80" y="96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4"/>
                </a:lnTo>
                <a:lnTo>
                  <a:pt x="78" y="94"/>
                </a:lnTo>
                <a:lnTo>
                  <a:pt x="78" y="94"/>
                </a:lnTo>
                <a:lnTo>
                  <a:pt x="78" y="95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7" y="94"/>
                </a:lnTo>
                <a:lnTo>
                  <a:pt x="77" y="94"/>
                </a:lnTo>
                <a:lnTo>
                  <a:pt x="77" y="94"/>
                </a:lnTo>
                <a:lnTo>
                  <a:pt x="77" y="94"/>
                </a:lnTo>
                <a:lnTo>
                  <a:pt x="76" y="94"/>
                </a:lnTo>
                <a:lnTo>
                  <a:pt x="75" y="94"/>
                </a:lnTo>
                <a:lnTo>
                  <a:pt x="75" y="93"/>
                </a:lnTo>
                <a:lnTo>
                  <a:pt x="76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2"/>
                </a:lnTo>
                <a:lnTo>
                  <a:pt x="75" y="92"/>
                </a:lnTo>
                <a:lnTo>
                  <a:pt x="75" y="92"/>
                </a:lnTo>
                <a:lnTo>
                  <a:pt x="74" y="92"/>
                </a:lnTo>
                <a:lnTo>
                  <a:pt x="74" y="92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2" y="93"/>
                </a:lnTo>
                <a:lnTo>
                  <a:pt x="72" y="93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1" y="92"/>
                </a:lnTo>
                <a:lnTo>
                  <a:pt x="71" y="92"/>
                </a:lnTo>
                <a:lnTo>
                  <a:pt x="71" y="92"/>
                </a:lnTo>
                <a:lnTo>
                  <a:pt x="71" y="92"/>
                </a:lnTo>
                <a:lnTo>
                  <a:pt x="71" y="91"/>
                </a:lnTo>
                <a:lnTo>
                  <a:pt x="71" y="91"/>
                </a:lnTo>
                <a:lnTo>
                  <a:pt x="71" y="91"/>
                </a:lnTo>
                <a:lnTo>
                  <a:pt x="71" y="91"/>
                </a:lnTo>
                <a:lnTo>
                  <a:pt x="70" y="91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8" y="90"/>
                </a:lnTo>
                <a:lnTo>
                  <a:pt x="68" y="90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8" y="88"/>
                </a:lnTo>
                <a:lnTo>
                  <a:pt x="67" y="88"/>
                </a:lnTo>
                <a:lnTo>
                  <a:pt x="67" y="88"/>
                </a:lnTo>
                <a:lnTo>
                  <a:pt x="67" y="88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6"/>
                </a:lnTo>
                <a:lnTo>
                  <a:pt x="67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5" y="86"/>
                </a:lnTo>
                <a:lnTo>
                  <a:pt x="66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4" y="86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3" y="87"/>
                </a:lnTo>
                <a:lnTo>
                  <a:pt x="63" y="87"/>
                </a:lnTo>
                <a:lnTo>
                  <a:pt x="62" y="86"/>
                </a:lnTo>
                <a:lnTo>
                  <a:pt x="62" y="87"/>
                </a:lnTo>
                <a:lnTo>
                  <a:pt x="62" y="86"/>
                </a:lnTo>
                <a:lnTo>
                  <a:pt x="61" y="86"/>
                </a:lnTo>
                <a:lnTo>
                  <a:pt x="61" y="86"/>
                </a:lnTo>
                <a:lnTo>
                  <a:pt x="61" y="86"/>
                </a:lnTo>
                <a:lnTo>
                  <a:pt x="61" y="86"/>
                </a:lnTo>
                <a:lnTo>
                  <a:pt x="61" y="86"/>
                </a:lnTo>
                <a:lnTo>
                  <a:pt x="60" y="85"/>
                </a:lnTo>
                <a:lnTo>
                  <a:pt x="61" y="85"/>
                </a:lnTo>
                <a:lnTo>
                  <a:pt x="61" y="85"/>
                </a:lnTo>
                <a:lnTo>
                  <a:pt x="61" y="85"/>
                </a:lnTo>
                <a:lnTo>
                  <a:pt x="60" y="85"/>
                </a:lnTo>
                <a:lnTo>
                  <a:pt x="59" y="85"/>
                </a:lnTo>
                <a:lnTo>
                  <a:pt x="59" y="84"/>
                </a:lnTo>
                <a:lnTo>
                  <a:pt x="59" y="84"/>
                </a:lnTo>
                <a:lnTo>
                  <a:pt x="58" y="84"/>
                </a:lnTo>
                <a:lnTo>
                  <a:pt x="58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6" y="83"/>
                </a:lnTo>
                <a:lnTo>
                  <a:pt x="56" y="83"/>
                </a:lnTo>
                <a:lnTo>
                  <a:pt x="55" y="82"/>
                </a:lnTo>
                <a:lnTo>
                  <a:pt x="55" y="82"/>
                </a:lnTo>
                <a:lnTo>
                  <a:pt x="54" y="82"/>
                </a:lnTo>
                <a:lnTo>
                  <a:pt x="54" y="82"/>
                </a:lnTo>
                <a:lnTo>
                  <a:pt x="54" y="83"/>
                </a:lnTo>
                <a:lnTo>
                  <a:pt x="54" y="83"/>
                </a:lnTo>
                <a:lnTo>
                  <a:pt x="54" y="83"/>
                </a:lnTo>
                <a:lnTo>
                  <a:pt x="54" y="83"/>
                </a:lnTo>
                <a:lnTo>
                  <a:pt x="53" y="83"/>
                </a:lnTo>
                <a:lnTo>
                  <a:pt x="53" y="83"/>
                </a:lnTo>
                <a:lnTo>
                  <a:pt x="53" y="83"/>
                </a:lnTo>
                <a:lnTo>
                  <a:pt x="52" y="83"/>
                </a:lnTo>
                <a:lnTo>
                  <a:pt x="52" y="83"/>
                </a:lnTo>
                <a:lnTo>
                  <a:pt x="52" y="83"/>
                </a:lnTo>
                <a:lnTo>
                  <a:pt x="52" y="84"/>
                </a:lnTo>
                <a:lnTo>
                  <a:pt x="52" y="84"/>
                </a:lnTo>
                <a:lnTo>
                  <a:pt x="52" y="84"/>
                </a:lnTo>
                <a:lnTo>
                  <a:pt x="52" y="84"/>
                </a:lnTo>
                <a:lnTo>
                  <a:pt x="52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0" y="84"/>
                </a:lnTo>
                <a:lnTo>
                  <a:pt x="50" y="84"/>
                </a:lnTo>
                <a:lnTo>
                  <a:pt x="50" y="84"/>
                </a:lnTo>
                <a:lnTo>
                  <a:pt x="50" y="84"/>
                </a:lnTo>
                <a:lnTo>
                  <a:pt x="50" y="84"/>
                </a:lnTo>
                <a:lnTo>
                  <a:pt x="49" y="83"/>
                </a:lnTo>
                <a:lnTo>
                  <a:pt x="49" y="83"/>
                </a:lnTo>
                <a:lnTo>
                  <a:pt x="49" y="84"/>
                </a:lnTo>
                <a:lnTo>
                  <a:pt x="49" y="84"/>
                </a:lnTo>
                <a:lnTo>
                  <a:pt x="49" y="84"/>
                </a:lnTo>
                <a:lnTo>
                  <a:pt x="49" y="83"/>
                </a:lnTo>
                <a:lnTo>
                  <a:pt x="49" y="83"/>
                </a:lnTo>
                <a:lnTo>
                  <a:pt x="49" y="83"/>
                </a:lnTo>
                <a:lnTo>
                  <a:pt x="48" y="84"/>
                </a:lnTo>
                <a:lnTo>
                  <a:pt x="48" y="84"/>
                </a:lnTo>
                <a:lnTo>
                  <a:pt x="48" y="83"/>
                </a:lnTo>
                <a:lnTo>
                  <a:pt x="48" y="83"/>
                </a:lnTo>
                <a:lnTo>
                  <a:pt x="48" y="83"/>
                </a:lnTo>
                <a:lnTo>
                  <a:pt x="48" y="83"/>
                </a:lnTo>
                <a:lnTo>
                  <a:pt x="48" y="84"/>
                </a:lnTo>
                <a:lnTo>
                  <a:pt x="48" y="84"/>
                </a:lnTo>
                <a:lnTo>
                  <a:pt x="48" y="84"/>
                </a:lnTo>
                <a:lnTo>
                  <a:pt x="48" y="84"/>
                </a:lnTo>
                <a:lnTo>
                  <a:pt x="47" y="84"/>
                </a:lnTo>
                <a:lnTo>
                  <a:pt x="47" y="84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6" y="83"/>
                </a:lnTo>
                <a:lnTo>
                  <a:pt x="46" y="83"/>
                </a:lnTo>
                <a:lnTo>
                  <a:pt x="46" y="83"/>
                </a:lnTo>
                <a:lnTo>
                  <a:pt x="46" y="84"/>
                </a:lnTo>
                <a:lnTo>
                  <a:pt x="45" y="84"/>
                </a:lnTo>
                <a:lnTo>
                  <a:pt x="45" y="84"/>
                </a:lnTo>
                <a:lnTo>
                  <a:pt x="45" y="83"/>
                </a:lnTo>
                <a:lnTo>
                  <a:pt x="45" y="83"/>
                </a:lnTo>
                <a:lnTo>
                  <a:pt x="45" y="83"/>
                </a:lnTo>
                <a:lnTo>
                  <a:pt x="45" y="83"/>
                </a:lnTo>
                <a:lnTo>
                  <a:pt x="44" y="83"/>
                </a:lnTo>
                <a:lnTo>
                  <a:pt x="43" y="83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42" y="82"/>
                </a:lnTo>
                <a:lnTo>
                  <a:pt x="42" y="81"/>
                </a:lnTo>
                <a:lnTo>
                  <a:pt x="42" y="81"/>
                </a:lnTo>
                <a:lnTo>
                  <a:pt x="41" y="81"/>
                </a:lnTo>
                <a:lnTo>
                  <a:pt x="41" y="81"/>
                </a:lnTo>
                <a:lnTo>
                  <a:pt x="42" y="80"/>
                </a:lnTo>
                <a:lnTo>
                  <a:pt x="42" y="80"/>
                </a:lnTo>
                <a:lnTo>
                  <a:pt x="42" y="79"/>
                </a:lnTo>
                <a:lnTo>
                  <a:pt x="42" y="79"/>
                </a:lnTo>
                <a:lnTo>
                  <a:pt x="41" y="78"/>
                </a:lnTo>
                <a:lnTo>
                  <a:pt x="41" y="79"/>
                </a:lnTo>
                <a:lnTo>
                  <a:pt x="41" y="79"/>
                </a:lnTo>
                <a:lnTo>
                  <a:pt x="41" y="79"/>
                </a:lnTo>
                <a:lnTo>
                  <a:pt x="40" y="78"/>
                </a:lnTo>
                <a:lnTo>
                  <a:pt x="40" y="78"/>
                </a:lnTo>
                <a:lnTo>
                  <a:pt x="40" y="78"/>
                </a:lnTo>
                <a:lnTo>
                  <a:pt x="39" y="78"/>
                </a:lnTo>
                <a:lnTo>
                  <a:pt x="38" y="78"/>
                </a:lnTo>
                <a:lnTo>
                  <a:pt x="38" y="78"/>
                </a:lnTo>
                <a:lnTo>
                  <a:pt x="38" y="78"/>
                </a:lnTo>
                <a:lnTo>
                  <a:pt x="38" y="77"/>
                </a:lnTo>
                <a:lnTo>
                  <a:pt x="38" y="77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7" y="76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6" y="76"/>
                </a:lnTo>
                <a:lnTo>
                  <a:pt x="36" y="76"/>
                </a:lnTo>
                <a:lnTo>
                  <a:pt x="36" y="76"/>
                </a:lnTo>
                <a:lnTo>
                  <a:pt x="36" y="77"/>
                </a:lnTo>
                <a:lnTo>
                  <a:pt x="36" y="77"/>
                </a:lnTo>
                <a:lnTo>
                  <a:pt x="35" y="76"/>
                </a:lnTo>
                <a:lnTo>
                  <a:pt x="35" y="76"/>
                </a:lnTo>
                <a:lnTo>
                  <a:pt x="36" y="76"/>
                </a:lnTo>
                <a:lnTo>
                  <a:pt x="36" y="76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3"/>
                </a:lnTo>
                <a:lnTo>
                  <a:pt x="32" y="73"/>
                </a:lnTo>
                <a:lnTo>
                  <a:pt x="32" y="72"/>
                </a:lnTo>
                <a:lnTo>
                  <a:pt x="32" y="72"/>
                </a:lnTo>
                <a:lnTo>
                  <a:pt x="32" y="72"/>
                </a:lnTo>
                <a:lnTo>
                  <a:pt x="31" y="72"/>
                </a:lnTo>
                <a:lnTo>
                  <a:pt x="31" y="72"/>
                </a:lnTo>
                <a:lnTo>
                  <a:pt x="32" y="71"/>
                </a:lnTo>
                <a:lnTo>
                  <a:pt x="32" y="71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9" y="70"/>
                </a:lnTo>
                <a:lnTo>
                  <a:pt x="29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7"/>
                </a:lnTo>
                <a:lnTo>
                  <a:pt x="29" y="67"/>
                </a:lnTo>
                <a:lnTo>
                  <a:pt x="29" y="67"/>
                </a:lnTo>
                <a:lnTo>
                  <a:pt x="28" y="67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5"/>
                </a:lnTo>
                <a:lnTo>
                  <a:pt x="28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4"/>
                </a:lnTo>
                <a:lnTo>
                  <a:pt x="27" y="63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6" y="62"/>
                </a:lnTo>
                <a:lnTo>
                  <a:pt x="26" y="61"/>
                </a:lnTo>
                <a:lnTo>
                  <a:pt x="26" y="60"/>
                </a:lnTo>
                <a:lnTo>
                  <a:pt x="26" y="60"/>
                </a:lnTo>
                <a:lnTo>
                  <a:pt x="27" y="60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8"/>
                </a:lnTo>
                <a:lnTo>
                  <a:pt x="26" y="58"/>
                </a:lnTo>
                <a:lnTo>
                  <a:pt x="27" y="58"/>
                </a:lnTo>
                <a:lnTo>
                  <a:pt x="28" y="58"/>
                </a:lnTo>
                <a:lnTo>
                  <a:pt x="28" y="57"/>
                </a:lnTo>
                <a:lnTo>
                  <a:pt x="28" y="57"/>
                </a:lnTo>
                <a:lnTo>
                  <a:pt x="27" y="57"/>
                </a:lnTo>
                <a:lnTo>
                  <a:pt x="27" y="56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5"/>
                </a:lnTo>
                <a:lnTo>
                  <a:pt x="28" y="54"/>
                </a:lnTo>
                <a:lnTo>
                  <a:pt x="27" y="53"/>
                </a:lnTo>
                <a:lnTo>
                  <a:pt x="27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1"/>
                </a:lnTo>
                <a:lnTo>
                  <a:pt x="26" y="51"/>
                </a:lnTo>
                <a:lnTo>
                  <a:pt x="26" y="51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5" y="47"/>
                </a:lnTo>
                <a:lnTo>
                  <a:pt x="25" y="47"/>
                </a:lnTo>
                <a:lnTo>
                  <a:pt x="25" y="46"/>
                </a:lnTo>
                <a:lnTo>
                  <a:pt x="25" y="46"/>
                </a:lnTo>
                <a:lnTo>
                  <a:pt x="25" y="46"/>
                </a:lnTo>
                <a:lnTo>
                  <a:pt x="26" y="46"/>
                </a:lnTo>
                <a:lnTo>
                  <a:pt x="26" y="45"/>
                </a:lnTo>
                <a:lnTo>
                  <a:pt x="26" y="45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3"/>
                </a:lnTo>
                <a:lnTo>
                  <a:pt x="27" y="43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0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8"/>
                </a:lnTo>
                <a:lnTo>
                  <a:pt x="27" y="38"/>
                </a:lnTo>
                <a:lnTo>
                  <a:pt x="27" y="37"/>
                </a:lnTo>
                <a:lnTo>
                  <a:pt x="27" y="37"/>
                </a:lnTo>
                <a:lnTo>
                  <a:pt x="27" y="36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8" y="35"/>
                </a:lnTo>
                <a:lnTo>
                  <a:pt x="27" y="34"/>
                </a:lnTo>
                <a:lnTo>
                  <a:pt x="27" y="34"/>
                </a:lnTo>
                <a:lnTo>
                  <a:pt x="27" y="33"/>
                </a:lnTo>
                <a:lnTo>
                  <a:pt x="26" y="33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5" y="31"/>
                </a:lnTo>
                <a:lnTo>
                  <a:pt x="25" y="31"/>
                </a:lnTo>
                <a:lnTo>
                  <a:pt x="25" y="32"/>
                </a:lnTo>
                <a:lnTo>
                  <a:pt x="25" y="32"/>
                </a:lnTo>
                <a:lnTo>
                  <a:pt x="25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4" y="33"/>
                </a:lnTo>
                <a:lnTo>
                  <a:pt x="24" y="33"/>
                </a:lnTo>
                <a:lnTo>
                  <a:pt x="24" y="33"/>
                </a:lnTo>
                <a:lnTo>
                  <a:pt x="24" y="34"/>
                </a:lnTo>
                <a:lnTo>
                  <a:pt x="23" y="34"/>
                </a:lnTo>
                <a:lnTo>
                  <a:pt x="23" y="33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5"/>
                </a:lnTo>
                <a:lnTo>
                  <a:pt x="23" y="35"/>
                </a:lnTo>
                <a:lnTo>
                  <a:pt x="22" y="34"/>
                </a:lnTo>
                <a:lnTo>
                  <a:pt x="22" y="35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3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1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4"/>
                </a:lnTo>
                <a:lnTo>
                  <a:pt x="18" y="34"/>
                </a:lnTo>
                <a:lnTo>
                  <a:pt x="17" y="34"/>
                </a:lnTo>
                <a:lnTo>
                  <a:pt x="17" y="34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5" y="33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5"/>
                </a:lnTo>
                <a:lnTo>
                  <a:pt x="10" y="35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6"/>
                </a:lnTo>
                <a:lnTo>
                  <a:pt x="4" y="35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5"/>
                </a:lnTo>
                <a:lnTo>
                  <a:pt x="0" y="3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2" name="Freeform 48">
            <a:extLst>
              <a:ext uri="{FF2B5EF4-FFF2-40B4-BE49-F238E27FC236}">
                <a16:creationId xmlns:a16="http://schemas.microsoft.com/office/drawing/2014/main" xmlns="" id="{3E377F91-F7CE-4DCE-B24D-C73C3A8E1837}"/>
              </a:ext>
            </a:extLst>
          </p:cNvPr>
          <p:cNvSpPr>
            <a:spLocks/>
          </p:cNvSpPr>
          <p:nvPr/>
        </p:nvSpPr>
        <p:spPr bwMode="auto">
          <a:xfrm>
            <a:off x="2673204" y="2602852"/>
            <a:ext cx="1193801" cy="1003300"/>
          </a:xfrm>
          <a:custGeom>
            <a:avLst/>
            <a:gdLst>
              <a:gd name="T0" fmla="*/ 8 w 126"/>
              <a:gd name="T1" fmla="*/ 27 h 106"/>
              <a:gd name="T2" fmla="*/ 15 w 126"/>
              <a:gd name="T3" fmla="*/ 27 h 106"/>
              <a:gd name="T4" fmla="*/ 21 w 126"/>
              <a:gd name="T5" fmla="*/ 27 h 106"/>
              <a:gd name="T6" fmla="*/ 26 w 126"/>
              <a:gd name="T7" fmla="*/ 25 h 106"/>
              <a:gd name="T8" fmla="*/ 32 w 126"/>
              <a:gd name="T9" fmla="*/ 26 h 106"/>
              <a:gd name="T10" fmla="*/ 34 w 126"/>
              <a:gd name="T11" fmla="*/ 20 h 106"/>
              <a:gd name="T12" fmla="*/ 42 w 126"/>
              <a:gd name="T13" fmla="*/ 19 h 106"/>
              <a:gd name="T14" fmla="*/ 49 w 126"/>
              <a:gd name="T15" fmla="*/ 14 h 106"/>
              <a:gd name="T16" fmla="*/ 51 w 126"/>
              <a:gd name="T17" fmla="*/ 8 h 106"/>
              <a:gd name="T18" fmla="*/ 57 w 126"/>
              <a:gd name="T19" fmla="*/ 1 h 106"/>
              <a:gd name="T20" fmla="*/ 75 w 126"/>
              <a:gd name="T21" fmla="*/ 5 h 106"/>
              <a:gd name="T22" fmla="*/ 80 w 126"/>
              <a:gd name="T23" fmla="*/ 8 h 106"/>
              <a:gd name="T24" fmla="*/ 83 w 126"/>
              <a:gd name="T25" fmla="*/ 12 h 106"/>
              <a:gd name="T26" fmla="*/ 89 w 126"/>
              <a:gd name="T27" fmla="*/ 15 h 106"/>
              <a:gd name="T28" fmla="*/ 94 w 126"/>
              <a:gd name="T29" fmla="*/ 15 h 106"/>
              <a:gd name="T30" fmla="*/ 95 w 126"/>
              <a:gd name="T31" fmla="*/ 24 h 106"/>
              <a:gd name="T32" fmla="*/ 94 w 126"/>
              <a:gd name="T33" fmla="*/ 28 h 106"/>
              <a:gd name="T34" fmla="*/ 94 w 126"/>
              <a:gd name="T35" fmla="*/ 32 h 106"/>
              <a:gd name="T36" fmla="*/ 94 w 126"/>
              <a:gd name="T37" fmla="*/ 39 h 106"/>
              <a:gd name="T38" fmla="*/ 96 w 126"/>
              <a:gd name="T39" fmla="*/ 45 h 106"/>
              <a:gd name="T40" fmla="*/ 96 w 126"/>
              <a:gd name="T41" fmla="*/ 52 h 106"/>
              <a:gd name="T42" fmla="*/ 114 w 126"/>
              <a:gd name="T43" fmla="*/ 56 h 106"/>
              <a:gd name="T44" fmla="*/ 117 w 126"/>
              <a:gd name="T45" fmla="*/ 57 h 106"/>
              <a:gd name="T46" fmla="*/ 122 w 126"/>
              <a:gd name="T47" fmla="*/ 58 h 106"/>
              <a:gd name="T48" fmla="*/ 124 w 126"/>
              <a:gd name="T49" fmla="*/ 63 h 106"/>
              <a:gd name="T50" fmla="*/ 120 w 126"/>
              <a:gd name="T51" fmla="*/ 67 h 106"/>
              <a:gd name="T52" fmla="*/ 120 w 126"/>
              <a:gd name="T53" fmla="*/ 71 h 106"/>
              <a:gd name="T54" fmla="*/ 122 w 126"/>
              <a:gd name="T55" fmla="*/ 73 h 106"/>
              <a:gd name="T56" fmla="*/ 124 w 126"/>
              <a:gd name="T57" fmla="*/ 78 h 106"/>
              <a:gd name="T58" fmla="*/ 123 w 126"/>
              <a:gd name="T59" fmla="*/ 84 h 106"/>
              <a:gd name="T60" fmla="*/ 119 w 126"/>
              <a:gd name="T61" fmla="*/ 92 h 106"/>
              <a:gd name="T62" fmla="*/ 116 w 126"/>
              <a:gd name="T63" fmla="*/ 97 h 106"/>
              <a:gd name="T64" fmla="*/ 114 w 126"/>
              <a:gd name="T65" fmla="*/ 102 h 106"/>
              <a:gd name="T66" fmla="*/ 110 w 126"/>
              <a:gd name="T67" fmla="*/ 105 h 106"/>
              <a:gd name="T68" fmla="*/ 106 w 126"/>
              <a:gd name="T69" fmla="*/ 103 h 106"/>
              <a:gd name="T70" fmla="*/ 103 w 126"/>
              <a:gd name="T71" fmla="*/ 102 h 106"/>
              <a:gd name="T72" fmla="*/ 99 w 126"/>
              <a:gd name="T73" fmla="*/ 102 h 106"/>
              <a:gd name="T74" fmla="*/ 93 w 126"/>
              <a:gd name="T75" fmla="*/ 102 h 106"/>
              <a:gd name="T76" fmla="*/ 89 w 126"/>
              <a:gd name="T77" fmla="*/ 103 h 106"/>
              <a:gd name="T78" fmla="*/ 86 w 126"/>
              <a:gd name="T79" fmla="*/ 99 h 106"/>
              <a:gd name="T80" fmla="*/ 83 w 126"/>
              <a:gd name="T81" fmla="*/ 95 h 106"/>
              <a:gd name="T82" fmla="*/ 79 w 126"/>
              <a:gd name="T83" fmla="*/ 95 h 106"/>
              <a:gd name="T84" fmla="*/ 75 w 126"/>
              <a:gd name="T85" fmla="*/ 93 h 106"/>
              <a:gd name="T86" fmla="*/ 71 w 126"/>
              <a:gd name="T87" fmla="*/ 92 h 106"/>
              <a:gd name="T88" fmla="*/ 67 w 126"/>
              <a:gd name="T89" fmla="*/ 87 h 106"/>
              <a:gd name="T90" fmla="*/ 64 w 126"/>
              <a:gd name="T91" fmla="*/ 87 h 106"/>
              <a:gd name="T92" fmla="*/ 56 w 126"/>
              <a:gd name="T93" fmla="*/ 83 h 106"/>
              <a:gd name="T94" fmla="*/ 49 w 126"/>
              <a:gd name="T95" fmla="*/ 83 h 106"/>
              <a:gd name="T96" fmla="*/ 45 w 126"/>
              <a:gd name="T97" fmla="*/ 84 h 106"/>
              <a:gd name="T98" fmla="*/ 38 w 126"/>
              <a:gd name="T99" fmla="*/ 77 h 106"/>
              <a:gd name="T100" fmla="*/ 35 w 126"/>
              <a:gd name="T101" fmla="*/ 75 h 106"/>
              <a:gd name="T102" fmla="*/ 30 w 126"/>
              <a:gd name="T103" fmla="*/ 69 h 106"/>
              <a:gd name="T104" fmla="*/ 27 w 126"/>
              <a:gd name="T105" fmla="*/ 62 h 106"/>
              <a:gd name="T106" fmla="*/ 28 w 126"/>
              <a:gd name="T107" fmla="*/ 54 h 106"/>
              <a:gd name="T108" fmla="*/ 26 w 126"/>
              <a:gd name="T109" fmla="*/ 46 h 106"/>
              <a:gd name="T110" fmla="*/ 27 w 126"/>
              <a:gd name="T111" fmla="*/ 33 h 106"/>
              <a:gd name="T112" fmla="*/ 22 w 126"/>
              <a:gd name="T113" fmla="*/ 34 h 106"/>
              <a:gd name="T114" fmla="*/ 19 w 126"/>
              <a:gd name="T115" fmla="*/ 33 h 106"/>
              <a:gd name="T116" fmla="*/ 17 w 126"/>
              <a:gd name="T117" fmla="*/ 33 h 106"/>
              <a:gd name="T118" fmla="*/ 13 w 126"/>
              <a:gd name="T119" fmla="*/ 34 h 106"/>
              <a:gd name="T120" fmla="*/ 10 w 126"/>
              <a:gd name="T121" fmla="*/ 34 h 106"/>
              <a:gd name="T122" fmla="*/ 6 w 126"/>
              <a:gd name="T123" fmla="*/ 3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" h="106">
                <a:moveTo>
                  <a:pt x="0" y="34"/>
                </a:moveTo>
                <a:lnTo>
                  <a:pt x="1" y="34"/>
                </a:lnTo>
                <a:lnTo>
                  <a:pt x="1" y="33"/>
                </a:lnTo>
                <a:lnTo>
                  <a:pt x="1" y="33"/>
                </a:lnTo>
                <a:lnTo>
                  <a:pt x="1" y="33"/>
                </a:lnTo>
                <a:lnTo>
                  <a:pt x="1" y="33"/>
                </a:lnTo>
                <a:lnTo>
                  <a:pt x="1" y="33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3" y="32"/>
                </a:lnTo>
                <a:lnTo>
                  <a:pt x="4" y="32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5" y="31"/>
                </a:lnTo>
                <a:lnTo>
                  <a:pt x="5" y="31"/>
                </a:lnTo>
                <a:lnTo>
                  <a:pt x="6" y="31"/>
                </a:lnTo>
                <a:lnTo>
                  <a:pt x="6" y="31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29"/>
                </a:lnTo>
                <a:lnTo>
                  <a:pt x="7" y="29"/>
                </a:lnTo>
                <a:lnTo>
                  <a:pt x="8" y="28"/>
                </a:lnTo>
                <a:lnTo>
                  <a:pt x="8" y="27"/>
                </a:lnTo>
                <a:lnTo>
                  <a:pt x="8" y="27"/>
                </a:lnTo>
                <a:lnTo>
                  <a:pt x="7" y="27"/>
                </a:lnTo>
                <a:lnTo>
                  <a:pt x="7" y="27"/>
                </a:lnTo>
                <a:lnTo>
                  <a:pt x="7" y="27"/>
                </a:lnTo>
                <a:lnTo>
                  <a:pt x="8" y="27"/>
                </a:lnTo>
                <a:lnTo>
                  <a:pt x="8" y="27"/>
                </a:lnTo>
                <a:lnTo>
                  <a:pt x="8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1" y="27"/>
                </a:lnTo>
                <a:lnTo>
                  <a:pt x="11" y="27"/>
                </a:lnTo>
                <a:lnTo>
                  <a:pt x="11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2" y="27"/>
                </a:lnTo>
                <a:lnTo>
                  <a:pt x="13" y="27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4" y="26"/>
                </a:lnTo>
                <a:lnTo>
                  <a:pt x="14" y="26"/>
                </a:lnTo>
                <a:lnTo>
                  <a:pt x="15" y="26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6" y="27"/>
                </a:lnTo>
                <a:lnTo>
                  <a:pt x="16" y="27"/>
                </a:lnTo>
                <a:lnTo>
                  <a:pt x="16" y="27"/>
                </a:lnTo>
                <a:lnTo>
                  <a:pt x="16" y="28"/>
                </a:lnTo>
                <a:lnTo>
                  <a:pt x="16" y="28"/>
                </a:lnTo>
                <a:lnTo>
                  <a:pt x="17" y="28"/>
                </a:lnTo>
                <a:lnTo>
                  <a:pt x="17" y="28"/>
                </a:lnTo>
                <a:lnTo>
                  <a:pt x="17" y="28"/>
                </a:lnTo>
                <a:lnTo>
                  <a:pt x="17" y="28"/>
                </a:lnTo>
                <a:lnTo>
                  <a:pt x="17" y="29"/>
                </a:lnTo>
                <a:lnTo>
                  <a:pt x="17" y="29"/>
                </a:lnTo>
                <a:lnTo>
                  <a:pt x="18" y="29"/>
                </a:lnTo>
                <a:lnTo>
                  <a:pt x="18" y="29"/>
                </a:lnTo>
                <a:lnTo>
                  <a:pt x="18" y="29"/>
                </a:lnTo>
                <a:lnTo>
                  <a:pt x="18" y="29"/>
                </a:lnTo>
                <a:lnTo>
                  <a:pt x="18" y="29"/>
                </a:lnTo>
                <a:lnTo>
                  <a:pt x="18" y="30"/>
                </a:lnTo>
                <a:lnTo>
                  <a:pt x="18" y="30"/>
                </a:lnTo>
                <a:lnTo>
                  <a:pt x="19" y="30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0" y="29"/>
                </a:lnTo>
                <a:lnTo>
                  <a:pt x="20" y="29"/>
                </a:lnTo>
                <a:lnTo>
                  <a:pt x="20" y="28"/>
                </a:lnTo>
                <a:lnTo>
                  <a:pt x="20" y="28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1" y="27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2" y="27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4" y="27"/>
                </a:lnTo>
                <a:lnTo>
                  <a:pt x="24" y="27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7"/>
                </a:lnTo>
                <a:lnTo>
                  <a:pt x="25" y="28"/>
                </a:lnTo>
                <a:lnTo>
                  <a:pt x="25" y="28"/>
                </a:lnTo>
                <a:lnTo>
                  <a:pt x="25" y="28"/>
                </a:lnTo>
                <a:lnTo>
                  <a:pt x="25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6" y="25"/>
                </a:lnTo>
                <a:lnTo>
                  <a:pt x="27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1" y="26"/>
                </a:lnTo>
                <a:lnTo>
                  <a:pt x="31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5"/>
                </a:lnTo>
                <a:lnTo>
                  <a:pt x="32" y="25"/>
                </a:lnTo>
                <a:lnTo>
                  <a:pt x="33" y="25"/>
                </a:lnTo>
                <a:lnTo>
                  <a:pt x="32" y="25"/>
                </a:lnTo>
                <a:lnTo>
                  <a:pt x="33" y="25"/>
                </a:lnTo>
                <a:lnTo>
                  <a:pt x="33" y="25"/>
                </a:lnTo>
                <a:lnTo>
                  <a:pt x="33" y="24"/>
                </a:lnTo>
                <a:lnTo>
                  <a:pt x="33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1"/>
                </a:lnTo>
                <a:lnTo>
                  <a:pt x="34" y="21"/>
                </a:lnTo>
                <a:lnTo>
                  <a:pt x="34" y="21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5" y="20"/>
                </a:lnTo>
                <a:lnTo>
                  <a:pt x="35" y="19"/>
                </a:lnTo>
                <a:lnTo>
                  <a:pt x="35" y="19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9" y="19"/>
                </a:lnTo>
                <a:lnTo>
                  <a:pt x="39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0" y="19"/>
                </a:lnTo>
                <a:lnTo>
                  <a:pt x="41" y="19"/>
                </a:lnTo>
                <a:lnTo>
                  <a:pt x="41" y="19"/>
                </a:lnTo>
                <a:lnTo>
                  <a:pt x="41" y="19"/>
                </a:lnTo>
                <a:lnTo>
                  <a:pt x="42" y="19"/>
                </a:lnTo>
                <a:lnTo>
                  <a:pt x="42" y="19"/>
                </a:lnTo>
                <a:lnTo>
                  <a:pt x="42" y="19"/>
                </a:lnTo>
                <a:lnTo>
                  <a:pt x="43" y="19"/>
                </a:lnTo>
                <a:lnTo>
                  <a:pt x="43" y="18"/>
                </a:lnTo>
                <a:lnTo>
                  <a:pt x="43" y="18"/>
                </a:lnTo>
                <a:lnTo>
                  <a:pt x="44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6" y="19"/>
                </a:lnTo>
                <a:lnTo>
                  <a:pt x="46" y="19"/>
                </a:lnTo>
                <a:lnTo>
                  <a:pt x="47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5"/>
                </a:lnTo>
                <a:lnTo>
                  <a:pt x="48" y="15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50" y="14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2"/>
                </a:lnTo>
                <a:lnTo>
                  <a:pt x="50" y="12"/>
                </a:lnTo>
                <a:lnTo>
                  <a:pt x="51" y="12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9"/>
                </a:lnTo>
                <a:lnTo>
                  <a:pt x="52" y="9"/>
                </a:lnTo>
                <a:lnTo>
                  <a:pt x="52" y="9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4" y="6"/>
                </a:lnTo>
                <a:lnTo>
                  <a:pt x="54" y="7"/>
                </a:lnTo>
                <a:lnTo>
                  <a:pt x="54" y="7"/>
                </a:lnTo>
                <a:lnTo>
                  <a:pt x="55" y="7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6" y="5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7" y="2"/>
                </a:lnTo>
                <a:lnTo>
                  <a:pt x="56" y="2"/>
                </a:lnTo>
                <a:lnTo>
                  <a:pt x="56" y="2"/>
                </a:lnTo>
                <a:lnTo>
                  <a:pt x="57" y="2"/>
                </a:lnTo>
                <a:lnTo>
                  <a:pt x="57" y="1"/>
                </a:lnTo>
                <a:lnTo>
                  <a:pt x="57" y="1"/>
                </a:lnTo>
                <a:lnTo>
                  <a:pt x="57" y="1"/>
                </a:lnTo>
                <a:lnTo>
                  <a:pt x="57" y="1"/>
                </a:lnTo>
                <a:lnTo>
                  <a:pt x="57" y="0"/>
                </a:lnTo>
                <a:lnTo>
                  <a:pt x="59" y="0"/>
                </a:lnTo>
                <a:lnTo>
                  <a:pt x="60" y="0"/>
                </a:lnTo>
                <a:lnTo>
                  <a:pt x="63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2" y="1"/>
                </a:lnTo>
                <a:lnTo>
                  <a:pt x="72" y="1"/>
                </a:lnTo>
                <a:lnTo>
                  <a:pt x="72" y="1"/>
                </a:lnTo>
                <a:lnTo>
                  <a:pt x="73" y="1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7"/>
                </a:lnTo>
                <a:lnTo>
                  <a:pt x="77" y="7"/>
                </a:lnTo>
                <a:lnTo>
                  <a:pt x="76" y="7"/>
                </a:lnTo>
                <a:lnTo>
                  <a:pt x="77" y="7"/>
                </a:lnTo>
                <a:lnTo>
                  <a:pt x="77" y="7"/>
                </a:lnTo>
                <a:lnTo>
                  <a:pt x="77" y="7"/>
                </a:lnTo>
                <a:lnTo>
                  <a:pt x="77" y="8"/>
                </a:lnTo>
                <a:lnTo>
                  <a:pt x="77" y="8"/>
                </a:lnTo>
                <a:lnTo>
                  <a:pt x="77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79" y="7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9"/>
                </a:lnTo>
                <a:lnTo>
                  <a:pt x="80" y="9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1"/>
                </a:lnTo>
                <a:lnTo>
                  <a:pt x="81" y="11"/>
                </a:lnTo>
                <a:lnTo>
                  <a:pt x="80" y="11"/>
                </a:lnTo>
                <a:lnTo>
                  <a:pt x="80" y="12"/>
                </a:lnTo>
                <a:lnTo>
                  <a:pt x="80" y="12"/>
                </a:lnTo>
                <a:lnTo>
                  <a:pt x="80" y="12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2"/>
                </a:lnTo>
                <a:lnTo>
                  <a:pt x="81" y="11"/>
                </a:lnTo>
                <a:lnTo>
                  <a:pt x="81" y="11"/>
                </a:lnTo>
                <a:lnTo>
                  <a:pt x="82" y="11"/>
                </a:lnTo>
                <a:lnTo>
                  <a:pt x="82" y="11"/>
                </a:lnTo>
                <a:lnTo>
                  <a:pt x="82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5"/>
                </a:lnTo>
                <a:lnTo>
                  <a:pt x="85" y="16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7"/>
                </a:lnTo>
                <a:lnTo>
                  <a:pt x="87" y="17"/>
                </a:lnTo>
                <a:lnTo>
                  <a:pt x="87" y="17"/>
                </a:lnTo>
                <a:lnTo>
                  <a:pt x="87" y="17"/>
                </a:lnTo>
                <a:lnTo>
                  <a:pt x="88" y="17"/>
                </a:lnTo>
                <a:lnTo>
                  <a:pt x="88" y="17"/>
                </a:lnTo>
                <a:lnTo>
                  <a:pt x="88" y="16"/>
                </a:lnTo>
                <a:lnTo>
                  <a:pt x="88" y="16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3"/>
                </a:lnTo>
                <a:lnTo>
                  <a:pt x="91" y="13"/>
                </a:lnTo>
                <a:lnTo>
                  <a:pt x="91" y="13"/>
                </a:lnTo>
                <a:lnTo>
                  <a:pt x="92" y="14"/>
                </a:lnTo>
                <a:lnTo>
                  <a:pt x="92" y="14"/>
                </a:lnTo>
                <a:lnTo>
                  <a:pt x="92" y="14"/>
                </a:lnTo>
                <a:lnTo>
                  <a:pt x="93" y="14"/>
                </a:lnTo>
                <a:lnTo>
                  <a:pt x="93" y="14"/>
                </a:lnTo>
                <a:lnTo>
                  <a:pt x="93" y="14"/>
                </a:lnTo>
                <a:lnTo>
                  <a:pt x="93" y="14"/>
                </a:lnTo>
                <a:lnTo>
                  <a:pt x="93" y="14"/>
                </a:lnTo>
                <a:lnTo>
                  <a:pt x="93" y="15"/>
                </a:lnTo>
                <a:lnTo>
                  <a:pt x="93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7"/>
                </a:lnTo>
                <a:lnTo>
                  <a:pt x="96" y="17"/>
                </a:lnTo>
                <a:lnTo>
                  <a:pt x="96" y="17"/>
                </a:lnTo>
                <a:lnTo>
                  <a:pt x="95" y="18"/>
                </a:lnTo>
                <a:lnTo>
                  <a:pt x="95" y="18"/>
                </a:lnTo>
                <a:lnTo>
                  <a:pt x="95" y="19"/>
                </a:lnTo>
                <a:lnTo>
                  <a:pt x="95" y="19"/>
                </a:lnTo>
                <a:lnTo>
                  <a:pt x="95" y="20"/>
                </a:lnTo>
                <a:lnTo>
                  <a:pt x="95" y="20"/>
                </a:lnTo>
                <a:lnTo>
                  <a:pt x="95" y="20"/>
                </a:lnTo>
                <a:lnTo>
                  <a:pt x="94" y="20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4" y="23"/>
                </a:lnTo>
                <a:lnTo>
                  <a:pt x="94" y="23"/>
                </a:lnTo>
                <a:lnTo>
                  <a:pt x="94" y="24"/>
                </a:lnTo>
                <a:lnTo>
                  <a:pt x="94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4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6"/>
                </a:lnTo>
                <a:lnTo>
                  <a:pt x="93" y="26"/>
                </a:lnTo>
                <a:lnTo>
                  <a:pt x="93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8"/>
                </a:lnTo>
                <a:lnTo>
                  <a:pt x="94" y="28"/>
                </a:lnTo>
                <a:lnTo>
                  <a:pt x="94" y="28"/>
                </a:lnTo>
                <a:lnTo>
                  <a:pt x="94" y="28"/>
                </a:lnTo>
                <a:lnTo>
                  <a:pt x="95" y="28"/>
                </a:lnTo>
                <a:lnTo>
                  <a:pt x="94" y="28"/>
                </a:lnTo>
                <a:lnTo>
                  <a:pt x="94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1"/>
                </a:lnTo>
                <a:lnTo>
                  <a:pt x="95" y="31"/>
                </a:lnTo>
                <a:lnTo>
                  <a:pt x="96" y="30"/>
                </a:lnTo>
                <a:lnTo>
                  <a:pt x="96" y="31"/>
                </a:lnTo>
                <a:lnTo>
                  <a:pt x="96" y="31"/>
                </a:lnTo>
                <a:lnTo>
                  <a:pt x="96" y="31"/>
                </a:lnTo>
                <a:lnTo>
                  <a:pt x="95" y="31"/>
                </a:lnTo>
                <a:lnTo>
                  <a:pt x="95" y="31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5" y="33"/>
                </a:lnTo>
                <a:lnTo>
                  <a:pt x="95" y="33"/>
                </a:lnTo>
                <a:lnTo>
                  <a:pt x="94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7"/>
                </a:lnTo>
                <a:lnTo>
                  <a:pt x="95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4" y="42"/>
                </a:lnTo>
                <a:lnTo>
                  <a:pt x="94" y="42"/>
                </a:lnTo>
                <a:lnTo>
                  <a:pt x="94" y="42"/>
                </a:lnTo>
                <a:lnTo>
                  <a:pt x="94" y="42"/>
                </a:lnTo>
                <a:lnTo>
                  <a:pt x="94" y="43"/>
                </a:lnTo>
                <a:lnTo>
                  <a:pt x="95" y="43"/>
                </a:lnTo>
                <a:lnTo>
                  <a:pt x="94" y="43"/>
                </a:lnTo>
                <a:lnTo>
                  <a:pt x="94" y="43"/>
                </a:lnTo>
                <a:lnTo>
                  <a:pt x="95" y="43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4"/>
                </a:lnTo>
                <a:lnTo>
                  <a:pt x="95" y="45"/>
                </a:lnTo>
                <a:lnTo>
                  <a:pt x="95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5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7"/>
                </a:lnTo>
                <a:lnTo>
                  <a:pt x="96" y="47"/>
                </a:lnTo>
                <a:lnTo>
                  <a:pt x="96" y="47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9"/>
                </a:lnTo>
                <a:lnTo>
                  <a:pt x="95" y="49"/>
                </a:lnTo>
                <a:lnTo>
                  <a:pt x="96" y="49"/>
                </a:lnTo>
                <a:lnTo>
                  <a:pt x="96" y="49"/>
                </a:lnTo>
                <a:lnTo>
                  <a:pt x="96" y="50"/>
                </a:lnTo>
                <a:lnTo>
                  <a:pt x="96" y="50"/>
                </a:lnTo>
                <a:lnTo>
                  <a:pt x="96" y="50"/>
                </a:lnTo>
                <a:lnTo>
                  <a:pt x="95" y="50"/>
                </a:lnTo>
                <a:lnTo>
                  <a:pt x="95" y="50"/>
                </a:lnTo>
                <a:lnTo>
                  <a:pt x="95" y="50"/>
                </a:lnTo>
                <a:lnTo>
                  <a:pt x="96" y="51"/>
                </a:lnTo>
                <a:lnTo>
                  <a:pt x="96" y="51"/>
                </a:lnTo>
                <a:lnTo>
                  <a:pt x="96" y="51"/>
                </a:lnTo>
                <a:lnTo>
                  <a:pt x="95" y="51"/>
                </a:lnTo>
                <a:lnTo>
                  <a:pt x="95" y="51"/>
                </a:lnTo>
                <a:lnTo>
                  <a:pt x="96" y="51"/>
                </a:lnTo>
                <a:lnTo>
                  <a:pt x="96" y="51"/>
                </a:lnTo>
                <a:lnTo>
                  <a:pt x="96" y="52"/>
                </a:lnTo>
                <a:lnTo>
                  <a:pt x="96" y="52"/>
                </a:lnTo>
                <a:lnTo>
                  <a:pt x="96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5" y="53"/>
                </a:lnTo>
                <a:lnTo>
                  <a:pt x="95" y="53"/>
                </a:lnTo>
                <a:lnTo>
                  <a:pt x="95" y="53"/>
                </a:lnTo>
                <a:lnTo>
                  <a:pt x="95" y="53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5"/>
                </a:lnTo>
                <a:lnTo>
                  <a:pt x="95" y="55"/>
                </a:lnTo>
                <a:lnTo>
                  <a:pt x="95" y="55"/>
                </a:lnTo>
                <a:lnTo>
                  <a:pt x="95" y="56"/>
                </a:lnTo>
                <a:lnTo>
                  <a:pt x="95" y="56"/>
                </a:lnTo>
                <a:lnTo>
                  <a:pt x="94" y="56"/>
                </a:lnTo>
                <a:lnTo>
                  <a:pt x="94" y="56"/>
                </a:lnTo>
                <a:lnTo>
                  <a:pt x="97" y="56"/>
                </a:lnTo>
                <a:lnTo>
                  <a:pt x="10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7"/>
                </a:lnTo>
                <a:lnTo>
                  <a:pt x="114" y="57"/>
                </a:lnTo>
                <a:lnTo>
                  <a:pt x="114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7"/>
                </a:lnTo>
                <a:lnTo>
                  <a:pt x="115" y="58"/>
                </a:lnTo>
                <a:lnTo>
                  <a:pt x="115" y="58"/>
                </a:lnTo>
                <a:lnTo>
                  <a:pt x="115" y="58"/>
                </a:lnTo>
                <a:lnTo>
                  <a:pt x="115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7"/>
                </a:lnTo>
                <a:lnTo>
                  <a:pt x="116" y="57"/>
                </a:lnTo>
                <a:lnTo>
                  <a:pt x="116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7"/>
                </a:lnTo>
                <a:lnTo>
                  <a:pt x="117" y="58"/>
                </a:lnTo>
                <a:lnTo>
                  <a:pt x="117" y="58"/>
                </a:lnTo>
                <a:lnTo>
                  <a:pt x="117" y="58"/>
                </a:lnTo>
                <a:lnTo>
                  <a:pt x="118" y="58"/>
                </a:lnTo>
                <a:lnTo>
                  <a:pt x="118" y="58"/>
                </a:lnTo>
                <a:lnTo>
                  <a:pt x="118" y="58"/>
                </a:lnTo>
                <a:lnTo>
                  <a:pt x="118" y="58"/>
                </a:lnTo>
                <a:lnTo>
                  <a:pt x="118" y="58"/>
                </a:lnTo>
                <a:lnTo>
                  <a:pt x="119" y="58"/>
                </a:lnTo>
                <a:lnTo>
                  <a:pt x="119" y="58"/>
                </a:lnTo>
                <a:lnTo>
                  <a:pt x="119" y="58"/>
                </a:lnTo>
                <a:lnTo>
                  <a:pt x="119" y="58"/>
                </a:lnTo>
                <a:lnTo>
                  <a:pt x="119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0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1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3" y="58"/>
                </a:lnTo>
                <a:lnTo>
                  <a:pt x="122" y="59"/>
                </a:lnTo>
                <a:lnTo>
                  <a:pt x="122" y="58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59"/>
                </a:lnTo>
                <a:lnTo>
                  <a:pt x="123" y="60"/>
                </a:lnTo>
                <a:lnTo>
                  <a:pt x="123" y="60"/>
                </a:lnTo>
                <a:lnTo>
                  <a:pt x="122" y="60"/>
                </a:lnTo>
                <a:lnTo>
                  <a:pt x="122" y="60"/>
                </a:lnTo>
                <a:lnTo>
                  <a:pt x="122" y="60"/>
                </a:lnTo>
                <a:lnTo>
                  <a:pt x="123" y="61"/>
                </a:lnTo>
                <a:lnTo>
                  <a:pt x="123" y="61"/>
                </a:lnTo>
                <a:lnTo>
                  <a:pt x="123" y="61"/>
                </a:lnTo>
                <a:lnTo>
                  <a:pt x="123" y="61"/>
                </a:lnTo>
                <a:lnTo>
                  <a:pt x="123" y="62"/>
                </a:lnTo>
                <a:lnTo>
                  <a:pt x="123" y="62"/>
                </a:lnTo>
                <a:lnTo>
                  <a:pt x="124" y="62"/>
                </a:lnTo>
                <a:lnTo>
                  <a:pt x="124" y="62"/>
                </a:lnTo>
                <a:lnTo>
                  <a:pt x="123" y="62"/>
                </a:lnTo>
                <a:lnTo>
                  <a:pt x="124" y="62"/>
                </a:lnTo>
                <a:lnTo>
                  <a:pt x="123" y="63"/>
                </a:lnTo>
                <a:lnTo>
                  <a:pt x="124" y="63"/>
                </a:lnTo>
                <a:lnTo>
                  <a:pt x="124" y="63"/>
                </a:lnTo>
                <a:lnTo>
                  <a:pt x="124" y="63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3" y="64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65"/>
                </a:lnTo>
                <a:lnTo>
                  <a:pt x="121" y="65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1" y="66"/>
                </a:lnTo>
                <a:lnTo>
                  <a:pt x="120" y="66"/>
                </a:lnTo>
                <a:lnTo>
                  <a:pt x="121" y="66"/>
                </a:lnTo>
                <a:lnTo>
                  <a:pt x="120" y="66"/>
                </a:lnTo>
                <a:lnTo>
                  <a:pt x="121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7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69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0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72"/>
                </a:lnTo>
                <a:lnTo>
                  <a:pt x="120" y="72"/>
                </a:lnTo>
                <a:lnTo>
                  <a:pt x="120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2"/>
                </a:lnTo>
                <a:lnTo>
                  <a:pt x="121" y="73"/>
                </a:lnTo>
                <a:lnTo>
                  <a:pt x="121" y="72"/>
                </a:lnTo>
                <a:lnTo>
                  <a:pt x="121" y="73"/>
                </a:lnTo>
                <a:lnTo>
                  <a:pt x="122" y="72"/>
                </a:lnTo>
                <a:lnTo>
                  <a:pt x="122" y="73"/>
                </a:lnTo>
                <a:lnTo>
                  <a:pt x="122" y="72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74"/>
                </a:lnTo>
                <a:lnTo>
                  <a:pt x="122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4"/>
                </a:lnTo>
                <a:lnTo>
                  <a:pt x="122" y="74"/>
                </a:lnTo>
                <a:lnTo>
                  <a:pt x="123" y="74"/>
                </a:lnTo>
                <a:lnTo>
                  <a:pt x="123" y="74"/>
                </a:lnTo>
                <a:lnTo>
                  <a:pt x="123" y="75"/>
                </a:lnTo>
                <a:lnTo>
                  <a:pt x="122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5"/>
                </a:lnTo>
                <a:lnTo>
                  <a:pt x="123" y="76"/>
                </a:lnTo>
                <a:lnTo>
                  <a:pt x="123" y="76"/>
                </a:lnTo>
                <a:lnTo>
                  <a:pt x="123" y="76"/>
                </a:lnTo>
                <a:lnTo>
                  <a:pt x="124" y="76"/>
                </a:lnTo>
                <a:lnTo>
                  <a:pt x="124" y="76"/>
                </a:lnTo>
                <a:lnTo>
                  <a:pt x="124" y="77"/>
                </a:lnTo>
                <a:lnTo>
                  <a:pt x="124" y="77"/>
                </a:lnTo>
                <a:lnTo>
                  <a:pt x="124" y="77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9"/>
                </a:lnTo>
                <a:lnTo>
                  <a:pt x="124" y="79"/>
                </a:lnTo>
                <a:lnTo>
                  <a:pt x="124" y="79"/>
                </a:lnTo>
                <a:lnTo>
                  <a:pt x="124" y="79"/>
                </a:lnTo>
                <a:lnTo>
                  <a:pt x="126" y="81"/>
                </a:lnTo>
                <a:lnTo>
                  <a:pt x="126" y="81"/>
                </a:lnTo>
                <a:lnTo>
                  <a:pt x="126" y="81"/>
                </a:lnTo>
                <a:lnTo>
                  <a:pt x="126" y="81"/>
                </a:lnTo>
                <a:lnTo>
                  <a:pt x="125" y="81"/>
                </a:lnTo>
                <a:lnTo>
                  <a:pt x="125" y="82"/>
                </a:lnTo>
                <a:lnTo>
                  <a:pt x="125" y="82"/>
                </a:lnTo>
                <a:lnTo>
                  <a:pt x="125" y="82"/>
                </a:lnTo>
                <a:lnTo>
                  <a:pt x="125" y="82"/>
                </a:lnTo>
                <a:lnTo>
                  <a:pt x="125" y="82"/>
                </a:lnTo>
                <a:lnTo>
                  <a:pt x="125" y="83"/>
                </a:lnTo>
                <a:lnTo>
                  <a:pt x="125" y="83"/>
                </a:lnTo>
                <a:lnTo>
                  <a:pt x="125" y="83"/>
                </a:lnTo>
                <a:lnTo>
                  <a:pt x="125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4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4"/>
                </a:lnTo>
                <a:lnTo>
                  <a:pt x="123" y="84"/>
                </a:lnTo>
                <a:lnTo>
                  <a:pt x="123" y="84"/>
                </a:lnTo>
                <a:lnTo>
                  <a:pt x="122" y="84"/>
                </a:lnTo>
                <a:lnTo>
                  <a:pt x="122" y="84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1" y="85"/>
                </a:lnTo>
                <a:lnTo>
                  <a:pt x="121" y="85"/>
                </a:lnTo>
                <a:lnTo>
                  <a:pt x="121" y="86"/>
                </a:lnTo>
                <a:lnTo>
                  <a:pt x="121" y="86"/>
                </a:lnTo>
                <a:lnTo>
                  <a:pt x="121" y="86"/>
                </a:lnTo>
                <a:lnTo>
                  <a:pt x="121" y="86"/>
                </a:lnTo>
                <a:lnTo>
                  <a:pt x="121" y="87"/>
                </a:lnTo>
                <a:lnTo>
                  <a:pt x="121" y="87"/>
                </a:lnTo>
                <a:lnTo>
                  <a:pt x="121" y="88"/>
                </a:lnTo>
                <a:lnTo>
                  <a:pt x="121" y="88"/>
                </a:lnTo>
                <a:lnTo>
                  <a:pt x="121" y="88"/>
                </a:lnTo>
                <a:lnTo>
                  <a:pt x="121" y="89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1"/>
                </a:lnTo>
                <a:lnTo>
                  <a:pt x="120" y="91"/>
                </a:lnTo>
                <a:lnTo>
                  <a:pt x="120" y="92"/>
                </a:lnTo>
                <a:lnTo>
                  <a:pt x="120" y="92"/>
                </a:lnTo>
                <a:lnTo>
                  <a:pt x="120" y="92"/>
                </a:lnTo>
                <a:lnTo>
                  <a:pt x="120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3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7" y="94"/>
                </a:lnTo>
                <a:lnTo>
                  <a:pt x="117" y="94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5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6" y="97"/>
                </a:lnTo>
                <a:lnTo>
                  <a:pt x="116" y="97"/>
                </a:lnTo>
                <a:lnTo>
                  <a:pt x="116" y="97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8"/>
                </a:lnTo>
                <a:lnTo>
                  <a:pt x="116" y="99"/>
                </a:lnTo>
                <a:lnTo>
                  <a:pt x="116" y="99"/>
                </a:lnTo>
                <a:lnTo>
                  <a:pt x="115" y="99"/>
                </a:lnTo>
                <a:lnTo>
                  <a:pt x="116" y="99"/>
                </a:lnTo>
                <a:lnTo>
                  <a:pt x="116" y="99"/>
                </a:lnTo>
                <a:lnTo>
                  <a:pt x="116" y="99"/>
                </a:lnTo>
                <a:lnTo>
                  <a:pt x="116" y="99"/>
                </a:lnTo>
                <a:lnTo>
                  <a:pt x="116" y="100"/>
                </a:lnTo>
                <a:lnTo>
                  <a:pt x="115" y="100"/>
                </a:lnTo>
                <a:lnTo>
                  <a:pt x="115" y="100"/>
                </a:lnTo>
                <a:lnTo>
                  <a:pt x="115" y="100"/>
                </a:lnTo>
                <a:lnTo>
                  <a:pt x="115" y="100"/>
                </a:lnTo>
                <a:lnTo>
                  <a:pt x="116" y="100"/>
                </a:lnTo>
                <a:lnTo>
                  <a:pt x="115" y="100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5" y="101"/>
                </a:lnTo>
                <a:lnTo>
                  <a:pt x="114" y="102"/>
                </a:lnTo>
                <a:lnTo>
                  <a:pt x="114" y="102"/>
                </a:lnTo>
                <a:lnTo>
                  <a:pt x="114" y="102"/>
                </a:lnTo>
                <a:lnTo>
                  <a:pt x="114" y="102"/>
                </a:lnTo>
                <a:lnTo>
                  <a:pt x="114" y="102"/>
                </a:lnTo>
                <a:lnTo>
                  <a:pt x="113" y="102"/>
                </a:lnTo>
                <a:lnTo>
                  <a:pt x="113" y="102"/>
                </a:lnTo>
                <a:lnTo>
                  <a:pt x="113" y="102"/>
                </a:lnTo>
                <a:lnTo>
                  <a:pt x="113" y="102"/>
                </a:lnTo>
                <a:lnTo>
                  <a:pt x="113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2" y="103"/>
                </a:lnTo>
                <a:lnTo>
                  <a:pt x="111" y="103"/>
                </a:lnTo>
                <a:lnTo>
                  <a:pt x="111" y="103"/>
                </a:lnTo>
                <a:lnTo>
                  <a:pt x="111" y="103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4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10" y="105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9" y="106"/>
                </a:lnTo>
                <a:lnTo>
                  <a:pt x="109" y="106"/>
                </a:lnTo>
                <a:lnTo>
                  <a:pt x="109" y="105"/>
                </a:lnTo>
                <a:lnTo>
                  <a:pt x="109" y="106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8" y="105"/>
                </a:lnTo>
                <a:lnTo>
                  <a:pt x="107" y="104"/>
                </a:lnTo>
                <a:lnTo>
                  <a:pt x="107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5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3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4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4" y="102"/>
                </a:lnTo>
                <a:lnTo>
                  <a:pt x="104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3" y="102"/>
                </a:lnTo>
                <a:lnTo>
                  <a:pt x="102" y="102"/>
                </a:lnTo>
                <a:lnTo>
                  <a:pt x="102" y="103"/>
                </a:lnTo>
                <a:lnTo>
                  <a:pt x="102" y="103"/>
                </a:lnTo>
                <a:lnTo>
                  <a:pt x="102" y="102"/>
                </a:lnTo>
                <a:lnTo>
                  <a:pt x="102" y="103"/>
                </a:lnTo>
                <a:lnTo>
                  <a:pt x="102" y="102"/>
                </a:lnTo>
                <a:lnTo>
                  <a:pt x="102" y="102"/>
                </a:lnTo>
                <a:lnTo>
                  <a:pt x="102" y="102"/>
                </a:lnTo>
                <a:lnTo>
                  <a:pt x="102" y="103"/>
                </a:lnTo>
                <a:lnTo>
                  <a:pt x="102" y="103"/>
                </a:lnTo>
                <a:lnTo>
                  <a:pt x="101" y="103"/>
                </a:lnTo>
                <a:lnTo>
                  <a:pt x="101" y="102"/>
                </a:lnTo>
                <a:lnTo>
                  <a:pt x="101" y="102"/>
                </a:lnTo>
                <a:lnTo>
                  <a:pt x="101" y="102"/>
                </a:lnTo>
                <a:lnTo>
                  <a:pt x="101" y="102"/>
                </a:lnTo>
                <a:lnTo>
                  <a:pt x="101" y="102"/>
                </a:lnTo>
                <a:lnTo>
                  <a:pt x="101" y="103"/>
                </a:lnTo>
                <a:lnTo>
                  <a:pt x="101" y="103"/>
                </a:lnTo>
                <a:lnTo>
                  <a:pt x="100" y="103"/>
                </a:lnTo>
                <a:lnTo>
                  <a:pt x="100" y="103"/>
                </a:lnTo>
                <a:lnTo>
                  <a:pt x="100" y="103"/>
                </a:lnTo>
                <a:lnTo>
                  <a:pt x="100" y="102"/>
                </a:lnTo>
                <a:lnTo>
                  <a:pt x="100" y="102"/>
                </a:lnTo>
                <a:lnTo>
                  <a:pt x="100" y="102"/>
                </a:lnTo>
                <a:lnTo>
                  <a:pt x="100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9" y="102"/>
                </a:lnTo>
                <a:lnTo>
                  <a:pt x="98" y="102"/>
                </a:lnTo>
                <a:lnTo>
                  <a:pt x="98" y="102"/>
                </a:lnTo>
                <a:lnTo>
                  <a:pt x="98" y="102"/>
                </a:lnTo>
                <a:lnTo>
                  <a:pt x="97" y="102"/>
                </a:lnTo>
                <a:lnTo>
                  <a:pt x="97" y="103"/>
                </a:lnTo>
                <a:lnTo>
                  <a:pt x="97" y="103"/>
                </a:lnTo>
                <a:lnTo>
                  <a:pt x="97" y="103"/>
                </a:lnTo>
                <a:lnTo>
                  <a:pt x="97" y="103"/>
                </a:lnTo>
                <a:lnTo>
                  <a:pt x="97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5" y="103"/>
                </a:lnTo>
                <a:lnTo>
                  <a:pt x="95" y="103"/>
                </a:lnTo>
                <a:lnTo>
                  <a:pt x="95" y="103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4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1" y="103"/>
                </a:lnTo>
                <a:lnTo>
                  <a:pt x="91" y="102"/>
                </a:lnTo>
                <a:lnTo>
                  <a:pt x="91" y="103"/>
                </a:lnTo>
                <a:lnTo>
                  <a:pt x="91" y="103"/>
                </a:lnTo>
                <a:lnTo>
                  <a:pt x="91" y="102"/>
                </a:lnTo>
                <a:lnTo>
                  <a:pt x="91" y="103"/>
                </a:lnTo>
                <a:lnTo>
                  <a:pt x="91" y="103"/>
                </a:lnTo>
                <a:lnTo>
                  <a:pt x="91" y="103"/>
                </a:lnTo>
                <a:lnTo>
                  <a:pt x="91" y="103"/>
                </a:lnTo>
                <a:lnTo>
                  <a:pt x="91" y="102"/>
                </a:lnTo>
                <a:lnTo>
                  <a:pt x="90" y="102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90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3"/>
                </a:lnTo>
                <a:lnTo>
                  <a:pt x="89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8" y="101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7" y="100"/>
                </a:lnTo>
                <a:lnTo>
                  <a:pt x="86" y="99"/>
                </a:lnTo>
                <a:lnTo>
                  <a:pt x="86" y="100"/>
                </a:lnTo>
                <a:lnTo>
                  <a:pt x="86" y="100"/>
                </a:lnTo>
                <a:lnTo>
                  <a:pt x="86" y="100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lnTo>
                  <a:pt x="85" y="99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84" y="98"/>
                </a:lnTo>
                <a:lnTo>
                  <a:pt x="84" y="97"/>
                </a:lnTo>
                <a:lnTo>
                  <a:pt x="84" y="97"/>
                </a:lnTo>
                <a:lnTo>
                  <a:pt x="84" y="97"/>
                </a:lnTo>
                <a:lnTo>
                  <a:pt x="84" y="97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5"/>
                </a:lnTo>
                <a:lnTo>
                  <a:pt x="83" y="96"/>
                </a:lnTo>
                <a:lnTo>
                  <a:pt x="83" y="96"/>
                </a:lnTo>
                <a:lnTo>
                  <a:pt x="83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6"/>
                </a:lnTo>
                <a:lnTo>
                  <a:pt x="81" y="95"/>
                </a:lnTo>
                <a:lnTo>
                  <a:pt x="82" y="96"/>
                </a:lnTo>
                <a:lnTo>
                  <a:pt x="81" y="96"/>
                </a:lnTo>
                <a:lnTo>
                  <a:pt x="81" y="95"/>
                </a:lnTo>
                <a:lnTo>
                  <a:pt x="81" y="96"/>
                </a:lnTo>
                <a:lnTo>
                  <a:pt x="81" y="95"/>
                </a:lnTo>
                <a:lnTo>
                  <a:pt x="81" y="95"/>
                </a:lnTo>
                <a:lnTo>
                  <a:pt x="81" y="96"/>
                </a:lnTo>
                <a:lnTo>
                  <a:pt x="80" y="95"/>
                </a:lnTo>
                <a:lnTo>
                  <a:pt x="80" y="96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80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5"/>
                </a:lnTo>
                <a:lnTo>
                  <a:pt x="79" y="94"/>
                </a:lnTo>
                <a:lnTo>
                  <a:pt x="78" y="94"/>
                </a:lnTo>
                <a:lnTo>
                  <a:pt x="78" y="94"/>
                </a:lnTo>
                <a:lnTo>
                  <a:pt x="78" y="95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7" y="94"/>
                </a:lnTo>
                <a:lnTo>
                  <a:pt x="77" y="94"/>
                </a:lnTo>
                <a:lnTo>
                  <a:pt x="77" y="94"/>
                </a:lnTo>
                <a:lnTo>
                  <a:pt x="77" y="94"/>
                </a:lnTo>
                <a:lnTo>
                  <a:pt x="76" y="94"/>
                </a:lnTo>
                <a:lnTo>
                  <a:pt x="75" y="94"/>
                </a:lnTo>
                <a:lnTo>
                  <a:pt x="75" y="93"/>
                </a:lnTo>
                <a:lnTo>
                  <a:pt x="76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3"/>
                </a:lnTo>
                <a:lnTo>
                  <a:pt x="75" y="92"/>
                </a:lnTo>
                <a:lnTo>
                  <a:pt x="75" y="92"/>
                </a:lnTo>
                <a:lnTo>
                  <a:pt x="75" y="92"/>
                </a:lnTo>
                <a:lnTo>
                  <a:pt x="74" y="92"/>
                </a:lnTo>
                <a:lnTo>
                  <a:pt x="74" y="92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2" y="93"/>
                </a:lnTo>
                <a:lnTo>
                  <a:pt x="72" y="93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1" y="92"/>
                </a:lnTo>
                <a:lnTo>
                  <a:pt x="71" y="92"/>
                </a:lnTo>
                <a:lnTo>
                  <a:pt x="71" y="92"/>
                </a:lnTo>
                <a:lnTo>
                  <a:pt x="71" y="92"/>
                </a:lnTo>
                <a:lnTo>
                  <a:pt x="71" y="91"/>
                </a:lnTo>
                <a:lnTo>
                  <a:pt x="71" y="91"/>
                </a:lnTo>
                <a:lnTo>
                  <a:pt x="71" y="91"/>
                </a:lnTo>
                <a:lnTo>
                  <a:pt x="71" y="91"/>
                </a:lnTo>
                <a:lnTo>
                  <a:pt x="70" y="91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8" y="90"/>
                </a:lnTo>
                <a:lnTo>
                  <a:pt x="68" y="90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8" y="88"/>
                </a:lnTo>
                <a:lnTo>
                  <a:pt x="67" y="88"/>
                </a:lnTo>
                <a:lnTo>
                  <a:pt x="67" y="88"/>
                </a:lnTo>
                <a:lnTo>
                  <a:pt x="67" y="88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7"/>
                </a:lnTo>
                <a:lnTo>
                  <a:pt x="67" y="86"/>
                </a:lnTo>
                <a:lnTo>
                  <a:pt x="67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5" y="86"/>
                </a:lnTo>
                <a:lnTo>
                  <a:pt x="66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4" y="86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4" y="87"/>
                </a:lnTo>
                <a:lnTo>
                  <a:pt x="63" y="87"/>
                </a:lnTo>
                <a:lnTo>
                  <a:pt x="63" y="87"/>
                </a:lnTo>
                <a:lnTo>
                  <a:pt x="62" y="86"/>
                </a:lnTo>
                <a:lnTo>
                  <a:pt x="62" y="87"/>
                </a:lnTo>
                <a:lnTo>
                  <a:pt x="62" y="86"/>
                </a:lnTo>
                <a:lnTo>
                  <a:pt x="61" y="86"/>
                </a:lnTo>
                <a:lnTo>
                  <a:pt x="61" y="86"/>
                </a:lnTo>
                <a:lnTo>
                  <a:pt x="61" y="86"/>
                </a:lnTo>
                <a:lnTo>
                  <a:pt x="61" y="86"/>
                </a:lnTo>
                <a:lnTo>
                  <a:pt x="61" y="86"/>
                </a:lnTo>
                <a:lnTo>
                  <a:pt x="60" y="85"/>
                </a:lnTo>
                <a:lnTo>
                  <a:pt x="61" y="85"/>
                </a:lnTo>
                <a:lnTo>
                  <a:pt x="61" y="85"/>
                </a:lnTo>
                <a:lnTo>
                  <a:pt x="61" y="85"/>
                </a:lnTo>
                <a:lnTo>
                  <a:pt x="60" y="85"/>
                </a:lnTo>
                <a:lnTo>
                  <a:pt x="59" y="85"/>
                </a:lnTo>
                <a:lnTo>
                  <a:pt x="59" y="84"/>
                </a:lnTo>
                <a:lnTo>
                  <a:pt x="59" y="84"/>
                </a:lnTo>
                <a:lnTo>
                  <a:pt x="58" y="84"/>
                </a:lnTo>
                <a:lnTo>
                  <a:pt x="58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6" y="83"/>
                </a:lnTo>
                <a:lnTo>
                  <a:pt x="56" y="83"/>
                </a:lnTo>
                <a:lnTo>
                  <a:pt x="55" y="82"/>
                </a:lnTo>
                <a:lnTo>
                  <a:pt x="55" y="82"/>
                </a:lnTo>
                <a:lnTo>
                  <a:pt x="54" y="82"/>
                </a:lnTo>
                <a:lnTo>
                  <a:pt x="54" y="82"/>
                </a:lnTo>
                <a:lnTo>
                  <a:pt x="54" y="83"/>
                </a:lnTo>
                <a:lnTo>
                  <a:pt x="54" y="83"/>
                </a:lnTo>
                <a:lnTo>
                  <a:pt x="54" y="83"/>
                </a:lnTo>
                <a:lnTo>
                  <a:pt x="54" y="83"/>
                </a:lnTo>
                <a:lnTo>
                  <a:pt x="53" y="83"/>
                </a:lnTo>
                <a:lnTo>
                  <a:pt x="53" y="83"/>
                </a:lnTo>
                <a:lnTo>
                  <a:pt x="53" y="83"/>
                </a:lnTo>
                <a:lnTo>
                  <a:pt x="52" y="83"/>
                </a:lnTo>
                <a:lnTo>
                  <a:pt x="52" y="83"/>
                </a:lnTo>
                <a:lnTo>
                  <a:pt x="52" y="83"/>
                </a:lnTo>
                <a:lnTo>
                  <a:pt x="52" y="84"/>
                </a:lnTo>
                <a:lnTo>
                  <a:pt x="52" y="84"/>
                </a:lnTo>
                <a:lnTo>
                  <a:pt x="52" y="84"/>
                </a:lnTo>
                <a:lnTo>
                  <a:pt x="52" y="84"/>
                </a:lnTo>
                <a:lnTo>
                  <a:pt x="52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1" y="84"/>
                </a:lnTo>
                <a:lnTo>
                  <a:pt x="50" y="84"/>
                </a:lnTo>
                <a:lnTo>
                  <a:pt x="50" y="84"/>
                </a:lnTo>
                <a:lnTo>
                  <a:pt x="50" y="84"/>
                </a:lnTo>
                <a:lnTo>
                  <a:pt x="50" y="84"/>
                </a:lnTo>
                <a:lnTo>
                  <a:pt x="50" y="84"/>
                </a:lnTo>
                <a:lnTo>
                  <a:pt x="49" y="83"/>
                </a:lnTo>
                <a:lnTo>
                  <a:pt x="49" y="83"/>
                </a:lnTo>
                <a:lnTo>
                  <a:pt x="49" y="84"/>
                </a:lnTo>
                <a:lnTo>
                  <a:pt x="49" y="84"/>
                </a:lnTo>
                <a:lnTo>
                  <a:pt x="49" y="84"/>
                </a:lnTo>
                <a:lnTo>
                  <a:pt x="49" y="83"/>
                </a:lnTo>
                <a:lnTo>
                  <a:pt x="49" y="83"/>
                </a:lnTo>
                <a:lnTo>
                  <a:pt x="49" y="83"/>
                </a:lnTo>
                <a:lnTo>
                  <a:pt x="48" y="84"/>
                </a:lnTo>
                <a:lnTo>
                  <a:pt x="48" y="84"/>
                </a:lnTo>
                <a:lnTo>
                  <a:pt x="48" y="83"/>
                </a:lnTo>
                <a:lnTo>
                  <a:pt x="48" y="83"/>
                </a:lnTo>
                <a:lnTo>
                  <a:pt x="48" y="83"/>
                </a:lnTo>
                <a:lnTo>
                  <a:pt x="48" y="83"/>
                </a:lnTo>
                <a:lnTo>
                  <a:pt x="48" y="84"/>
                </a:lnTo>
                <a:lnTo>
                  <a:pt x="48" y="84"/>
                </a:lnTo>
                <a:lnTo>
                  <a:pt x="48" y="84"/>
                </a:lnTo>
                <a:lnTo>
                  <a:pt x="48" y="84"/>
                </a:lnTo>
                <a:lnTo>
                  <a:pt x="47" y="84"/>
                </a:lnTo>
                <a:lnTo>
                  <a:pt x="47" y="84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6" y="83"/>
                </a:lnTo>
                <a:lnTo>
                  <a:pt x="46" y="83"/>
                </a:lnTo>
                <a:lnTo>
                  <a:pt x="46" y="83"/>
                </a:lnTo>
                <a:lnTo>
                  <a:pt x="46" y="84"/>
                </a:lnTo>
                <a:lnTo>
                  <a:pt x="45" y="84"/>
                </a:lnTo>
                <a:lnTo>
                  <a:pt x="45" y="84"/>
                </a:lnTo>
                <a:lnTo>
                  <a:pt x="45" y="83"/>
                </a:lnTo>
                <a:lnTo>
                  <a:pt x="45" y="83"/>
                </a:lnTo>
                <a:lnTo>
                  <a:pt x="45" y="83"/>
                </a:lnTo>
                <a:lnTo>
                  <a:pt x="45" y="83"/>
                </a:lnTo>
                <a:lnTo>
                  <a:pt x="44" y="83"/>
                </a:lnTo>
                <a:lnTo>
                  <a:pt x="43" y="83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42" y="82"/>
                </a:lnTo>
                <a:lnTo>
                  <a:pt x="42" y="81"/>
                </a:lnTo>
                <a:lnTo>
                  <a:pt x="42" y="81"/>
                </a:lnTo>
                <a:lnTo>
                  <a:pt x="41" y="81"/>
                </a:lnTo>
                <a:lnTo>
                  <a:pt x="41" y="81"/>
                </a:lnTo>
                <a:lnTo>
                  <a:pt x="42" y="80"/>
                </a:lnTo>
                <a:lnTo>
                  <a:pt x="42" y="80"/>
                </a:lnTo>
                <a:lnTo>
                  <a:pt x="42" y="79"/>
                </a:lnTo>
                <a:lnTo>
                  <a:pt x="42" y="79"/>
                </a:lnTo>
                <a:lnTo>
                  <a:pt x="41" y="78"/>
                </a:lnTo>
                <a:lnTo>
                  <a:pt x="41" y="79"/>
                </a:lnTo>
                <a:lnTo>
                  <a:pt x="41" y="79"/>
                </a:lnTo>
                <a:lnTo>
                  <a:pt x="41" y="79"/>
                </a:lnTo>
                <a:lnTo>
                  <a:pt x="40" y="78"/>
                </a:lnTo>
                <a:lnTo>
                  <a:pt x="40" y="78"/>
                </a:lnTo>
                <a:lnTo>
                  <a:pt x="40" y="78"/>
                </a:lnTo>
                <a:lnTo>
                  <a:pt x="39" y="78"/>
                </a:lnTo>
                <a:lnTo>
                  <a:pt x="38" y="78"/>
                </a:lnTo>
                <a:lnTo>
                  <a:pt x="38" y="78"/>
                </a:lnTo>
                <a:lnTo>
                  <a:pt x="38" y="78"/>
                </a:lnTo>
                <a:lnTo>
                  <a:pt x="38" y="77"/>
                </a:lnTo>
                <a:lnTo>
                  <a:pt x="38" y="77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7" y="76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7"/>
                </a:lnTo>
                <a:lnTo>
                  <a:pt x="37" y="76"/>
                </a:lnTo>
                <a:lnTo>
                  <a:pt x="37" y="76"/>
                </a:lnTo>
                <a:lnTo>
                  <a:pt x="37" y="76"/>
                </a:lnTo>
                <a:lnTo>
                  <a:pt x="36" y="76"/>
                </a:lnTo>
                <a:lnTo>
                  <a:pt x="36" y="76"/>
                </a:lnTo>
                <a:lnTo>
                  <a:pt x="36" y="76"/>
                </a:lnTo>
                <a:lnTo>
                  <a:pt x="36" y="77"/>
                </a:lnTo>
                <a:lnTo>
                  <a:pt x="36" y="77"/>
                </a:lnTo>
                <a:lnTo>
                  <a:pt x="35" y="76"/>
                </a:lnTo>
                <a:lnTo>
                  <a:pt x="35" y="76"/>
                </a:lnTo>
                <a:lnTo>
                  <a:pt x="36" y="76"/>
                </a:lnTo>
                <a:lnTo>
                  <a:pt x="36" y="76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3"/>
                </a:lnTo>
                <a:lnTo>
                  <a:pt x="32" y="73"/>
                </a:lnTo>
                <a:lnTo>
                  <a:pt x="32" y="72"/>
                </a:lnTo>
                <a:lnTo>
                  <a:pt x="32" y="72"/>
                </a:lnTo>
                <a:lnTo>
                  <a:pt x="32" y="72"/>
                </a:lnTo>
                <a:lnTo>
                  <a:pt x="31" y="72"/>
                </a:lnTo>
                <a:lnTo>
                  <a:pt x="31" y="72"/>
                </a:lnTo>
                <a:lnTo>
                  <a:pt x="32" y="71"/>
                </a:lnTo>
                <a:lnTo>
                  <a:pt x="32" y="71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9" y="70"/>
                </a:lnTo>
                <a:lnTo>
                  <a:pt x="29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7"/>
                </a:lnTo>
                <a:lnTo>
                  <a:pt x="29" y="67"/>
                </a:lnTo>
                <a:lnTo>
                  <a:pt x="29" y="67"/>
                </a:lnTo>
                <a:lnTo>
                  <a:pt x="28" y="67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5"/>
                </a:lnTo>
                <a:lnTo>
                  <a:pt x="28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4"/>
                </a:lnTo>
                <a:lnTo>
                  <a:pt x="27" y="63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6" y="62"/>
                </a:lnTo>
                <a:lnTo>
                  <a:pt x="26" y="61"/>
                </a:lnTo>
                <a:lnTo>
                  <a:pt x="26" y="60"/>
                </a:lnTo>
                <a:lnTo>
                  <a:pt x="26" y="60"/>
                </a:lnTo>
                <a:lnTo>
                  <a:pt x="27" y="60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8"/>
                </a:lnTo>
                <a:lnTo>
                  <a:pt x="26" y="58"/>
                </a:lnTo>
                <a:lnTo>
                  <a:pt x="27" y="58"/>
                </a:lnTo>
                <a:lnTo>
                  <a:pt x="28" y="58"/>
                </a:lnTo>
                <a:lnTo>
                  <a:pt x="28" y="57"/>
                </a:lnTo>
                <a:lnTo>
                  <a:pt x="28" y="57"/>
                </a:lnTo>
                <a:lnTo>
                  <a:pt x="27" y="57"/>
                </a:lnTo>
                <a:lnTo>
                  <a:pt x="27" y="56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5"/>
                </a:lnTo>
                <a:lnTo>
                  <a:pt x="28" y="54"/>
                </a:lnTo>
                <a:lnTo>
                  <a:pt x="27" y="53"/>
                </a:lnTo>
                <a:lnTo>
                  <a:pt x="27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1"/>
                </a:lnTo>
                <a:lnTo>
                  <a:pt x="26" y="51"/>
                </a:lnTo>
                <a:lnTo>
                  <a:pt x="26" y="51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9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5" y="47"/>
                </a:lnTo>
                <a:lnTo>
                  <a:pt x="25" y="47"/>
                </a:lnTo>
                <a:lnTo>
                  <a:pt x="25" y="46"/>
                </a:lnTo>
                <a:lnTo>
                  <a:pt x="25" y="46"/>
                </a:lnTo>
                <a:lnTo>
                  <a:pt x="25" y="46"/>
                </a:lnTo>
                <a:lnTo>
                  <a:pt x="26" y="46"/>
                </a:lnTo>
                <a:lnTo>
                  <a:pt x="26" y="45"/>
                </a:lnTo>
                <a:lnTo>
                  <a:pt x="26" y="45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3"/>
                </a:lnTo>
                <a:lnTo>
                  <a:pt x="27" y="43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7" y="41"/>
                </a:lnTo>
                <a:lnTo>
                  <a:pt x="27" y="41"/>
                </a:lnTo>
                <a:lnTo>
                  <a:pt x="27" y="41"/>
                </a:lnTo>
                <a:lnTo>
                  <a:pt x="27" y="40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7" y="38"/>
                </a:lnTo>
                <a:lnTo>
                  <a:pt x="27" y="38"/>
                </a:lnTo>
                <a:lnTo>
                  <a:pt x="27" y="37"/>
                </a:lnTo>
                <a:lnTo>
                  <a:pt x="27" y="37"/>
                </a:lnTo>
                <a:lnTo>
                  <a:pt x="27" y="36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8" y="35"/>
                </a:lnTo>
                <a:lnTo>
                  <a:pt x="27" y="34"/>
                </a:lnTo>
                <a:lnTo>
                  <a:pt x="27" y="34"/>
                </a:lnTo>
                <a:lnTo>
                  <a:pt x="27" y="33"/>
                </a:lnTo>
                <a:lnTo>
                  <a:pt x="26" y="33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5" y="31"/>
                </a:lnTo>
                <a:lnTo>
                  <a:pt x="25" y="31"/>
                </a:lnTo>
                <a:lnTo>
                  <a:pt x="25" y="32"/>
                </a:lnTo>
                <a:lnTo>
                  <a:pt x="25" y="32"/>
                </a:lnTo>
                <a:lnTo>
                  <a:pt x="25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4" y="33"/>
                </a:lnTo>
                <a:lnTo>
                  <a:pt x="24" y="33"/>
                </a:lnTo>
                <a:lnTo>
                  <a:pt x="24" y="33"/>
                </a:lnTo>
                <a:lnTo>
                  <a:pt x="24" y="34"/>
                </a:lnTo>
                <a:lnTo>
                  <a:pt x="23" y="34"/>
                </a:lnTo>
                <a:lnTo>
                  <a:pt x="23" y="33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5"/>
                </a:lnTo>
                <a:lnTo>
                  <a:pt x="23" y="35"/>
                </a:lnTo>
                <a:lnTo>
                  <a:pt x="22" y="34"/>
                </a:lnTo>
                <a:lnTo>
                  <a:pt x="22" y="35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4"/>
                </a:lnTo>
                <a:lnTo>
                  <a:pt x="21" y="33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1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4"/>
                </a:lnTo>
                <a:lnTo>
                  <a:pt x="18" y="34"/>
                </a:lnTo>
                <a:lnTo>
                  <a:pt x="17" y="34"/>
                </a:lnTo>
                <a:lnTo>
                  <a:pt x="17" y="34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5" y="33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3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5"/>
                </a:lnTo>
                <a:lnTo>
                  <a:pt x="10" y="35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6"/>
                </a:lnTo>
                <a:lnTo>
                  <a:pt x="4" y="35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5"/>
                </a:lnTo>
                <a:lnTo>
                  <a:pt x="0" y="34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Freeform 49">
            <a:extLst>
              <a:ext uri="{FF2B5EF4-FFF2-40B4-BE49-F238E27FC236}">
                <a16:creationId xmlns:a16="http://schemas.microsoft.com/office/drawing/2014/main" xmlns="" id="{EAAC97D6-64C6-455E-865F-E80C3C6DCCE6}"/>
              </a:ext>
            </a:extLst>
          </p:cNvPr>
          <p:cNvSpPr>
            <a:spLocks/>
          </p:cNvSpPr>
          <p:nvPr/>
        </p:nvSpPr>
        <p:spPr bwMode="auto">
          <a:xfrm>
            <a:off x="3014517" y="539150"/>
            <a:ext cx="1003301" cy="1192213"/>
          </a:xfrm>
          <a:custGeom>
            <a:avLst/>
            <a:gdLst>
              <a:gd name="T0" fmla="*/ 2 w 106"/>
              <a:gd name="T1" fmla="*/ 23 h 126"/>
              <a:gd name="T2" fmla="*/ 10 w 106"/>
              <a:gd name="T3" fmla="*/ 21 h 126"/>
              <a:gd name="T4" fmla="*/ 16 w 106"/>
              <a:gd name="T5" fmla="*/ 25 h 126"/>
              <a:gd name="T6" fmla="*/ 20 w 106"/>
              <a:gd name="T7" fmla="*/ 24 h 126"/>
              <a:gd name="T8" fmla="*/ 23 w 106"/>
              <a:gd name="T9" fmla="*/ 26 h 126"/>
              <a:gd name="T10" fmla="*/ 26 w 106"/>
              <a:gd name="T11" fmla="*/ 24 h 126"/>
              <a:gd name="T12" fmla="*/ 31 w 106"/>
              <a:gd name="T13" fmla="*/ 28 h 126"/>
              <a:gd name="T14" fmla="*/ 36 w 106"/>
              <a:gd name="T15" fmla="*/ 29 h 126"/>
              <a:gd name="T16" fmla="*/ 36 w 106"/>
              <a:gd name="T17" fmla="*/ 24 h 126"/>
              <a:gd name="T18" fmla="*/ 41 w 106"/>
              <a:gd name="T19" fmla="*/ 22 h 126"/>
              <a:gd name="T20" fmla="*/ 43 w 106"/>
              <a:gd name="T21" fmla="*/ 20 h 126"/>
              <a:gd name="T22" fmla="*/ 47 w 106"/>
              <a:gd name="T23" fmla="*/ 21 h 126"/>
              <a:gd name="T24" fmla="*/ 50 w 106"/>
              <a:gd name="T25" fmla="*/ 20 h 126"/>
              <a:gd name="T26" fmla="*/ 54 w 106"/>
              <a:gd name="T27" fmla="*/ 19 h 126"/>
              <a:gd name="T28" fmla="*/ 57 w 106"/>
              <a:gd name="T29" fmla="*/ 18 h 126"/>
              <a:gd name="T30" fmla="*/ 60 w 106"/>
              <a:gd name="T31" fmla="*/ 15 h 126"/>
              <a:gd name="T32" fmla="*/ 63 w 106"/>
              <a:gd name="T33" fmla="*/ 13 h 126"/>
              <a:gd name="T34" fmla="*/ 68 w 106"/>
              <a:gd name="T35" fmla="*/ 14 h 126"/>
              <a:gd name="T36" fmla="*/ 72 w 106"/>
              <a:gd name="T37" fmla="*/ 9 h 126"/>
              <a:gd name="T38" fmla="*/ 76 w 106"/>
              <a:gd name="T39" fmla="*/ 5 h 126"/>
              <a:gd name="T40" fmla="*/ 75 w 106"/>
              <a:gd name="T41" fmla="*/ 1 h 126"/>
              <a:gd name="T42" fmla="*/ 81 w 106"/>
              <a:gd name="T43" fmla="*/ 1 h 126"/>
              <a:gd name="T44" fmla="*/ 86 w 106"/>
              <a:gd name="T45" fmla="*/ 3 h 126"/>
              <a:gd name="T46" fmla="*/ 86 w 106"/>
              <a:gd name="T47" fmla="*/ 9 h 126"/>
              <a:gd name="T48" fmla="*/ 85 w 106"/>
              <a:gd name="T49" fmla="*/ 13 h 126"/>
              <a:gd name="T50" fmla="*/ 88 w 106"/>
              <a:gd name="T51" fmla="*/ 15 h 126"/>
              <a:gd name="T52" fmla="*/ 92 w 106"/>
              <a:gd name="T53" fmla="*/ 17 h 126"/>
              <a:gd name="T54" fmla="*/ 93 w 106"/>
              <a:gd name="T55" fmla="*/ 23 h 126"/>
              <a:gd name="T56" fmla="*/ 94 w 106"/>
              <a:gd name="T57" fmla="*/ 25 h 126"/>
              <a:gd name="T58" fmla="*/ 92 w 106"/>
              <a:gd name="T59" fmla="*/ 27 h 126"/>
              <a:gd name="T60" fmla="*/ 89 w 106"/>
              <a:gd name="T61" fmla="*/ 30 h 126"/>
              <a:gd name="T62" fmla="*/ 90 w 106"/>
              <a:gd name="T63" fmla="*/ 35 h 126"/>
              <a:gd name="T64" fmla="*/ 88 w 106"/>
              <a:gd name="T65" fmla="*/ 39 h 126"/>
              <a:gd name="T66" fmla="*/ 86 w 106"/>
              <a:gd name="T67" fmla="*/ 46 h 126"/>
              <a:gd name="T68" fmla="*/ 88 w 106"/>
              <a:gd name="T69" fmla="*/ 53 h 126"/>
              <a:gd name="T70" fmla="*/ 91 w 106"/>
              <a:gd name="T71" fmla="*/ 57 h 126"/>
              <a:gd name="T72" fmla="*/ 91 w 106"/>
              <a:gd name="T73" fmla="*/ 62 h 126"/>
              <a:gd name="T74" fmla="*/ 92 w 106"/>
              <a:gd name="T75" fmla="*/ 65 h 126"/>
              <a:gd name="T76" fmla="*/ 96 w 106"/>
              <a:gd name="T77" fmla="*/ 68 h 126"/>
              <a:gd name="T78" fmla="*/ 99 w 106"/>
              <a:gd name="T79" fmla="*/ 71 h 126"/>
              <a:gd name="T80" fmla="*/ 104 w 106"/>
              <a:gd name="T81" fmla="*/ 72 h 126"/>
              <a:gd name="T82" fmla="*/ 84 w 106"/>
              <a:gd name="T83" fmla="*/ 95 h 126"/>
              <a:gd name="T84" fmla="*/ 81 w 106"/>
              <a:gd name="T85" fmla="*/ 102 h 126"/>
              <a:gd name="T86" fmla="*/ 80 w 106"/>
              <a:gd name="T87" fmla="*/ 108 h 126"/>
              <a:gd name="T88" fmla="*/ 77 w 106"/>
              <a:gd name="T89" fmla="*/ 112 h 126"/>
              <a:gd name="T90" fmla="*/ 72 w 106"/>
              <a:gd name="T91" fmla="*/ 112 h 126"/>
              <a:gd name="T92" fmla="*/ 69 w 106"/>
              <a:gd name="T93" fmla="*/ 107 h 126"/>
              <a:gd name="T94" fmla="*/ 63 w 106"/>
              <a:gd name="T95" fmla="*/ 108 h 126"/>
              <a:gd name="T96" fmla="*/ 58 w 106"/>
              <a:gd name="T97" fmla="*/ 115 h 126"/>
              <a:gd name="T98" fmla="*/ 58 w 106"/>
              <a:gd name="T99" fmla="*/ 122 h 126"/>
              <a:gd name="T100" fmla="*/ 55 w 106"/>
              <a:gd name="T101" fmla="*/ 122 h 126"/>
              <a:gd name="T102" fmla="*/ 48 w 106"/>
              <a:gd name="T103" fmla="*/ 116 h 126"/>
              <a:gd name="T104" fmla="*/ 42 w 106"/>
              <a:gd name="T105" fmla="*/ 112 h 126"/>
              <a:gd name="T106" fmla="*/ 44 w 106"/>
              <a:gd name="T107" fmla="*/ 109 h 126"/>
              <a:gd name="T108" fmla="*/ 45 w 106"/>
              <a:gd name="T109" fmla="*/ 106 h 126"/>
              <a:gd name="T110" fmla="*/ 46 w 106"/>
              <a:gd name="T111" fmla="*/ 101 h 126"/>
              <a:gd name="T112" fmla="*/ 42 w 106"/>
              <a:gd name="T113" fmla="*/ 92 h 126"/>
              <a:gd name="T114" fmla="*/ 42 w 106"/>
              <a:gd name="T115" fmla="*/ 79 h 126"/>
              <a:gd name="T116" fmla="*/ 37 w 106"/>
              <a:gd name="T117" fmla="*/ 68 h 126"/>
              <a:gd name="T118" fmla="*/ 30 w 106"/>
              <a:gd name="T119" fmla="*/ 58 h 126"/>
              <a:gd name="T120" fmla="*/ 16 w 106"/>
              <a:gd name="T121" fmla="*/ 52 h 126"/>
              <a:gd name="T122" fmla="*/ 15 w 106"/>
              <a:gd name="T123" fmla="*/ 48 h 126"/>
              <a:gd name="T124" fmla="*/ 10 w 106"/>
              <a:gd name="T125" fmla="*/ 3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" h="126">
                <a:moveTo>
                  <a:pt x="11" y="33"/>
                </a:moveTo>
                <a:lnTo>
                  <a:pt x="11" y="32"/>
                </a:lnTo>
                <a:lnTo>
                  <a:pt x="11" y="32"/>
                </a:lnTo>
                <a:lnTo>
                  <a:pt x="11" y="31"/>
                </a:lnTo>
                <a:lnTo>
                  <a:pt x="11" y="31"/>
                </a:lnTo>
                <a:lnTo>
                  <a:pt x="10" y="30"/>
                </a:lnTo>
                <a:lnTo>
                  <a:pt x="10" y="30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8"/>
                </a:lnTo>
                <a:lnTo>
                  <a:pt x="8" y="28"/>
                </a:lnTo>
                <a:lnTo>
                  <a:pt x="8" y="28"/>
                </a:lnTo>
                <a:lnTo>
                  <a:pt x="7" y="27"/>
                </a:lnTo>
                <a:lnTo>
                  <a:pt x="7" y="27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5" y="26"/>
                </a:lnTo>
                <a:lnTo>
                  <a:pt x="5" y="26"/>
                </a:lnTo>
                <a:lnTo>
                  <a:pt x="4" y="25"/>
                </a:lnTo>
                <a:lnTo>
                  <a:pt x="4" y="24"/>
                </a:lnTo>
                <a:lnTo>
                  <a:pt x="4" y="24"/>
                </a:lnTo>
                <a:lnTo>
                  <a:pt x="3" y="24"/>
                </a:lnTo>
                <a:lnTo>
                  <a:pt x="3" y="24"/>
                </a:lnTo>
                <a:lnTo>
                  <a:pt x="3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1"/>
                </a:lnTo>
                <a:lnTo>
                  <a:pt x="1" y="21"/>
                </a:lnTo>
                <a:lnTo>
                  <a:pt x="1" y="21"/>
                </a:lnTo>
                <a:lnTo>
                  <a:pt x="1" y="20"/>
                </a:lnTo>
                <a:lnTo>
                  <a:pt x="0" y="20"/>
                </a:lnTo>
                <a:lnTo>
                  <a:pt x="0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0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7" y="21"/>
                </a:lnTo>
                <a:lnTo>
                  <a:pt x="7" y="21"/>
                </a:lnTo>
                <a:lnTo>
                  <a:pt x="8" y="21"/>
                </a:lnTo>
                <a:lnTo>
                  <a:pt x="9" y="21"/>
                </a:lnTo>
                <a:lnTo>
                  <a:pt x="9" y="21"/>
                </a:lnTo>
                <a:lnTo>
                  <a:pt x="9" y="20"/>
                </a:lnTo>
                <a:lnTo>
                  <a:pt x="10" y="20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1" y="21"/>
                </a:lnTo>
                <a:lnTo>
                  <a:pt x="11" y="21"/>
                </a:lnTo>
                <a:lnTo>
                  <a:pt x="11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5" y="24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8" y="24"/>
                </a:lnTo>
                <a:lnTo>
                  <a:pt x="18" y="24"/>
                </a:ln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19" y="25"/>
                </a:lnTo>
                <a:lnTo>
                  <a:pt x="19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1" y="25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1" y="23"/>
                </a:lnTo>
                <a:lnTo>
                  <a:pt x="21" y="23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2" y="24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3" y="25"/>
                </a:lnTo>
                <a:lnTo>
                  <a:pt x="23" y="25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4" y="26"/>
                </a:lnTo>
                <a:lnTo>
                  <a:pt x="24" y="26"/>
                </a:lnTo>
                <a:lnTo>
                  <a:pt x="23" y="25"/>
                </a:lnTo>
                <a:lnTo>
                  <a:pt x="24" y="25"/>
                </a:lnTo>
                <a:lnTo>
                  <a:pt x="24" y="26"/>
                </a:lnTo>
                <a:lnTo>
                  <a:pt x="24" y="25"/>
                </a:lnTo>
                <a:lnTo>
                  <a:pt x="24" y="25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4" y="24"/>
                </a:lnTo>
                <a:lnTo>
                  <a:pt x="25" y="24"/>
                </a:lnTo>
                <a:lnTo>
                  <a:pt x="24" y="24"/>
                </a:lnTo>
                <a:lnTo>
                  <a:pt x="24" y="24"/>
                </a:lnTo>
                <a:lnTo>
                  <a:pt x="25" y="24"/>
                </a:lnTo>
                <a:lnTo>
                  <a:pt x="25" y="24"/>
                </a:lnTo>
                <a:lnTo>
                  <a:pt x="25" y="23"/>
                </a:lnTo>
                <a:lnTo>
                  <a:pt x="26" y="24"/>
                </a:lnTo>
                <a:lnTo>
                  <a:pt x="26" y="24"/>
                </a:lnTo>
                <a:lnTo>
                  <a:pt x="27" y="24"/>
                </a:lnTo>
                <a:lnTo>
                  <a:pt x="27" y="24"/>
                </a:lnTo>
                <a:lnTo>
                  <a:pt x="27" y="24"/>
                </a:lnTo>
                <a:lnTo>
                  <a:pt x="27" y="23"/>
                </a:lnTo>
                <a:lnTo>
                  <a:pt x="27" y="24"/>
                </a:lnTo>
                <a:lnTo>
                  <a:pt x="27" y="24"/>
                </a:lnTo>
                <a:lnTo>
                  <a:pt x="27" y="24"/>
                </a:lnTo>
                <a:lnTo>
                  <a:pt x="27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9" y="24"/>
                </a:lnTo>
                <a:lnTo>
                  <a:pt x="28" y="25"/>
                </a:lnTo>
                <a:lnTo>
                  <a:pt x="28" y="25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1" y="28"/>
                </a:lnTo>
                <a:lnTo>
                  <a:pt x="31" y="28"/>
                </a:lnTo>
                <a:lnTo>
                  <a:pt x="31" y="28"/>
                </a:lnTo>
                <a:lnTo>
                  <a:pt x="31" y="28"/>
                </a:lnTo>
                <a:lnTo>
                  <a:pt x="31" y="28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2" y="29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4" y="30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5" y="29"/>
                </a:lnTo>
                <a:lnTo>
                  <a:pt x="35" y="28"/>
                </a:lnTo>
                <a:lnTo>
                  <a:pt x="35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9"/>
                </a:lnTo>
                <a:lnTo>
                  <a:pt x="36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8"/>
                </a:lnTo>
                <a:lnTo>
                  <a:pt x="37" y="28"/>
                </a:lnTo>
                <a:lnTo>
                  <a:pt x="37" y="28"/>
                </a:lnTo>
                <a:lnTo>
                  <a:pt x="37" y="27"/>
                </a:lnTo>
                <a:lnTo>
                  <a:pt x="37" y="27"/>
                </a:lnTo>
                <a:lnTo>
                  <a:pt x="37" y="27"/>
                </a:lnTo>
                <a:lnTo>
                  <a:pt x="37" y="27"/>
                </a:lnTo>
                <a:lnTo>
                  <a:pt x="37" y="27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6" y="25"/>
                </a:lnTo>
                <a:lnTo>
                  <a:pt x="36" y="25"/>
                </a:lnTo>
                <a:lnTo>
                  <a:pt x="36" y="25"/>
                </a:lnTo>
                <a:lnTo>
                  <a:pt x="36" y="25"/>
                </a:lnTo>
                <a:lnTo>
                  <a:pt x="36" y="25"/>
                </a:lnTo>
                <a:lnTo>
                  <a:pt x="36" y="24"/>
                </a:lnTo>
                <a:lnTo>
                  <a:pt x="36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2"/>
                </a:lnTo>
                <a:lnTo>
                  <a:pt x="37" y="22"/>
                </a:lnTo>
                <a:lnTo>
                  <a:pt x="38" y="23"/>
                </a:lnTo>
                <a:lnTo>
                  <a:pt x="38" y="22"/>
                </a:lnTo>
                <a:lnTo>
                  <a:pt x="38" y="22"/>
                </a:lnTo>
                <a:lnTo>
                  <a:pt x="39" y="22"/>
                </a:lnTo>
                <a:lnTo>
                  <a:pt x="39" y="22"/>
                </a:lnTo>
                <a:lnTo>
                  <a:pt x="39" y="22"/>
                </a:lnTo>
                <a:lnTo>
                  <a:pt x="39" y="22"/>
                </a:lnTo>
                <a:lnTo>
                  <a:pt x="39" y="22"/>
                </a:lnTo>
                <a:lnTo>
                  <a:pt x="40" y="22"/>
                </a:lnTo>
                <a:lnTo>
                  <a:pt x="40" y="22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40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0" y="22"/>
                </a:lnTo>
                <a:lnTo>
                  <a:pt x="40" y="22"/>
                </a:lnTo>
                <a:lnTo>
                  <a:pt x="41" y="21"/>
                </a:lnTo>
                <a:lnTo>
                  <a:pt x="40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21"/>
                </a:lnTo>
                <a:lnTo>
                  <a:pt x="42" y="21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1"/>
                </a:lnTo>
                <a:lnTo>
                  <a:pt x="45" y="20"/>
                </a:lnTo>
                <a:lnTo>
                  <a:pt x="45" y="20"/>
                </a:lnTo>
                <a:lnTo>
                  <a:pt x="45" y="21"/>
                </a:lnTo>
                <a:lnTo>
                  <a:pt x="45" y="21"/>
                </a:lnTo>
                <a:lnTo>
                  <a:pt x="45" y="20"/>
                </a:lnTo>
                <a:lnTo>
                  <a:pt x="45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0"/>
                </a:lnTo>
                <a:lnTo>
                  <a:pt x="49" y="20"/>
                </a:lnTo>
                <a:lnTo>
                  <a:pt x="49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1" y="20"/>
                </a:lnTo>
                <a:lnTo>
                  <a:pt x="51" y="20"/>
                </a:lnTo>
                <a:lnTo>
                  <a:pt x="51" y="20"/>
                </a:lnTo>
                <a:lnTo>
                  <a:pt x="51" y="20"/>
                </a:lnTo>
                <a:lnTo>
                  <a:pt x="51" y="20"/>
                </a:lnTo>
                <a:lnTo>
                  <a:pt x="51" y="21"/>
                </a:lnTo>
                <a:lnTo>
                  <a:pt x="51" y="21"/>
                </a:lnTo>
                <a:lnTo>
                  <a:pt x="52" y="21"/>
                </a:lnTo>
                <a:lnTo>
                  <a:pt x="52" y="21"/>
                </a:lnTo>
                <a:lnTo>
                  <a:pt x="52" y="21"/>
                </a:lnTo>
                <a:lnTo>
                  <a:pt x="52" y="21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4" y="20"/>
                </a:lnTo>
                <a:lnTo>
                  <a:pt x="54" y="20"/>
                </a:lnTo>
                <a:lnTo>
                  <a:pt x="54" y="20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5" y="19"/>
                </a:lnTo>
                <a:lnTo>
                  <a:pt x="55" y="19"/>
                </a:lnTo>
                <a:lnTo>
                  <a:pt x="54" y="19"/>
                </a:lnTo>
                <a:lnTo>
                  <a:pt x="54" y="19"/>
                </a:lnTo>
                <a:lnTo>
                  <a:pt x="55" y="19"/>
                </a:lnTo>
                <a:lnTo>
                  <a:pt x="55" y="18"/>
                </a:lnTo>
                <a:lnTo>
                  <a:pt x="55" y="18"/>
                </a:lnTo>
                <a:lnTo>
                  <a:pt x="55" y="18"/>
                </a:lnTo>
                <a:lnTo>
                  <a:pt x="55" y="18"/>
                </a:lnTo>
                <a:lnTo>
                  <a:pt x="55" y="18"/>
                </a:lnTo>
                <a:lnTo>
                  <a:pt x="55" y="19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7" y="18"/>
                </a:lnTo>
                <a:lnTo>
                  <a:pt x="57" y="19"/>
                </a:lnTo>
                <a:lnTo>
                  <a:pt x="57" y="19"/>
                </a:lnTo>
                <a:lnTo>
                  <a:pt x="57" y="19"/>
                </a:lnTo>
                <a:lnTo>
                  <a:pt x="57" y="18"/>
                </a:lnTo>
                <a:lnTo>
                  <a:pt x="57" y="18"/>
                </a:lnTo>
                <a:lnTo>
                  <a:pt x="57" y="19"/>
                </a:lnTo>
                <a:lnTo>
                  <a:pt x="58" y="19"/>
                </a:lnTo>
                <a:lnTo>
                  <a:pt x="58" y="18"/>
                </a:lnTo>
                <a:lnTo>
                  <a:pt x="58" y="18"/>
                </a:lnTo>
                <a:lnTo>
                  <a:pt x="58" y="18"/>
                </a:lnTo>
                <a:lnTo>
                  <a:pt x="58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1" y="15"/>
                </a:lnTo>
                <a:lnTo>
                  <a:pt x="61" y="15"/>
                </a:lnTo>
                <a:lnTo>
                  <a:pt x="61" y="15"/>
                </a:lnTo>
                <a:lnTo>
                  <a:pt x="61" y="15"/>
                </a:lnTo>
                <a:lnTo>
                  <a:pt x="61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3" y="15"/>
                </a:lnTo>
                <a:lnTo>
                  <a:pt x="62" y="15"/>
                </a:lnTo>
                <a:lnTo>
                  <a:pt x="63" y="15"/>
                </a:lnTo>
                <a:lnTo>
                  <a:pt x="63" y="15"/>
                </a:lnTo>
                <a:lnTo>
                  <a:pt x="63" y="15"/>
                </a:lnTo>
                <a:lnTo>
                  <a:pt x="63" y="15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2" y="14"/>
                </a:lnTo>
                <a:lnTo>
                  <a:pt x="62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4" y="13"/>
                </a:lnTo>
                <a:lnTo>
                  <a:pt x="64" y="13"/>
                </a:lnTo>
                <a:lnTo>
                  <a:pt x="64" y="13"/>
                </a:lnTo>
                <a:lnTo>
                  <a:pt x="64" y="13"/>
                </a:lnTo>
                <a:lnTo>
                  <a:pt x="64" y="13"/>
                </a:lnTo>
                <a:lnTo>
                  <a:pt x="65" y="14"/>
                </a:lnTo>
                <a:lnTo>
                  <a:pt x="65" y="13"/>
                </a:lnTo>
                <a:lnTo>
                  <a:pt x="65" y="13"/>
                </a:lnTo>
                <a:lnTo>
                  <a:pt x="65" y="14"/>
                </a:lnTo>
                <a:lnTo>
                  <a:pt x="65" y="14"/>
                </a:lnTo>
                <a:lnTo>
                  <a:pt x="65" y="14"/>
                </a:lnTo>
                <a:lnTo>
                  <a:pt x="65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7" y="13"/>
                </a:lnTo>
                <a:lnTo>
                  <a:pt x="67" y="14"/>
                </a:lnTo>
                <a:lnTo>
                  <a:pt x="67" y="14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3"/>
                </a:lnTo>
                <a:lnTo>
                  <a:pt x="68" y="13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70" y="11"/>
                </a:lnTo>
                <a:lnTo>
                  <a:pt x="70" y="11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7"/>
                </a:lnTo>
                <a:lnTo>
                  <a:pt x="74" y="7"/>
                </a:lnTo>
                <a:lnTo>
                  <a:pt x="75" y="7"/>
                </a:lnTo>
                <a:lnTo>
                  <a:pt x="74" y="7"/>
                </a:lnTo>
                <a:lnTo>
                  <a:pt x="74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6"/>
                </a:lnTo>
                <a:lnTo>
                  <a:pt x="76" y="6"/>
                </a:lnTo>
                <a:lnTo>
                  <a:pt x="76" y="5"/>
                </a:lnTo>
                <a:lnTo>
                  <a:pt x="76" y="5"/>
                </a:lnTo>
                <a:lnTo>
                  <a:pt x="75" y="5"/>
                </a:lnTo>
                <a:lnTo>
                  <a:pt x="75" y="5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3"/>
                </a:lnTo>
                <a:lnTo>
                  <a:pt x="75" y="3"/>
                </a:lnTo>
                <a:lnTo>
                  <a:pt x="75" y="3"/>
                </a:lnTo>
                <a:lnTo>
                  <a:pt x="75" y="3"/>
                </a:lnTo>
                <a:lnTo>
                  <a:pt x="75" y="2"/>
                </a:lnTo>
                <a:lnTo>
                  <a:pt x="74" y="3"/>
                </a:lnTo>
                <a:lnTo>
                  <a:pt x="74" y="3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3" y="1"/>
                </a:lnTo>
                <a:lnTo>
                  <a:pt x="73" y="1"/>
                </a:lnTo>
                <a:lnTo>
                  <a:pt x="73" y="1"/>
                </a:lnTo>
                <a:lnTo>
                  <a:pt x="73" y="1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7" y="1"/>
                </a:lnTo>
                <a:lnTo>
                  <a:pt x="77" y="1"/>
                </a:lnTo>
                <a:lnTo>
                  <a:pt x="77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1" y="1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4" y="1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3"/>
                </a:lnTo>
                <a:lnTo>
                  <a:pt x="85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5" y="8"/>
                </a:lnTo>
                <a:lnTo>
                  <a:pt x="86" y="8"/>
                </a:lnTo>
                <a:lnTo>
                  <a:pt x="85" y="8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9"/>
                </a:lnTo>
                <a:lnTo>
                  <a:pt x="85" y="10"/>
                </a:lnTo>
                <a:lnTo>
                  <a:pt x="86" y="10"/>
                </a:lnTo>
                <a:lnTo>
                  <a:pt x="86" y="10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2"/>
                </a:lnTo>
                <a:lnTo>
                  <a:pt x="85" y="12"/>
                </a:lnTo>
                <a:lnTo>
                  <a:pt x="84" y="12"/>
                </a:lnTo>
                <a:lnTo>
                  <a:pt x="84" y="12"/>
                </a:lnTo>
                <a:lnTo>
                  <a:pt x="84" y="12"/>
                </a:lnTo>
                <a:lnTo>
                  <a:pt x="84" y="12"/>
                </a:lnTo>
                <a:lnTo>
                  <a:pt x="84" y="12"/>
                </a:lnTo>
                <a:lnTo>
                  <a:pt x="84" y="13"/>
                </a:lnTo>
                <a:lnTo>
                  <a:pt x="84" y="13"/>
                </a:lnTo>
                <a:lnTo>
                  <a:pt x="84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3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87" y="14"/>
                </a:lnTo>
                <a:lnTo>
                  <a:pt x="88" y="14"/>
                </a:lnTo>
                <a:lnTo>
                  <a:pt x="88" y="15"/>
                </a:lnTo>
                <a:lnTo>
                  <a:pt x="88" y="15"/>
                </a:lnTo>
                <a:lnTo>
                  <a:pt x="88" y="14"/>
                </a:lnTo>
                <a:lnTo>
                  <a:pt x="88" y="14"/>
                </a:lnTo>
                <a:lnTo>
                  <a:pt x="88" y="14"/>
                </a:lnTo>
                <a:lnTo>
                  <a:pt x="88" y="14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1" y="15"/>
                </a:lnTo>
                <a:lnTo>
                  <a:pt x="91" y="15"/>
                </a:lnTo>
                <a:lnTo>
                  <a:pt x="91" y="16"/>
                </a:lnTo>
                <a:lnTo>
                  <a:pt x="91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7"/>
                </a:lnTo>
                <a:lnTo>
                  <a:pt x="92" y="17"/>
                </a:lnTo>
                <a:lnTo>
                  <a:pt x="92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9"/>
                </a:lnTo>
                <a:lnTo>
                  <a:pt x="91" y="19"/>
                </a:lnTo>
                <a:lnTo>
                  <a:pt x="91" y="19"/>
                </a:lnTo>
                <a:lnTo>
                  <a:pt x="91" y="20"/>
                </a:lnTo>
                <a:lnTo>
                  <a:pt x="91" y="20"/>
                </a:lnTo>
                <a:lnTo>
                  <a:pt x="91" y="20"/>
                </a:lnTo>
                <a:lnTo>
                  <a:pt x="91" y="20"/>
                </a:lnTo>
                <a:lnTo>
                  <a:pt x="92" y="20"/>
                </a:lnTo>
                <a:lnTo>
                  <a:pt x="93" y="20"/>
                </a:lnTo>
                <a:lnTo>
                  <a:pt x="93" y="21"/>
                </a:lnTo>
                <a:lnTo>
                  <a:pt x="93" y="21"/>
                </a:lnTo>
                <a:lnTo>
                  <a:pt x="93" y="21"/>
                </a:lnTo>
                <a:lnTo>
                  <a:pt x="92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4" y="23"/>
                </a:lnTo>
                <a:lnTo>
                  <a:pt x="94" y="23"/>
                </a:lnTo>
                <a:lnTo>
                  <a:pt x="93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5"/>
                </a:lnTo>
                <a:lnTo>
                  <a:pt x="94" y="25"/>
                </a:lnTo>
                <a:lnTo>
                  <a:pt x="94" y="24"/>
                </a:lnTo>
                <a:lnTo>
                  <a:pt x="94" y="24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3" y="25"/>
                </a:lnTo>
                <a:lnTo>
                  <a:pt x="93" y="26"/>
                </a:lnTo>
                <a:lnTo>
                  <a:pt x="93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3" y="26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9"/>
                </a:lnTo>
                <a:lnTo>
                  <a:pt x="92" y="29"/>
                </a:lnTo>
                <a:lnTo>
                  <a:pt x="92" y="29"/>
                </a:lnTo>
                <a:lnTo>
                  <a:pt x="92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89" y="30"/>
                </a:lnTo>
                <a:lnTo>
                  <a:pt x="89" y="30"/>
                </a:lnTo>
                <a:lnTo>
                  <a:pt x="89" y="30"/>
                </a:lnTo>
                <a:lnTo>
                  <a:pt x="89" y="30"/>
                </a:lnTo>
                <a:lnTo>
                  <a:pt x="89" y="30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8" y="31"/>
                </a:lnTo>
                <a:lnTo>
                  <a:pt x="89" y="31"/>
                </a:lnTo>
                <a:lnTo>
                  <a:pt x="89" y="31"/>
                </a:lnTo>
                <a:lnTo>
                  <a:pt x="89" y="32"/>
                </a:lnTo>
                <a:lnTo>
                  <a:pt x="89" y="32"/>
                </a:lnTo>
                <a:lnTo>
                  <a:pt x="89" y="32"/>
                </a:lnTo>
                <a:lnTo>
                  <a:pt x="90" y="32"/>
                </a:lnTo>
                <a:lnTo>
                  <a:pt x="90" y="33"/>
                </a:lnTo>
                <a:lnTo>
                  <a:pt x="89" y="33"/>
                </a:lnTo>
                <a:lnTo>
                  <a:pt x="89" y="33"/>
                </a:lnTo>
                <a:lnTo>
                  <a:pt x="90" y="33"/>
                </a:lnTo>
                <a:lnTo>
                  <a:pt x="90" y="33"/>
                </a:lnTo>
                <a:lnTo>
                  <a:pt x="89" y="33"/>
                </a:lnTo>
                <a:lnTo>
                  <a:pt x="89" y="33"/>
                </a:lnTo>
                <a:lnTo>
                  <a:pt x="89" y="33"/>
                </a:lnTo>
                <a:lnTo>
                  <a:pt x="89" y="33"/>
                </a:lnTo>
                <a:lnTo>
                  <a:pt x="89" y="33"/>
                </a:lnTo>
                <a:lnTo>
                  <a:pt x="89" y="34"/>
                </a:lnTo>
                <a:lnTo>
                  <a:pt x="89" y="34"/>
                </a:lnTo>
                <a:lnTo>
                  <a:pt x="89" y="34"/>
                </a:lnTo>
                <a:lnTo>
                  <a:pt x="90" y="34"/>
                </a:lnTo>
                <a:lnTo>
                  <a:pt x="89" y="34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89" y="35"/>
                </a:lnTo>
                <a:lnTo>
                  <a:pt x="89" y="35"/>
                </a:lnTo>
                <a:lnTo>
                  <a:pt x="89" y="35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8" y="36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1"/>
                </a:lnTo>
                <a:lnTo>
                  <a:pt x="87" y="41"/>
                </a:lnTo>
                <a:lnTo>
                  <a:pt x="87" y="41"/>
                </a:lnTo>
                <a:lnTo>
                  <a:pt x="87" y="41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6" y="43"/>
                </a:lnTo>
                <a:lnTo>
                  <a:pt x="86" y="43"/>
                </a:lnTo>
                <a:lnTo>
                  <a:pt x="87" y="43"/>
                </a:lnTo>
                <a:lnTo>
                  <a:pt x="87" y="43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5"/>
                </a:lnTo>
                <a:lnTo>
                  <a:pt x="86" y="45"/>
                </a:lnTo>
                <a:lnTo>
                  <a:pt x="86" y="46"/>
                </a:lnTo>
                <a:lnTo>
                  <a:pt x="86" y="46"/>
                </a:lnTo>
                <a:lnTo>
                  <a:pt x="86" y="46"/>
                </a:lnTo>
                <a:lnTo>
                  <a:pt x="86" y="47"/>
                </a:lnTo>
                <a:lnTo>
                  <a:pt x="86" y="47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50"/>
                </a:lnTo>
                <a:lnTo>
                  <a:pt x="87" y="50"/>
                </a:lnTo>
                <a:lnTo>
                  <a:pt x="88" y="50"/>
                </a:lnTo>
                <a:lnTo>
                  <a:pt x="88" y="50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3"/>
                </a:lnTo>
                <a:lnTo>
                  <a:pt x="88" y="53"/>
                </a:lnTo>
                <a:lnTo>
                  <a:pt x="88" y="53"/>
                </a:lnTo>
                <a:lnTo>
                  <a:pt x="88" y="54"/>
                </a:lnTo>
                <a:lnTo>
                  <a:pt x="88" y="53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90" y="54"/>
                </a:lnTo>
                <a:lnTo>
                  <a:pt x="90" y="55"/>
                </a:lnTo>
                <a:lnTo>
                  <a:pt x="90" y="55"/>
                </a:lnTo>
                <a:lnTo>
                  <a:pt x="90" y="55"/>
                </a:lnTo>
                <a:lnTo>
                  <a:pt x="90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9"/>
                </a:lnTo>
                <a:lnTo>
                  <a:pt x="91" y="59"/>
                </a:lnTo>
                <a:lnTo>
                  <a:pt x="91" y="59"/>
                </a:lnTo>
                <a:lnTo>
                  <a:pt x="91" y="59"/>
                </a:lnTo>
                <a:lnTo>
                  <a:pt x="91" y="59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0" y="61"/>
                </a:lnTo>
                <a:lnTo>
                  <a:pt x="91" y="62"/>
                </a:lnTo>
                <a:lnTo>
                  <a:pt x="90" y="62"/>
                </a:lnTo>
                <a:lnTo>
                  <a:pt x="91" y="62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2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4"/>
                </a:lnTo>
                <a:lnTo>
                  <a:pt x="92" y="63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5"/>
                </a:lnTo>
                <a:lnTo>
                  <a:pt x="92" y="65"/>
                </a:lnTo>
                <a:lnTo>
                  <a:pt x="92" y="65"/>
                </a:lnTo>
                <a:lnTo>
                  <a:pt x="93" y="65"/>
                </a:lnTo>
                <a:lnTo>
                  <a:pt x="93" y="65"/>
                </a:lnTo>
                <a:lnTo>
                  <a:pt x="93" y="65"/>
                </a:lnTo>
                <a:lnTo>
                  <a:pt x="93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5" y="65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6" y="67"/>
                </a:lnTo>
                <a:lnTo>
                  <a:pt x="96" y="67"/>
                </a:lnTo>
                <a:lnTo>
                  <a:pt x="96" y="68"/>
                </a:lnTo>
                <a:lnTo>
                  <a:pt x="96" y="68"/>
                </a:lnTo>
                <a:lnTo>
                  <a:pt x="96" y="68"/>
                </a:lnTo>
                <a:lnTo>
                  <a:pt x="96" y="68"/>
                </a:lnTo>
                <a:lnTo>
                  <a:pt x="97" y="68"/>
                </a:lnTo>
                <a:lnTo>
                  <a:pt x="97" y="68"/>
                </a:lnTo>
                <a:lnTo>
                  <a:pt x="97" y="68"/>
                </a:lnTo>
                <a:lnTo>
                  <a:pt x="97" y="68"/>
                </a:lnTo>
                <a:lnTo>
                  <a:pt x="97" y="69"/>
                </a:lnTo>
                <a:lnTo>
                  <a:pt x="97" y="69"/>
                </a:lnTo>
                <a:lnTo>
                  <a:pt x="97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9" y="70"/>
                </a:lnTo>
                <a:lnTo>
                  <a:pt x="99" y="70"/>
                </a:lnTo>
                <a:lnTo>
                  <a:pt x="99" y="70"/>
                </a:lnTo>
                <a:lnTo>
                  <a:pt x="99" y="70"/>
                </a:lnTo>
                <a:lnTo>
                  <a:pt x="99" y="70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100" y="71"/>
                </a:lnTo>
                <a:lnTo>
                  <a:pt x="100" y="72"/>
                </a:lnTo>
                <a:lnTo>
                  <a:pt x="100" y="72"/>
                </a:lnTo>
                <a:lnTo>
                  <a:pt x="100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3"/>
                </a:lnTo>
                <a:lnTo>
                  <a:pt x="104" y="72"/>
                </a:lnTo>
                <a:lnTo>
                  <a:pt x="104" y="73"/>
                </a:lnTo>
                <a:lnTo>
                  <a:pt x="104" y="73"/>
                </a:lnTo>
                <a:lnTo>
                  <a:pt x="104" y="72"/>
                </a:lnTo>
                <a:lnTo>
                  <a:pt x="104" y="73"/>
                </a:lnTo>
                <a:lnTo>
                  <a:pt x="104" y="73"/>
                </a:lnTo>
                <a:lnTo>
                  <a:pt x="104" y="73"/>
                </a:lnTo>
                <a:lnTo>
                  <a:pt x="105" y="73"/>
                </a:lnTo>
                <a:lnTo>
                  <a:pt x="105" y="73"/>
                </a:lnTo>
                <a:lnTo>
                  <a:pt x="106" y="73"/>
                </a:lnTo>
                <a:lnTo>
                  <a:pt x="106" y="73"/>
                </a:lnTo>
                <a:lnTo>
                  <a:pt x="105" y="73"/>
                </a:lnTo>
                <a:lnTo>
                  <a:pt x="105" y="73"/>
                </a:lnTo>
                <a:lnTo>
                  <a:pt x="106" y="73"/>
                </a:lnTo>
                <a:lnTo>
                  <a:pt x="106" y="73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92"/>
                </a:lnTo>
                <a:lnTo>
                  <a:pt x="101" y="92"/>
                </a:lnTo>
                <a:lnTo>
                  <a:pt x="96" y="92"/>
                </a:lnTo>
                <a:lnTo>
                  <a:pt x="85" y="92"/>
                </a:lnTo>
                <a:lnTo>
                  <a:pt x="85" y="93"/>
                </a:lnTo>
                <a:lnTo>
                  <a:pt x="85" y="94"/>
                </a:lnTo>
                <a:lnTo>
                  <a:pt x="85" y="94"/>
                </a:lnTo>
                <a:lnTo>
                  <a:pt x="85" y="94"/>
                </a:lnTo>
                <a:lnTo>
                  <a:pt x="84" y="94"/>
                </a:lnTo>
                <a:lnTo>
                  <a:pt x="84" y="95"/>
                </a:lnTo>
                <a:lnTo>
                  <a:pt x="84" y="95"/>
                </a:lnTo>
                <a:lnTo>
                  <a:pt x="84" y="95"/>
                </a:lnTo>
                <a:lnTo>
                  <a:pt x="84" y="95"/>
                </a:lnTo>
                <a:lnTo>
                  <a:pt x="84" y="95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2" y="98"/>
                </a:lnTo>
                <a:lnTo>
                  <a:pt x="82" y="98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1" y="100"/>
                </a:lnTo>
                <a:lnTo>
                  <a:pt x="81" y="100"/>
                </a:lnTo>
                <a:lnTo>
                  <a:pt x="81" y="100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3"/>
                </a:lnTo>
                <a:lnTo>
                  <a:pt x="81" y="103"/>
                </a:lnTo>
                <a:lnTo>
                  <a:pt x="80" y="103"/>
                </a:lnTo>
                <a:lnTo>
                  <a:pt x="80" y="103"/>
                </a:lnTo>
                <a:lnTo>
                  <a:pt x="81" y="103"/>
                </a:lnTo>
                <a:lnTo>
                  <a:pt x="80" y="104"/>
                </a:lnTo>
                <a:lnTo>
                  <a:pt x="80" y="104"/>
                </a:lnTo>
                <a:lnTo>
                  <a:pt x="80" y="104"/>
                </a:lnTo>
                <a:lnTo>
                  <a:pt x="80" y="104"/>
                </a:lnTo>
                <a:lnTo>
                  <a:pt x="80" y="104"/>
                </a:lnTo>
                <a:lnTo>
                  <a:pt x="80" y="105"/>
                </a:lnTo>
                <a:lnTo>
                  <a:pt x="80" y="105"/>
                </a:lnTo>
                <a:lnTo>
                  <a:pt x="80" y="105"/>
                </a:lnTo>
                <a:lnTo>
                  <a:pt x="80" y="105"/>
                </a:lnTo>
                <a:lnTo>
                  <a:pt x="79" y="106"/>
                </a:lnTo>
                <a:lnTo>
                  <a:pt x="79" y="106"/>
                </a:lnTo>
                <a:lnTo>
                  <a:pt x="79" y="106"/>
                </a:lnTo>
                <a:lnTo>
                  <a:pt x="79" y="106"/>
                </a:lnTo>
                <a:lnTo>
                  <a:pt x="79" y="106"/>
                </a:lnTo>
                <a:lnTo>
                  <a:pt x="79" y="107"/>
                </a:lnTo>
                <a:lnTo>
                  <a:pt x="79" y="107"/>
                </a:lnTo>
                <a:lnTo>
                  <a:pt x="79" y="107"/>
                </a:lnTo>
                <a:lnTo>
                  <a:pt x="79" y="108"/>
                </a:lnTo>
                <a:lnTo>
                  <a:pt x="79" y="108"/>
                </a:lnTo>
                <a:lnTo>
                  <a:pt x="79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9"/>
                </a:lnTo>
                <a:lnTo>
                  <a:pt x="80" y="109"/>
                </a:lnTo>
                <a:lnTo>
                  <a:pt x="81" y="109"/>
                </a:lnTo>
                <a:lnTo>
                  <a:pt x="81" y="109"/>
                </a:lnTo>
                <a:lnTo>
                  <a:pt x="81" y="109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0" y="111"/>
                </a:lnTo>
                <a:lnTo>
                  <a:pt x="80" y="111"/>
                </a:lnTo>
                <a:lnTo>
                  <a:pt x="80" y="111"/>
                </a:lnTo>
                <a:lnTo>
                  <a:pt x="79" y="111"/>
                </a:lnTo>
                <a:lnTo>
                  <a:pt x="79" y="111"/>
                </a:lnTo>
                <a:lnTo>
                  <a:pt x="79" y="111"/>
                </a:lnTo>
                <a:lnTo>
                  <a:pt x="79" y="111"/>
                </a:lnTo>
                <a:lnTo>
                  <a:pt x="79" y="111"/>
                </a:lnTo>
                <a:lnTo>
                  <a:pt x="78" y="111"/>
                </a:lnTo>
                <a:lnTo>
                  <a:pt x="78" y="111"/>
                </a:lnTo>
                <a:lnTo>
                  <a:pt x="78" y="111"/>
                </a:lnTo>
                <a:lnTo>
                  <a:pt x="78" y="111"/>
                </a:lnTo>
                <a:lnTo>
                  <a:pt x="78" y="111"/>
                </a:lnTo>
                <a:lnTo>
                  <a:pt x="77" y="111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3"/>
                </a:lnTo>
                <a:lnTo>
                  <a:pt x="77" y="113"/>
                </a:lnTo>
                <a:lnTo>
                  <a:pt x="77" y="113"/>
                </a:lnTo>
                <a:lnTo>
                  <a:pt x="76" y="113"/>
                </a:lnTo>
                <a:lnTo>
                  <a:pt x="76" y="113"/>
                </a:lnTo>
                <a:lnTo>
                  <a:pt x="76" y="113"/>
                </a:lnTo>
                <a:lnTo>
                  <a:pt x="76" y="113"/>
                </a:lnTo>
                <a:lnTo>
                  <a:pt x="76" y="113"/>
                </a:lnTo>
                <a:lnTo>
                  <a:pt x="75" y="113"/>
                </a:lnTo>
                <a:lnTo>
                  <a:pt x="75" y="113"/>
                </a:lnTo>
                <a:lnTo>
                  <a:pt x="75" y="113"/>
                </a:lnTo>
                <a:lnTo>
                  <a:pt x="75" y="113"/>
                </a:lnTo>
                <a:lnTo>
                  <a:pt x="75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2"/>
                </a:lnTo>
                <a:lnTo>
                  <a:pt x="72" y="112"/>
                </a:lnTo>
                <a:lnTo>
                  <a:pt x="73" y="112"/>
                </a:lnTo>
                <a:lnTo>
                  <a:pt x="72" y="112"/>
                </a:lnTo>
                <a:lnTo>
                  <a:pt x="73" y="112"/>
                </a:lnTo>
                <a:lnTo>
                  <a:pt x="72" y="112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0"/>
                </a:lnTo>
                <a:lnTo>
                  <a:pt x="72" y="110"/>
                </a:lnTo>
                <a:lnTo>
                  <a:pt x="72" y="110"/>
                </a:lnTo>
                <a:lnTo>
                  <a:pt x="71" y="110"/>
                </a:lnTo>
                <a:lnTo>
                  <a:pt x="71" y="109"/>
                </a:lnTo>
                <a:lnTo>
                  <a:pt x="71" y="109"/>
                </a:lnTo>
                <a:lnTo>
                  <a:pt x="71" y="109"/>
                </a:lnTo>
                <a:lnTo>
                  <a:pt x="71" y="109"/>
                </a:lnTo>
                <a:lnTo>
                  <a:pt x="71" y="109"/>
                </a:lnTo>
                <a:lnTo>
                  <a:pt x="70" y="109"/>
                </a:lnTo>
                <a:lnTo>
                  <a:pt x="70" y="108"/>
                </a:lnTo>
                <a:lnTo>
                  <a:pt x="70" y="108"/>
                </a:lnTo>
                <a:lnTo>
                  <a:pt x="70" y="108"/>
                </a:lnTo>
                <a:lnTo>
                  <a:pt x="70" y="108"/>
                </a:lnTo>
                <a:lnTo>
                  <a:pt x="70" y="108"/>
                </a:lnTo>
                <a:lnTo>
                  <a:pt x="70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8" y="107"/>
                </a:lnTo>
                <a:lnTo>
                  <a:pt x="68" y="107"/>
                </a:lnTo>
                <a:lnTo>
                  <a:pt x="68" y="107"/>
                </a:lnTo>
                <a:lnTo>
                  <a:pt x="67" y="107"/>
                </a:lnTo>
                <a:lnTo>
                  <a:pt x="67" y="107"/>
                </a:lnTo>
                <a:lnTo>
                  <a:pt x="67" y="106"/>
                </a:lnTo>
                <a:lnTo>
                  <a:pt x="67" y="106"/>
                </a:lnTo>
                <a:lnTo>
                  <a:pt x="67" y="106"/>
                </a:lnTo>
                <a:lnTo>
                  <a:pt x="66" y="106"/>
                </a:lnTo>
                <a:lnTo>
                  <a:pt x="66" y="106"/>
                </a:lnTo>
                <a:lnTo>
                  <a:pt x="66" y="106"/>
                </a:lnTo>
                <a:lnTo>
                  <a:pt x="66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7"/>
                </a:lnTo>
                <a:lnTo>
                  <a:pt x="64" y="107"/>
                </a:lnTo>
                <a:lnTo>
                  <a:pt x="64" y="107"/>
                </a:lnTo>
                <a:lnTo>
                  <a:pt x="64" y="107"/>
                </a:lnTo>
                <a:lnTo>
                  <a:pt x="64" y="107"/>
                </a:lnTo>
                <a:lnTo>
                  <a:pt x="63" y="108"/>
                </a:lnTo>
                <a:lnTo>
                  <a:pt x="63" y="108"/>
                </a:lnTo>
                <a:lnTo>
                  <a:pt x="63" y="108"/>
                </a:lnTo>
                <a:lnTo>
                  <a:pt x="62" y="108"/>
                </a:lnTo>
                <a:lnTo>
                  <a:pt x="62" y="108"/>
                </a:lnTo>
                <a:lnTo>
                  <a:pt x="62" y="108"/>
                </a:lnTo>
                <a:lnTo>
                  <a:pt x="62" y="108"/>
                </a:lnTo>
                <a:lnTo>
                  <a:pt x="61" y="108"/>
                </a:lnTo>
                <a:lnTo>
                  <a:pt x="61" y="109"/>
                </a:lnTo>
                <a:lnTo>
                  <a:pt x="61" y="109"/>
                </a:lnTo>
                <a:lnTo>
                  <a:pt x="61" y="109"/>
                </a:lnTo>
                <a:lnTo>
                  <a:pt x="61" y="109"/>
                </a:lnTo>
                <a:lnTo>
                  <a:pt x="60" y="109"/>
                </a:lnTo>
                <a:lnTo>
                  <a:pt x="60" y="109"/>
                </a:lnTo>
                <a:lnTo>
                  <a:pt x="60" y="109"/>
                </a:lnTo>
                <a:lnTo>
                  <a:pt x="60" y="110"/>
                </a:lnTo>
                <a:lnTo>
                  <a:pt x="60" y="110"/>
                </a:lnTo>
                <a:lnTo>
                  <a:pt x="60" y="110"/>
                </a:lnTo>
                <a:lnTo>
                  <a:pt x="59" y="111"/>
                </a:lnTo>
                <a:lnTo>
                  <a:pt x="59" y="111"/>
                </a:lnTo>
                <a:lnTo>
                  <a:pt x="58" y="112"/>
                </a:lnTo>
                <a:lnTo>
                  <a:pt x="58" y="112"/>
                </a:lnTo>
                <a:lnTo>
                  <a:pt x="58" y="112"/>
                </a:lnTo>
                <a:lnTo>
                  <a:pt x="59" y="112"/>
                </a:lnTo>
                <a:lnTo>
                  <a:pt x="59" y="113"/>
                </a:lnTo>
                <a:lnTo>
                  <a:pt x="58" y="113"/>
                </a:lnTo>
                <a:lnTo>
                  <a:pt x="58" y="113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5"/>
                </a:lnTo>
                <a:lnTo>
                  <a:pt x="58" y="115"/>
                </a:lnTo>
                <a:lnTo>
                  <a:pt x="58" y="115"/>
                </a:lnTo>
                <a:lnTo>
                  <a:pt x="58" y="115"/>
                </a:lnTo>
                <a:lnTo>
                  <a:pt x="58" y="115"/>
                </a:lnTo>
                <a:lnTo>
                  <a:pt x="58" y="116"/>
                </a:lnTo>
                <a:lnTo>
                  <a:pt x="58" y="116"/>
                </a:lnTo>
                <a:lnTo>
                  <a:pt x="59" y="116"/>
                </a:lnTo>
                <a:lnTo>
                  <a:pt x="59" y="116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8"/>
                </a:lnTo>
                <a:lnTo>
                  <a:pt x="58" y="118"/>
                </a:lnTo>
                <a:lnTo>
                  <a:pt x="58" y="118"/>
                </a:lnTo>
                <a:lnTo>
                  <a:pt x="58" y="118"/>
                </a:lnTo>
                <a:lnTo>
                  <a:pt x="58" y="118"/>
                </a:lnTo>
                <a:lnTo>
                  <a:pt x="58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20"/>
                </a:lnTo>
                <a:lnTo>
                  <a:pt x="57" y="120"/>
                </a:lnTo>
                <a:lnTo>
                  <a:pt x="57" y="121"/>
                </a:lnTo>
                <a:lnTo>
                  <a:pt x="57" y="121"/>
                </a:lnTo>
                <a:lnTo>
                  <a:pt x="57" y="121"/>
                </a:lnTo>
                <a:lnTo>
                  <a:pt x="57" y="121"/>
                </a:lnTo>
                <a:lnTo>
                  <a:pt x="58" y="122"/>
                </a:lnTo>
                <a:lnTo>
                  <a:pt x="58" y="122"/>
                </a:lnTo>
                <a:lnTo>
                  <a:pt x="58" y="122"/>
                </a:lnTo>
                <a:lnTo>
                  <a:pt x="58" y="122"/>
                </a:lnTo>
                <a:lnTo>
                  <a:pt x="57" y="123"/>
                </a:lnTo>
                <a:lnTo>
                  <a:pt x="57" y="123"/>
                </a:lnTo>
                <a:lnTo>
                  <a:pt x="57" y="123"/>
                </a:lnTo>
                <a:lnTo>
                  <a:pt x="58" y="123"/>
                </a:lnTo>
                <a:lnTo>
                  <a:pt x="58" y="123"/>
                </a:lnTo>
                <a:lnTo>
                  <a:pt x="58" y="123"/>
                </a:lnTo>
                <a:lnTo>
                  <a:pt x="59" y="123"/>
                </a:lnTo>
                <a:lnTo>
                  <a:pt x="59" y="124"/>
                </a:lnTo>
                <a:lnTo>
                  <a:pt x="59" y="124"/>
                </a:lnTo>
                <a:lnTo>
                  <a:pt x="59" y="125"/>
                </a:lnTo>
                <a:lnTo>
                  <a:pt x="60" y="125"/>
                </a:lnTo>
                <a:lnTo>
                  <a:pt x="60" y="125"/>
                </a:lnTo>
                <a:lnTo>
                  <a:pt x="60" y="125"/>
                </a:lnTo>
                <a:lnTo>
                  <a:pt x="60" y="125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59" y="126"/>
                </a:lnTo>
                <a:lnTo>
                  <a:pt x="59" y="125"/>
                </a:lnTo>
                <a:lnTo>
                  <a:pt x="58" y="125"/>
                </a:lnTo>
                <a:lnTo>
                  <a:pt x="58" y="124"/>
                </a:lnTo>
                <a:lnTo>
                  <a:pt x="57" y="124"/>
                </a:lnTo>
                <a:lnTo>
                  <a:pt x="57" y="123"/>
                </a:lnTo>
                <a:lnTo>
                  <a:pt x="56" y="123"/>
                </a:lnTo>
                <a:lnTo>
                  <a:pt x="55" y="123"/>
                </a:lnTo>
                <a:lnTo>
                  <a:pt x="55" y="123"/>
                </a:lnTo>
                <a:lnTo>
                  <a:pt x="55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3"/>
                </a:lnTo>
                <a:lnTo>
                  <a:pt x="53" y="123"/>
                </a:lnTo>
                <a:lnTo>
                  <a:pt x="53" y="123"/>
                </a:lnTo>
                <a:lnTo>
                  <a:pt x="53" y="123"/>
                </a:lnTo>
                <a:lnTo>
                  <a:pt x="52" y="123"/>
                </a:lnTo>
                <a:lnTo>
                  <a:pt x="52" y="122"/>
                </a:lnTo>
                <a:lnTo>
                  <a:pt x="52" y="122"/>
                </a:lnTo>
                <a:lnTo>
                  <a:pt x="52" y="121"/>
                </a:lnTo>
                <a:lnTo>
                  <a:pt x="51" y="121"/>
                </a:lnTo>
                <a:lnTo>
                  <a:pt x="51" y="120"/>
                </a:lnTo>
                <a:lnTo>
                  <a:pt x="51" y="120"/>
                </a:lnTo>
                <a:lnTo>
                  <a:pt x="50" y="119"/>
                </a:lnTo>
                <a:lnTo>
                  <a:pt x="50" y="119"/>
                </a:lnTo>
                <a:lnTo>
                  <a:pt x="50" y="118"/>
                </a:lnTo>
                <a:lnTo>
                  <a:pt x="50" y="118"/>
                </a:lnTo>
                <a:lnTo>
                  <a:pt x="50" y="118"/>
                </a:lnTo>
                <a:lnTo>
                  <a:pt x="49" y="117"/>
                </a:lnTo>
                <a:lnTo>
                  <a:pt x="49" y="117"/>
                </a:lnTo>
                <a:lnTo>
                  <a:pt x="49" y="117"/>
                </a:lnTo>
                <a:lnTo>
                  <a:pt x="49" y="117"/>
                </a:lnTo>
                <a:lnTo>
                  <a:pt x="48" y="117"/>
                </a:lnTo>
                <a:lnTo>
                  <a:pt x="48" y="117"/>
                </a:lnTo>
                <a:lnTo>
                  <a:pt x="48" y="117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5"/>
                </a:lnTo>
                <a:lnTo>
                  <a:pt x="47" y="115"/>
                </a:lnTo>
                <a:lnTo>
                  <a:pt x="46" y="115"/>
                </a:lnTo>
                <a:lnTo>
                  <a:pt x="46" y="115"/>
                </a:lnTo>
                <a:lnTo>
                  <a:pt x="46" y="115"/>
                </a:lnTo>
                <a:lnTo>
                  <a:pt x="46" y="115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4" y="114"/>
                </a:lnTo>
                <a:lnTo>
                  <a:pt x="44" y="114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2"/>
                </a:lnTo>
                <a:lnTo>
                  <a:pt x="44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1" y="111"/>
                </a:lnTo>
                <a:lnTo>
                  <a:pt x="41" y="111"/>
                </a:lnTo>
                <a:lnTo>
                  <a:pt x="41" y="111"/>
                </a:lnTo>
                <a:lnTo>
                  <a:pt x="42" y="111"/>
                </a:lnTo>
                <a:lnTo>
                  <a:pt x="41" y="110"/>
                </a:lnTo>
                <a:lnTo>
                  <a:pt x="41" y="110"/>
                </a:lnTo>
                <a:lnTo>
                  <a:pt x="41" y="110"/>
                </a:lnTo>
                <a:lnTo>
                  <a:pt x="42" y="110"/>
                </a:lnTo>
                <a:lnTo>
                  <a:pt x="42" y="110"/>
                </a:lnTo>
                <a:lnTo>
                  <a:pt x="42" y="109"/>
                </a:lnTo>
                <a:lnTo>
                  <a:pt x="42" y="110"/>
                </a:lnTo>
                <a:lnTo>
                  <a:pt x="42" y="110"/>
                </a:lnTo>
                <a:lnTo>
                  <a:pt x="42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6" y="106"/>
                </a:lnTo>
                <a:lnTo>
                  <a:pt x="45" y="106"/>
                </a:lnTo>
                <a:lnTo>
                  <a:pt x="45" y="105"/>
                </a:lnTo>
                <a:lnTo>
                  <a:pt x="46" y="105"/>
                </a:lnTo>
                <a:lnTo>
                  <a:pt x="46" y="105"/>
                </a:lnTo>
                <a:lnTo>
                  <a:pt x="46" y="105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7" y="104"/>
                </a:lnTo>
                <a:lnTo>
                  <a:pt x="47" y="104"/>
                </a:lnTo>
                <a:lnTo>
                  <a:pt x="47" y="104"/>
                </a:lnTo>
                <a:lnTo>
                  <a:pt x="47" y="104"/>
                </a:lnTo>
                <a:lnTo>
                  <a:pt x="47" y="103"/>
                </a:lnTo>
                <a:lnTo>
                  <a:pt x="47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1"/>
                </a:lnTo>
                <a:lnTo>
                  <a:pt x="46" y="101"/>
                </a:lnTo>
                <a:lnTo>
                  <a:pt x="46" y="101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5" y="100"/>
                </a:lnTo>
                <a:lnTo>
                  <a:pt x="45" y="99"/>
                </a:lnTo>
                <a:lnTo>
                  <a:pt x="45" y="99"/>
                </a:lnTo>
                <a:lnTo>
                  <a:pt x="45" y="99"/>
                </a:lnTo>
                <a:lnTo>
                  <a:pt x="45" y="99"/>
                </a:lnTo>
                <a:lnTo>
                  <a:pt x="45" y="98"/>
                </a:lnTo>
                <a:lnTo>
                  <a:pt x="44" y="98"/>
                </a:lnTo>
                <a:lnTo>
                  <a:pt x="44" y="98"/>
                </a:lnTo>
                <a:lnTo>
                  <a:pt x="45" y="98"/>
                </a:lnTo>
                <a:lnTo>
                  <a:pt x="45" y="98"/>
                </a:lnTo>
                <a:lnTo>
                  <a:pt x="45" y="98"/>
                </a:lnTo>
                <a:lnTo>
                  <a:pt x="45" y="97"/>
                </a:lnTo>
                <a:lnTo>
                  <a:pt x="44" y="96"/>
                </a:lnTo>
                <a:lnTo>
                  <a:pt x="44" y="96"/>
                </a:lnTo>
                <a:lnTo>
                  <a:pt x="44" y="96"/>
                </a:lnTo>
                <a:lnTo>
                  <a:pt x="43" y="96"/>
                </a:lnTo>
                <a:lnTo>
                  <a:pt x="43" y="96"/>
                </a:lnTo>
                <a:lnTo>
                  <a:pt x="43" y="95"/>
                </a:lnTo>
                <a:lnTo>
                  <a:pt x="43" y="95"/>
                </a:lnTo>
                <a:lnTo>
                  <a:pt x="43" y="94"/>
                </a:lnTo>
                <a:lnTo>
                  <a:pt x="43" y="94"/>
                </a:lnTo>
                <a:lnTo>
                  <a:pt x="42" y="93"/>
                </a:lnTo>
                <a:lnTo>
                  <a:pt x="42" y="93"/>
                </a:lnTo>
                <a:lnTo>
                  <a:pt x="42" y="92"/>
                </a:lnTo>
                <a:lnTo>
                  <a:pt x="42" y="92"/>
                </a:lnTo>
                <a:lnTo>
                  <a:pt x="42" y="91"/>
                </a:lnTo>
                <a:lnTo>
                  <a:pt x="42" y="91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2" y="89"/>
                </a:lnTo>
                <a:lnTo>
                  <a:pt x="42" y="89"/>
                </a:lnTo>
                <a:lnTo>
                  <a:pt x="41" y="89"/>
                </a:lnTo>
                <a:lnTo>
                  <a:pt x="41" y="89"/>
                </a:lnTo>
                <a:lnTo>
                  <a:pt x="41" y="88"/>
                </a:lnTo>
                <a:lnTo>
                  <a:pt x="41" y="88"/>
                </a:lnTo>
                <a:lnTo>
                  <a:pt x="41" y="87"/>
                </a:lnTo>
                <a:lnTo>
                  <a:pt x="41" y="86"/>
                </a:lnTo>
                <a:lnTo>
                  <a:pt x="41" y="84"/>
                </a:lnTo>
                <a:lnTo>
                  <a:pt x="41" y="84"/>
                </a:lnTo>
                <a:lnTo>
                  <a:pt x="41" y="84"/>
                </a:lnTo>
                <a:lnTo>
                  <a:pt x="41" y="83"/>
                </a:lnTo>
                <a:lnTo>
                  <a:pt x="42" y="83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2" y="81"/>
                </a:lnTo>
                <a:lnTo>
                  <a:pt x="42" y="81"/>
                </a:lnTo>
                <a:lnTo>
                  <a:pt x="42" y="80"/>
                </a:lnTo>
                <a:lnTo>
                  <a:pt x="42" y="80"/>
                </a:lnTo>
                <a:lnTo>
                  <a:pt x="42" y="79"/>
                </a:lnTo>
                <a:lnTo>
                  <a:pt x="42" y="79"/>
                </a:lnTo>
                <a:lnTo>
                  <a:pt x="42" y="79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41" y="77"/>
                </a:lnTo>
                <a:lnTo>
                  <a:pt x="41" y="77"/>
                </a:lnTo>
                <a:lnTo>
                  <a:pt x="41" y="76"/>
                </a:lnTo>
                <a:lnTo>
                  <a:pt x="40" y="75"/>
                </a:lnTo>
                <a:lnTo>
                  <a:pt x="40" y="74"/>
                </a:lnTo>
                <a:lnTo>
                  <a:pt x="39" y="72"/>
                </a:lnTo>
                <a:lnTo>
                  <a:pt x="39" y="72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0"/>
                </a:lnTo>
                <a:lnTo>
                  <a:pt x="39" y="70"/>
                </a:lnTo>
                <a:lnTo>
                  <a:pt x="39" y="70"/>
                </a:lnTo>
                <a:lnTo>
                  <a:pt x="38" y="70"/>
                </a:lnTo>
                <a:lnTo>
                  <a:pt x="38" y="70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8"/>
                </a:lnTo>
                <a:lnTo>
                  <a:pt x="36" y="68"/>
                </a:lnTo>
                <a:lnTo>
                  <a:pt x="36" y="68"/>
                </a:lnTo>
                <a:lnTo>
                  <a:pt x="36" y="68"/>
                </a:lnTo>
                <a:lnTo>
                  <a:pt x="36" y="67"/>
                </a:lnTo>
                <a:lnTo>
                  <a:pt x="36" y="67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5"/>
                </a:lnTo>
                <a:lnTo>
                  <a:pt x="37" y="63"/>
                </a:lnTo>
                <a:lnTo>
                  <a:pt x="38" y="62"/>
                </a:lnTo>
                <a:lnTo>
                  <a:pt x="38" y="62"/>
                </a:lnTo>
                <a:lnTo>
                  <a:pt x="38" y="61"/>
                </a:lnTo>
                <a:lnTo>
                  <a:pt x="37" y="61"/>
                </a:lnTo>
                <a:lnTo>
                  <a:pt x="37" y="61"/>
                </a:lnTo>
                <a:lnTo>
                  <a:pt x="37" y="61"/>
                </a:lnTo>
                <a:lnTo>
                  <a:pt x="36" y="60"/>
                </a:lnTo>
                <a:lnTo>
                  <a:pt x="36" y="60"/>
                </a:lnTo>
                <a:lnTo>
                  <a:pt x="36" y="60"/>
                </a:lnTo>
                <a:lnTo>
                  <a:pt x="35" y="60"/>
                </a:lnTo>
                <a:lnTo>
                  <a:pt x="34" y="60"/>
                </a:lnTo>
                <a:lnTo>
                  <a:pt x="33" y="59"/>
                </a:lnTo>
                <a:lnTo>
                  <a:pt x="33" y="60"/>
                </a:lnTo>
                <a:lnTo>
                  <a:pt x="32" y="60"/>
                </a:lnTo>
                <a:lnTo>
                  <a:pt x="31" y="59"/>
                </a:lnTo>
                <a:lnTo>
                  <a:pt x="31" y="59"/>
                </a:lnTo>
                <a:lnTo>
                  <a:pt x="31" y="59"/>
                </a:lnTo>
                <a:lnTo>
                  <a:pt x="30" y="58"/>
                </a:lnTo>
                <a:lnTo>
                  <a:pt x="30" y="58"/>
                </a:lnTo>
                <a:lnTo>
                  <a:pt x="30" y="57"/>
                </a:lnTo>
                <a:lnTo>
                  <a:pt x="30" y="57"/>
                </a:lnTo>
                <a:lnTo>
                  <a:pt x="30" y="57"/>
                </a:lnTo>
                <a:lnTo>
                  <a:pt x="30" y="57"/>
                </a:lnTo>
                <a:lnTo>
                  <a:pt x="29" y="57"/>
                </a:lnTo>
                <a:lnTo>
                  <a:pt x="29" y="57"/>
                </a:lnTo>
                <a:lnTo>
                  <a:pt x="28" y="57"/>
                </a:lnTo>
                <a:lnTo>
                  <a:pt x="27" y="57"/>
                </a:lnTo>
                <a:lnTo>
                  <a:pt x="27" y="57"/>
                </a:lnTo>
                <a:lnTo>
                  <a:pt x="26" y="56"/>
                </a:lnTo>
                <a:lnTo>
                  <a:pt x="26" y="56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5" y="53"/>
                </a:lnTo>
                <a:lnTo>
                  <a:pt x="25" y="53"/>
                </a:lnTo>
                <a:lnTo>
                  <a:pt x="25" y="52"/>
                </a:lnTo>
                <a:lnTo>
                  <a:pt x="25" y="52"/>
                </a:lnTo>
                <a:lnTo>
                  <a:pt x="25" y="52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1" y="53"/>
                </a:lnTo>
                <a:lnTo>
                  <a:pt x="20" y="53"/>
                </a:lnTo>
                <a:lnTo>
                  <a:pt x="19" y="53"/>
                </a:lnTo>
                <a:lnTo>
                  <a:pt x="18" y="53"/>
                </a:lnTo>
                <a:lnTo>
                  <a:pt x="18" y="52"/>
                </a:lnTo>
                <a:lnTo>
                  <a:pt x="17" y="52"/>
                </a:lnTo>
                <a:lnTo>
                  <a:pt x="16" y="52"/>
                </a:lnTo>
                <a:lnTo>
                  <a:pt x="15" y="52"/>
                </a:lnTo>
                <a:lnTo>
                  <a:pt x="15" y="51"/>
                </a:lnTo>
                <a:lnTo>
                  <a:pt x="15" y="51"/>
                </a:lnTo>
                <a:lnTo>
                  <a:pt x="15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3" y="51"/>
                </a:lnTo>
                <a:lnTo>
                  <a:pt x="14" y="51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5" y="48"/>
                </a:lnTo>
                <a:lnTo>
                  <a:pt x="15" y="48"/>
                </a:lnTo>
                <a:lnTo>
                  <a:pt x="15" y="48"/>
                </a:lnTo>
                <a:lnTo>
                  <a:pt x="15" y="48"/>
                </a:lnTo>
                <a:lnTo>
                  <a:pt x="15" y="48"/>
                </a:lnTo>
                <a:lnTo>
                  <a:pt x="15" y="47"/>
                </a:lnTo>
                <a:lnTo>
                  <a:pt x="15" y="47"/>
                </a:lnTo>
                <a:lnTo>
                  <a:pt x="15" y="47"/>
                </a:lnTo>
                <a:lnTo>
                  <a:pt x="15" y="47"/>
                </a:lnTo>
                <a:lnTo>
                  <a:pt x="15" y="47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4" y="44"/>
                </a:lnTo>
                <a:lnTo>
                  <a:pt x="13" y="44"/>
                </a:lnTo>
                <a:lnTo>
                  <a:pt x="13" y="43"/>
                </a:lnTo>
                <a:lnTo>
                  <a:pt x="13" y="42"/>
                </a:lnTo>
                <a:lnTo>
                  <a:pt x="13" y="42"/>
                </a:lnTo>
                <a:lnTo>
                  <a:pt x="12" y="42"/>
                </a:lnTo>
                <a:lnTo>
                  <a:pt x="12" y="42"/>
                </a:lnTo>
                <a:lnTo>
                  <a:pt x="12" y="41"/>
                </a:lnTo>
                <a:lnTo>
                  <a:pt x="11" y="40"/>
                </a:lnTo>
                <a:lnTo>
                  <a:pt x="11" y="40"/>
                </a:lnTo>
                <a:lnTo>
                  <a:pt x="10" y="39"/>
                </a:lnTo>
                <a:lnTo>
                  <a:pt x="10" y="39"/>
                </a:lnTo>
                <a:lnTo>
                  <a:pt x="11" y="39"/>
                </a:lnTo>
                <a:lnTo>
                  <a:pt x="11" y="38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0" y="36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3"/>
                </a:lnTo>
                <a:lnTo>
                  <a:pt x="11" y="33"/>
                </a:lnTo>
                <a:lnTo>
                  <a:pt x="11" y="32"/>
                </a:lnTo>
                <a:lnTo>
                  <a:pt x="11" y="33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4" name="Freeform 50">
            <a:extLst>
              <a:ext uri="{FF2B5EF4-FFF2-40B4-BE49-F238E27FC236}">
                <a16:creationId xmlns:a16="http://schemas.microsoft.com/office/drawing/2014/main" xmlns="" id="{F7C7A9FA-124C-4387-B181-C7D209178B9E}"/>
              </a:ext>
            </a:extLst>
          </p:cNvPr>
          <p:cNvSpPr>
            <a:spLocks/>
          </p:cNvSpPr>
          <p:nvPr/>
        </p:nvSpPr>
        <p:spPr bwMode="auto">
          <a:xfrm>
            <a:off x="3014517" y="537707"/>
            <a:ext cx="1003301" cy="1192213"/>
          </a:xfrm>
          <a:custGeom>
            <a:avLst/>
            <a:gdLst>
              <a:gd name="T0" fmla="*/ 2 w 106"/>
              <a:gd name="T1" fmla="*/ 23 h 126"/>
              <a:gd name="T2" fmla="*/ 10 w 106"/>
              <a:gd name="T3" fmla="*/ 21 h 126"/>
              <a:gd name="T4" fmla="*/ 16 w 106"/>
              <a:gd name="T5" fmla="*/ 25 h 126"/>
              <a:gd name="T6" fmla="*/ 20 w 106"/>
              <a:gd name="T7" fmla="*/ 24 h 126"/>
              <a:gd name="T8" fmla="*/ 23 w 106"/>
              <a:gd name="T9" fmla="*/ 26 h 126"/>
              <a:gd name="T10" fmla="*/ 26 w 106"/>
              <a:gd name="T11" fmla="*/ 24 h 126"/>
              <a:gd name="T12" fmla="*/ 31 w 106"/>
              <a:gd name="T13" fmla="*/ 28 h 126"/>
              <a:gd name="T14" fmla="*/ 36 w 106"/>
              <a:gd name="T15" fmla="*/ 29 h 126"/>
              <a:gd name="T16" fmla="*/ 36 w 106"/>
              <a:gd name="T17" fmla="*/ 24 h 126"/>
              <a:gd name="T18" fmla="*/ 41 w 106"/>
              <a:gd name="T19" fmla="*/ 22 h 126"/>
              <a:gd name="T20" fmla="*/ 43 w 106"/>
              <a:gd name="T21" fmla="*/ 20 h 126"/>
              <a:gd name="T22" fmla="*/ 47 w 106"/>
              <a:gd name="T23" fmla="*/ 21 h 126"/>
              <a:gd name="T24" fmla="*/ 50 w 106"/>
              <a:gd name="T25" fmla="*/ 20 h 126"/>
              <a:gd name="T26" fmla="*/ 54 w 106"/>
              <a:gd name="T27" fmla="*/ 19 h 126"/>
              <a:gd name="T28" fmla="*/ 57 w 106"/>
              <a:gd name="T29" fmla="*/ 18 h 126"/>
              <a:gd name="T30" fmla="*/ 60 w 106"/>
              <a:gd name="T31" fmla="*/ 15 h 126"/>
              <a:gd name="T32" fmla="*/ 63 w 106"/>
              <a:gd name="T33" fmla="*/ 13 h 126"/>
              <a:gd name="T34" fmla="*/ 68 w 106"/>
              <a:gd name="T35" fmla="*/ 14 h 126"/>
              <a:gd name="T36" fmla="*/ 72 w 106"/>
              <a:gd name="T37" fmla="*/ 9 h 126"/>
              <a:gd name="T38" fmla="*/ 76 w 106"/>
              <a:gd name="T39" fmla="*/ 5 h 126"/>
              <a:gd name="T40" fmla="*/ 75 w 106"/>
              <a:gd name="T41" fmla="*/ 1 h 126"/>
              <a:gd name="T42" fmla="*/ 81 w 106"/>
              <a:gd name="T43" fmla="*/ 1 h 126"/>
              <a:gd name="T44" fmla="*/ 86 w 106"/>
              <a:gd name="T45" fmla="*/ 3 h 126"/>
              <a:gd name="T46" fmla="*/ 86 w 106"/>
              <a:gd name="T47" fmla="*/ 9 h 126"/>
              <a:gd name="T48" fmla="*/ 85 w 106"/>
              <a:gd name="T49" fmla="*/ 13 h 126"/>
              <a:gd name="T50" fmla="*/ 88 w 106"/>
              <a:gd name="T51" fmla="*/ 15 h 126"/>
              <a:gd name="T52" fmla="*/ 92 w 106"/>
              <a:gd name="T53" fmla="*/ 17 h 126"/>
              <a:gd name="T54" fmla="*/ 93 w 106"/>
              <a:gd name="T55" fmla="*/ 23 h 126"/>
              <a:gd name="T56" fmla="*/ 94 w 106"/>
              <a:gd name="T57" fmla="*/ 25 h 126"/>
              <a:gd name="T58" fmla="*/ 92 w 106"/>
              <a:gd name="T59" fmla="*/ 27 h 126"/>
              <a:gd name="T60" fmla="*/ 89 w 106"/>
              <a:gd name="T61" fmla="*/ 30 h 126"/>
              <a:gd name="T62" fmla="*/ 90 w 106"/>
              <a:gd name="T63" fmla="*/ 35 h 126"/>
              <a:gd name="T64" fmla="*/ 88 w 106"/>
              <a:gd name="T65" fmla="*/ 39 h 126"/>
              <a:gd name="T66" fmla="*/ 86 w 106"/>
              <a:gd name="T67" fmla="*/ 46 h 126"/>
              <a:gd name="T68" fmla="*/ 88 w 106"/>
              <a:gd name="T69" fmla="*/ 53 h 126"/>
              <a:gd name="T70" fmla="*/ 91 w 106"/>
              <a:gd name="T71" fmla="*/ 57 h 126"/>
              <a:gd name="T72" fmla="*/ 91 w 106"/>
              <a:gd name="T73" fmla="*/ 62 h 126"/>
              <a:gd name="T74" fmla="*/ 92 w 106"/>
              <a:gd name="T75" fmla="*/ 65 h 126"/>
              <a:gd name="T76" fmla="*/ 96 w 106"/>
              <a:gd name="T77" fmla="*/ 68 h 126"/>
              <a:gd name="T78" fmla="*/ 99 w 106"/>
              <a:gd name="T79" fmla="*/ 71 h 126"/>
              <a:gd name="T80" fmla="*/ 104 w 106"/>
              <a:gd name="T81" fmla="*/ 72 h 126"/>
              <a:gd name="T82" fmla="*/ 84 w 106"/>
              <a:gd name="T83" fmla="*/ 95 h 126"/>
              <a:gd name="T84" fmla="*/ 81 w 106"/>
              <a:gd name="T85" fmla="*/ 102 h 126"/>
              <a:gd name="T86" fmla="*/ 80 w 106"/>
              <a:gd name="T87" fmla="*/ 108 h 126"/>
              <a:gd name="T88" fmla="*/ 77 w 106"/>
              <a:gd name="T89" fmla="*/ 112 h 126"/>
              <a:gd name="T90" fmla="*/ 72 w 106"/>
              <a:gd name="T91" fmla="*/ 112 h 126"/>
              <a:gd name="T92" fmla="*/ 69 w 106"/>
              <a:gd name="T93" fmla="*/ 107 h 126"/>
              <a:gd name="T94" fmla="*/ 63 w 106"/>
              <a:gd name="T95" fmla="*/ 108 h 126"/>
              <a:gd name="T96" fmla="*/ 58 w 106"/>
              <a:gd name="T97" fmla="*/ 115 h 126"/>
              <a:gd name="T98" fmla="*/ 58 w 106"/>
              <a:gd name="T99" fmla="*/ 122 h 126"/>
              <a:gd name="T100" fmla="*/ 55 w 106"/>
              <a:gd name="T101" fmla="*/ 122 h 126"/>
              <a:gd name="T102" fmla="*/ 48 w 106"/>
              <a:gd name="T103" fmla="*/ 116 h 126"/>
              <a:gd name="T104" fmla="*/ 42 w 106"/>
              <a:gd name="T105" fmla="*/ 112 h 126"/>
              <a:gd name="T106" fmla="*/ 44 w 106"/>
              <a:gd name="T107" fmla="*/ 109 h 126"/>
              <a:gd name="T108" fmla="*/ 45 w 106"/>
              <a:gd name="T109" fmla="*/ 106 h 126"/>
              <a:gd name="T110" fmla="*/ 46 w 106"/>
              <a:gd name="T111" fmla="*/ 101 h 126"/>
              <a:gd name="T112" fmla="*/ 42 w 106"/>
              <a:gd name="T113" fmla="*/ 92 h 126"/>
              <a:gd name="T114" fmla="*/ 42 w 106"/>
              <a:gd name="T115" fmla="*/ 79 h 126"/>
              <a:gd name="T116" fmla="*/ 37 w 106"/>
              <a:gd name="T117" fmla="*/ 68 h 126"/>
              <a:gd name="T118" fmla="*/ 30 w 106"/>
              <a:gd name="T119" fmla="*/ 58 h 126"/>
              <a:gd name="T120" fmla="*/ 16 w 106"/>
              <a:gd name="T121" fmla="*/ 52 h 126"/>
              <a:gd name="T122" fmla="*/ 15 w 106"/>
              <a:gd name="T123" fmla="*/ 48 h 126"/>
              <a:gd name="T124" fmla="*/ 10 w 106"/>
              <a:gd name="T125" fmla="*/ 3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" h="126">
                <a:moveTo>
                  <a:pt x="11" y="33"/>
                </a:moveTo>
                <a:lnTo>
                  <a:pt x="11" y="32"/>
                </a:lnTo>
                <a:lnTo>
                  <a:pt x="11" y="32"/>
                </a:lnTo>
                <a:lnTo>
                  <a:pt x="11" y="31"/>
                </a:lnTo>
                <a:lnTo>
                  <a:pt x="11" y="31"/>
                </a:lnTo>
                <a:lnTo>
                  <a:pt x="10" y="30"/>
                </a:lnTo>
                <a:lnTo>
                  <a:pt x="10" y="30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8"/>
                </a:lnTo>
                <a:lnTo>
                  <a:pt x="8" y="28"/>
                </a:lnTo>
                <a:lnTo>
                  <a:pt x="8" y="28"/>
                </a:lnTo>
                <a:lnTo>
                  <a:pt x="7" y="27"/>
                </a:lnTo>
                <a:lnTo>
                  <a:pt x="7" y="27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5" y="26"/>
                </a:lnTo>
                <a:lnTo>
                  <a:pt x="5" y="26"/>
                </a:lnTo>
                <a:lnTo>
                  <a:pt x="4" y="25"/>
                </a:lnTo>
                <a:lnTo>
                  <a:pt x="4" y="24"/>
                </a:lnTo>
                <a:lnTo>
                  <a:pt x="4" y="24"/>
                </a:lnTo>
                <a:lnTo>
                  <a:pt x="3" y="24"/>
                </a:lnTo>
                <a:lnTo>
                  <a:pt x="3" y="24"/>
                </a:lnTo>
                <a:lnTo>
                  <a:pt x="3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1"/>
                </a:lnTo>
                <a:lnTo>
                  <a:pt x="1" y="21"/>
                </a:lnTo>
                <a:lnTo>
                  <a:pt x="1" y="21"/>
                </a:lnTo>
                <a:lnTo>
                  <a:pt x="1" y="20"/>
                </a:lnTo>
                <a:lnTo>
                  <a:pt x="0" y="20"/>
                </a:lnTo>
                <a:lnTo>
                  <a:pt x="0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0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7" y="21"/>
                </a:lnTo>
                <a:lnTo>
                  <a:pt x="7" y="21"/>
                </a:lnTo>
                <a:lnTo>
                  <a:pt x="8" y="21"/>
                </a:lnTo>
                <a:lnTo>
                  <a:pt x="9" y="21"/>
                </a:lnTo>
                <a:lnTo>
                  <a:pt x="9" y="21"/>
                </a:lnTo>
                <a:lnTo>
                  <a:pt x="9" y="20"/>
                </a:lnTo>
                <a:lnTo>
                  <a:pt x="10" y="20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1" y="21"/>
                </a:lnTo>
                <a:lnTo>
                  <a:pt x="11" y="21"/>
                </a:lnTo>
                <a:lnTo>
                  <a:pt x="11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5" y="24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5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8" y="24"/>
                </a:lnTo>
                <a:lnTo>
                  <a:pt x="18" y="24"/>
                </a:ln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19" y="25"/>
                </a:lnTo>
                <a:lnTo>
                  <a:pt x="19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1" y="25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1" y="23"/>
                </a:lnTo>
                <a:lnTo>
                  <a:pt x="21" y="23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2" y="24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3" y="25"/>
                </a:lnTo>
                <a:lnTo>
                  <a:pt x="23" y="25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4" y="26"/>
                </a:lnTo>
                <a:lnTo>
                  <a:pt x="24" y="26"/>
                </a:lnTo>
                <a:lnTo>
                  <a:pt x="23" y="25"/>
                </a:lnTo>
                <a:lnTo>
                  <a:pt x="24" y="25"/>
                </a:lnTo>
                <a:lnTo>
                  <a:pt x="24" y="26"/>
                </a:lnTo>
                <a:lnTo>
                  <a:pt x="24" y="25"/>
                </a:lnTo>
                <a:lnTo>
                  <a:pt x="24" y="25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5" y="26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5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4" y="24"/>
                </a:lnTo>
                <a:lnTo>
                  <a:pt x="25" y="24"/>
                </a:lnTo>
                <a:lnTo>
                  <a:pt x="24" y="24"/>
                </a:lnTo>
                <a:lnTo>
                  <a:pt x="24" y="24"/>
                </a:lnTo>
                <a:lnTo>
                  <a:pt x="25" y="24"/>
                </a:lnTo>
                <a:lnTo>
                  <a:pt x="25" y="24"/>
                </a:lnTo>
                <a:lnTo>
                  <a:pt x="25" y="23"/>
                </a:lnTo>
                <a:lnTo>
                  <a:pt x="26" y="24"/>
                </a:lnTo>
                <a:lnTo>
                  <a:pt x="26" y="24"/>
                </a:lnTo>
                <a:lnTo>
                  <a:pt x="27" y="24"/>
                </a:lnTo>
                <a:lnTo>
                  <a:pt x="27" y="24"/>
                </a:lnTo>
                <a:lnTo>
                  <a:pt x="27" y="24"/>
                </a:lnTo>
                <a:lnTo>
                  <a:pt x="27" y="23"/>
                </a:lnTo>
                <a:lnTo>
                  <a:pt x="27" y="24"/>
                </a:lnTo>
                <a:lnTo>
                  <a:pt x="27" y="24"/>
                </a:lnTo>
                <a:lnTo>
                  <a:pt x="27" y="24"/>
                </a:lnTo>
                <a:lnTo>
                  <a:pt x="27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9" y="24"/>
                </a:lnTo>
                <a:lnTo>
                  <a:pt x="28" y="25"/>
                </a:lnTo>
                <a:lnTo>
                  <a:pt x="28" y="25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1" y="27"/>
                </a:lnTo>
                <a:lnTo>
                  <a:pt x="31" y="27"/>
                </a:lnTo>
                <a:lnTo>
                  <a:pt x="31" y="27"/>
                </a:lnTo>
                <a:lnTo>
                  <a:pt x="31" y="28"/>
                </a:lnTo>
                <a:lnTo>
                  <a:pt x="31" y="28"/>
                </a:lnTo>
                <a:lnTo>
                  <a:pt x="31" y="28"/>
                </a:lnTo>
                <a:lnTo>
                  <a:pt x="31" y="28"/>
                </a:lnTo>
                <a:lnTo>
                  <a:pt x="31" y="28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2" y="29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4" y="30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4" y="29"/>
                </a:lnTo>
                <a:lnTo>
                  <a:pt x="35" y="29"/>
                </a:lnTo>
                <a:lnTo>
                  <a:pt x="35" y="28"/>
                </a:lnTo>
                <a:lnTo>
                  <a:pt x="35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9"/>
                </a:lnTo>
                <a:lnTo>
                  <a:pt x="36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8"/>
                </a:lnTo>
                <a:lnTo>
                  <a:pt x="37" y="28"/>
                </a:lnTo>
                <a:lnTo>
                  <a:pt x="37" y="28"/>
                </a:lnTo>
                <a:lnTo>
                  <a:pt x="37" y="27"/>
                </a:lnTo>
                <a:lnTo>
                  <a:pt x="37" y="27"/>
                </a:lnTo>
                <a:lnTo>
                  <a:pt x="37" y="27"/>
                </a:lnTo>
                <a:lnTo>
                  <a:pt x="37" y="27"/>
                </a:lnTo>
                <a:lnTo>
                  <a:pt x="37" y="27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6" y="25"/>
                </a:lnTo>
                <a:lnTo>
                  <a:pt x="36" y="25"/>
                </a:lnTo>
                <a:lnTo>
                  <a:pt x="36" y="25"/>
                </a:lnTo>
                <a:lnTo>
                  <a:pt x="36" y="25"/>
                </a:lnTo>
                <a:lnTo>
                  <a:pt x="36" y="25"/>
                </a:lnTo>
                <a:lnTo>
                  <a:pt x="36" y="24"/>
                </a:lnTo>
                <a:lnTo>
                  <a:pt x="36" y="24"/>
                </a:lnTo>
                <a:lnTo>
                  <a:pt x="37" y="24"/>
                </a:lnTo>
                <a:lnTo>
                  <a:pt x="37" y="24"/>
                </a:lnTo>
                <a:lnTo>
                  <a:pt x="37" y="24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2"/>
                </a:lnTo>
                <a:lnTo>
                  <a:pt x="37" y="22"/>
                </a:lnTo>
                <a:lnTo>
                  <a:pt x="38" y="23"/>
                </a:lnTo>
                <a:lnTo>
                  <a:pt x="38" y="22"/>
                </a:lnTo>
                <a:lnTo>
                  <a:pt x="38" y="22"/>
                </a:lnTo>
                <a:lnTo>
                  <a:pt x="39" y="22"/>
                </a:lnTo>
                <a:lnTo>
                  <a:pt x="39" y="22"/>
                </a:lnTo>
                <a:lnTo>
                  <a:pt x="39" y="22"/>
                </a:lnTo>
                <a:lnTo>
                  <a:pt x="39" y="22"/>
                </a:lnTo>
                <a:lnTo>
                  <a:pt x="39" y="22"/>
                </a:lnTo>
                <a:lnTo>
                  <a:pt x="40" y="22"/>
                </a:lnTo>
                <a:lnTo>
                  <a:pt x="40" y="22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40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0" y="22"/>
                </a:lnTo>
                <a:lnTo>
                  <a:pt x="40" y="22"/>
                </a:lnTo>
                <a:lnTo>
                  <a:pt x="41" y="21"/>
                </a:lnTo>
                <a:lnTo>
                  <a:pt x="40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21"/>
                </a:lnTo>
                <a:lnTo>
                  <a:pt x="42" y="21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3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1"/>
                </a:lnTo>
                <a:lnTo>
                  <a:pt x="45" y="20"/>
                </a:lnTo>
                <a:lnTo>
                  <a:pt x="45" y="20"/>
                </a:lnTo>
                <a:lnTo>
                  <a:pt x="45" y="21"/>
                </a:lnTo>
                <a:lnTo>
                  <a:pt x="45" y="21"/>
                </a:lnTo>
                <a:lnTo>
                  <a:pt x="45" y="20"/>
                </a:lnTo>
                <a:lnTo>
                  <a:pt x="45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7" y="21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8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0"/>
                </a:lnTo>
                <a:lnTo>
                  <a:pt x="49" y="20"/>
                </a:lnTo>
                <a:lnTo>
                  <a:pt x="49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0" y="20"/>
                </a:lnTo>
                <a:lnTo>
                  <a:pt x="51" y="20"/>
                </a:lnTo>
                <a:lnTo>
                  <a:pt x="51" y="20"/>
                </a:lnTo>
                <a:lnTo>
                  <a:pt x="51" y="20"/>
                </a:lnTo>
                <a:lnTo>
                  <a:pt x="51" y="20"/>
                </a:lnTo>
                <a:lnTo>
                  <a:pt x="51" y="20"/>
                </a:lnTo>
                <a:lnTo>
                  <a:pt x="51" y="21"/>
                </a:lnTo>
                <a:lnTo>
                  <a:pt x="51" y="21"/>
                </a:lnTo>
                <a:lnTo>
                  <a:pt x="52" y="21"/>
                </a:lnTo>
                <a:lnTo>
                  <a:pt x="52" y="21"/>
                </a:lnTo>
                <a:lnTo>
                  <a:pt x="52" y="21"/>
                </a:lnTo>
                <a:lnTo>
                  <a:pt x="52" y="21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3" y="20"/>
                </a:lnTo>
                <a:lnTo>
                  <a:pt x="54" y="20"/>
                </a:lnTo>
                <a:lnTo>
                  <a:pt x="54" y="20"/>
                </a:lnTo>
                <a:lnTo>
                  <a:pt x="54" y="20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4" y="19"/>
                </a:lnTo>
                <a:lnTo>
                  <a:pt x="55" y="19"/>
                </a:lnTo>
                <a:lnTo>
                  <a:pt x="55" y="19"/>
                </a:lnTo>
                <a:lnTo>
                  <a:pt x="54" y="19"/>
                </a:lnTo>
                <a:lnTo>
                  <a:pt x="54" y="19"/>
                </a:lnTo>
                <a:lnTo>
                  <a:pt x="55" y="19"/>
                </a:lnTo>
                <a:lnTo>
                  <a:pt x="55" y="18"/>
                </a:lnTo>
                <a:lnTo>
                  <a:pt x="55" y="18"/>
                </a:lnTo>
                <a:lnTo>
                  <a:pt x="55" y="18"/>
                </a:lnTo>
                <a:lnTo>
                  <a:pt x="55" y="18"/>
                </a:lnTo>
                <a:lnTo>
                  <a:pt x="55" y="18"/>
                </a:lnTo>
                <a:lnTo>
                  <a:pt x="55" y="19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7" y="18"/>
                </a:lnTo>
                <a:lnTo>
                  <a:pt x="57" y="19"/>
                </a:lnTo>
                <a:lnTo>
                  <a:pt x="57" y="19"/>
                </a:lnTo>
                <a:lnTo>
                  <a:pt x="57" y="19"/>
                </a:lnTo>
                <a:lnTo>
                  <a:pt x="57" y="18"/>
                </a:lnTo>
                <a:lnTo>
                  <a:pt x="57" y="18"/>
                </a:lnTo>
                <a:lnTo>
                  <a:pt x="57" y="19"/>
                </a:lnTo>
                <a:lnTo>
                  <a:pt x="58" y="19"/>
                </a:lnTo>
                <a:lnTo>
                  <a:pt x="58" y="18"/>
                </a:lnTo>
                <a:lnTo>
                  <a:pt x="58" y="18"/>
                </a:lnTo>
                <a:lnTo>
                  <a:pt x="58" y="18"/>
                </a:lnTo>
                <a:lnTo>
                  <a:pt x="58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0" y="15"/>
                </a:lnTo>
                <a:lnTo>
                  <a:pt x="61" y="15"/>
                </a:lnTo>
                <a:lnTo>
                  <a:pt x="61" y="15"/>
                </a:lnTo>
                <a:lnTo>
                  <a:pt x="61" y="15"/>
                </a:lnTo>
                <a:lnTo>
                  <a:pt x="61" y="15"/>
                </a:lnTo>
                <a:lnTo>
                  <a:pt x="61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3" y="15"/>
                </a:lnTo>
                <a:lnTo>
                  <a:pt x="62" y="15"/>
                </a:lnTo>
                <a:lnTo>
                  <a:pt x="63" y="15"/>
                </a:lnTo>
                <a:lnTo>
                  <a:pt x="63" y="15"/>
                </a:lnTo>
                <a:lnTo>
                  <a:pt x="63" y="15"/>
                </a:lnTo>
                <a:lnTo>
                  <a:pt x="63" y="15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3" y="14"/>
                </a:lnTo>
                <a:lnTo>
                  <a:pt x="62" y="14"/>
                </a:lnTo>
                <a:lnTo>
                  <a:pt x="62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4" y="13"/>
                </a:lnTo>
                <a:lnTo>
                  <a:pt x="64" y="13"/>
                </a:lnTo>
                <a:lnTo>
                  <a:pt x="64" y="13"/>
                </a:lnTo>
                <a:lnTo>
                  <a:pt x="64" y="13"/>
                </a:lnTo>
                <a:lnTo>
                  <a:pt x="64" y="13"/>
                </a:lnTo>
                <a:lnTo>
                  <a:pt x="65" y="14"/>
                </a:lnTo>
                <a:lnTo>
                  <a:pt x="65" y="13"/>
                </a:lnTo>
                <a:lnTo>
                  <a:pt x="65" y="13"/>
                </a:lnTo>
                <a:lnTo>
                  <a:pt x="65" y="14"/>
                </a:lnTo>
                <a:lnTo>
                  <a:pt x="65" y="14"/>
                </a:lnTo>
                <a:lnTo>
                  <a:pt x="65" y="14"/>
                </a:lnTo>
                <a:lnTo>
                  <a:pt x="65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7" y="13"/>
                </a:lnTo>
                <a:lnTo>
                  <a:pt x="67" y="14"/>
                </a:lnTo>
                <a:lnTo>
                  <a:pt x="67" y="14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3"/>
                </a:lnTo>
                <a:lnTo>
                  <a:pt x="68" y="13"/>
                </a:lnTo>
                <a:lnTo>
                  <a:pt x="69" y="13"/>
                </a:lnTo>
                <a:lnTo>
                  <a:pt x="69" y="13"/>
                </a:lnTo>
                <a:lnTo>
                  <a:pt x="69" y="13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69" y="11"/>
                </a:lnTo>
                <a:lnTo>
                  <a:pt x="70" y="11"/>
                </a:lnTo>
                <a:lnTo>
                  <a:pt x="70" y="11"/>
                </a:lnTo>
                <a:lnTo>
                  <a:pt x="70" y="10"/>
                </a:lnTo>
                <a:lnTo>
                  <a:pt x="70" y="10"/>
                </a:lnTo>
                <a:lnTo>
                  <a:pt x="70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9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7"/>
                </a:lnTo>
                <a:lnTo>
                  <a:pt x="74" y="7"/>
                </a:lnTo>
                <a:lnTo>
                  <a:pt x="75" y="7"/>
                </a:lnTo>
                <a:lnTo>
                  <a:pt x="74" y="7"/>
                </a:lnTo>
                <a:lnTo>
                  <a:pt x="74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6"/>
                </a:lnTo>
                <a:lnTo>
                  <a:pt x="76" y="6"/>
                </a:lnTo>
                <a:lnTo>
                  <a:pt x="76" y="5"/>
                </a:lnTo>
                <a:lnTo>
                  <a:pt x="76" y="5"/>
                </a:lnTo>
                <a:lnTo>
                  <a:pt x="75" y="5"/>
                </a:lnTo>
                <a:lnTo>
                  <a:pt x="75" y="5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3"/>
                </a:lnTo>
                <a:lnTo>
                  <a:pt x="75" y="3"/>
                </a:lnTo>
                <a:lnTo>
                  <a:pt x="75" y="3"/>
                </a:lnTo>
                <a:lnTo>
                  <a:pt x="75" y="3"/>
                </a:lnTo>
                <a:lnTo>
                  <a:pt x="75" y="2"/>
                </a:lnTo>
                <a:lnTo>
                  <a:pt x="74" y="3"/>
                </a:lnTo>
                <a:lnTo>
                  <a:pt x="74" y="3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3" y="1"/>
                </a:lnTo>
                <a:lnTo>
                  <a:pt x="73" y="1"/>
                </a:lnTo>
                <a:lnTo>
                  <a:pt x="73" y="1"/>
                </a:lnTo>
                <a:lnTo>
                  <a:pt x="73" y="1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7" y="1"/>
                </a:lnTo>
                <a:lnTo>
                  <a:pt x="77" y="1"/>
                </a:lnTo>
                <a:lnTo>
                  <a:pt x="77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1" y="1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4" y="1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3"/>
                </a:lnTo>
                <a:lnTo>
                  <a:pt x="85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5" y="8"/>
                </a:lnTo>
                <a:lnTo>
                  <a:pt x="86" y="8"/>
                </a:lnTo>
                <a:lnTo>
                  <a:pt x="85" y="8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9"/>
                </a:lnTo>
                <a:lnTo>
                  <a:pt x="85" y="10"/>
                </a:lnTo>
                <a:lnTo>
                  <a:pt x="86" y="10"/>
                </a:lnTo>
                <a:lnTo>
                  <a:pt x="86" y="10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1"/>
                </a:lnTo>
                <a:lnTo>
                  <a:pt x="85" y="12"/>
                </a:lnTo>
                <a:lnTo>
                  <a:pt x="85" y="12"/>
                </a:lnTo>
                <a:lnTo>
                  <a:pt x="84" y="12"/>
                </a:lnTo>
                <a:lnTo>
                  <a:pt x="84" y="12"/>
                </a:lnTo>
                <a:lnTo>
                  <a:pt x="84" y="12"/>
                </a:lnTo>
                <a:lnTo>
                  <a:pt x="84" y="12"/>
                </a:lnTo>
                <a:lnTo>
                  <a:pt x="84" y="12"/>
                </a:lnTo>
                <a:lnTo>
                  <a:pt x="84" y="13"/>
                </a:lnTo>
                <a:lnTo>
                  <a:pt x="84" y="13"/>
                </a:lnTo>
                <a:lnTo>
                  <a:pt x="84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3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87" y="14"/>
                </a:lnTo>
                <a:lnTo>
                  <a:pt x="88" y="14"/>
                </a:lnTo>
                <a:lnTo>
                  <a:pt x="88" y="15"/>
                </a:lnTo>
                <a:lnTo>
                  <a:pt x="88" y="15"/>
                </a:lnTo>
                <a:lnTo>
                  <a:pt x="88" y="14"/>
                </a:lnTo>
                <a:lnTo>
                  <a:pt x="88" y="14"/>
                </a:lnTo>
                <a:lnTo>
                  <a:pt x="88" y="14"/>
                </a:lnTo>
                <a:lnTo>
                  <a:pt x="88" y="14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1" y="15"/>
                </a:lnTo>
                <a:lnTo>
                  <a:pt x="91" y="15"/>
                </a:lnTo>
                <a:lnTo>
                  <a:pt x="91" y="16"/>
                </a:lnTo>
                <a:lnTo>
                  <a:pt x="91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7"/>
                </a:lnTo>
                <a:lnTo>
                  <a:pt x="92" y="17"/>
                </a:lnTo>
                <a:lnTo>
                  <a:pt x="92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1" y="19"/>
                </a:lnTo>
                <a:lnTo>
                  <a:pt x="91" y="19"/>
                </a:lnTo>
                <a:lnTo>
                  <a:pt x="91" y="19"/>
                </a:lnTo>
                <a:lnTo>
                  <a:pt x="91" y="20"/>
                </a:lnTo>
                <a:lnTo>
                  <a:pt x="91" y="20"/>
                </a:lnTo>
                <a:lnTo>
                  <a:pt x="91" y="20"/>
                </a:lnTo>
                <a:lnTo>
                  <a:pt x="91" y="20"/>
                </a:lnTo>
                <a:lnTo>
                  <a:pt x="92" y="20"/>
                </a:lnTo>
                <a:lnTo>
                  <a:pt x="93" y="20"/>
                </a:lnTo>
                <a:lnTo>
                  <a:pt x="93" y="21"/>
                </a:lnTo>
                <a:lnTo>
                  <a:pt x="93" y="21"/>
                </a:lnTo>
                <a:lnTo>
                  <a:pt x="93" y="21"/>
                </a:lnTo>
                <a:lnTo>
                  <a:pt x="92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3" y="23"/>
                </a:lnTo>
                <a:lnTo>
                  <a:pt x="94" y="23"/>
                </a:lnTo>
                <a:lnTo>
                  <a:pt x="94" y="23"/>
                </a:lnTo>
                <a:lnTo>
                  <a:pt x="93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5"/>
                </a:lnTo>
                <a:lnTo>
                  <a:pt x="94" y="25"/>
                </a:lnTo>
                <a:lnTo>
                  <a:pt x="94" y="24"/>
                </a:lnTo>
                <a:lnTo>
                  <a:pt x="94" y="24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3" y="25"/>
                </a:lnTo>
                <a:lnTo>
                  <a:pt x="93" y="26"/>
                </a:lnTo>
                <a:lnTo>
                  <a:pt x="93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3" y="26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3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9"/>
                </a:lnTo>
                <a:lnTo>
                  <a:pt x="92" y="29"/>
                </a:lnTo>
                <a:lnTo>
                  <a:pt x="92" y="29"/>
                </a:lnTo>
                <a:lnTo>
                  <a:pt x="92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1" y="29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89" y="30"/>
                </a:lnTo>
                <a:lnTo>
                  <a:pt x="89" y="30"/>
                </a:lnTo>
                <a:lnTo>
                  <a:pt x="89" y="30"/>
                </a:lnTo>
                <a:lnTo>
                  <a:pt x="89" y="30"/>
                </a:lnTo>
                <a:lnTo>
                  <a:pt x="89" y="30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8" y="31"/>
                </a:lnTo>
                <a:lnTo>
                  <a:pt x="89" y="31"/>
                </a:lnTo>
                <a:lnTo>
                  <a:pt x="89" y="31"/>
                </a:lnTo>
                <a:lnTo>
                  <a:pt x="89" y="32"/>
                </a:lnTo>
                <a:lnTo>
                  <a:pt x="89" y="32"/>
                </a:lnTo>
                <a:lnTo>
                  <a:pt x="89" y="32"/>
                </a:lnTo>
                <a:lnTo>
                  <a:pt x="90" y="32"/>
                </a:lnTo>
                <a:lnTo>
                  <a:pt x="90" y="33"/>
                </a:lnTo>
                <a:lnTo>
                  <a:pt x="89" y="33"/>
                </a:lnTo>
                <a:lnTo>
                  <a:pt x="89" y="33"/>
                </a:lnTo>
                <a:lnTo>
                  <a:pt x="90" y="33"/>
                </a:lnTo>
                <a:lnTo>
                  <a:pt x="90" y="33"/>
                </a:lnTo>
                <a:lnTo>
                  <a:pt x="89" y="33"/>
                </a:lnTo>
                <a:lnTo>
                  <a:pt x="89" y="33"/>
                </a:lnTo>
                <a:lnTo>
                  <a:pt x="89" y="33"/>
                </a:lnTo>
                <a:lnTo>
                  <a:pt x="89" y="33"/>
                </a:lnTo>
                <a:lnTo>
                  <a:pt x="89" y="33"/>
                </a:lnTo>
                <a:lnTo>
                  <a:pt x="89" y="34"/>
                </a:lnTo>
                <a:lnTo>
                  <a:pt x="89" y="34"/>
                </a:lnTo>
                <a:lnTo>
                  <a:pt x="89" y="34"/>
                </a:lnTo>
                <a:lnTo>
                  <a:pt x="90" y="34"/>
                </a:lnTo>
                <a:lnTo>
                  <a:pt x="89" y="34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90" y="35"/>
                </a:lnTo>
                <a:lnTo>
                  <a:pt x="89" y="35"/>
                </a:lnTo>
                <a:lnTo>
                  <a:pt x="89" y="35"/>
                </a:lnTo>
                <a:lnTo>
                  <a:pt x="89" y="35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9" y="36"/>
                </a:lnTo>
                <a:lnTo>
                  <a:pt x="88" y="36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1"/>
                </a:lnTo>
                <a:lnTo>
                  <a:pt x="87" y="41"/>
                </a:lnTo>
                <a:lnTo>
                  <a:pt x="87" y="41"/>
                </a:lnTo>
                <a:lnTo>
                  <a:pt x="87" y="41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7" y="42"/>
                </a:lnTo>
                <a:lnTo>
                  <a:pt x="86" y="43"/>
                </a:lnTo>
                <a:lnTo>
                  <a:pt x="86" y="43"/>
                </a:lnTo>
                <a:lnTo>
                  <a:pt x="87" y="43"/>
                </a:lnTo>
                <a:lnTo>
                  <a:pt x="87" y="43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5"/>
                </a:lnTo>
                <a:lnTo>
                  <a:pt x="86" y="45"/>
                </a:lnTo>
                <a:lnTo>
                  <a:pt x="86" y="46"/>
                </a:lnTo>
                <a:lnTo>
                  <a:pt x="86" y="46"/>
                </a:lnTo>
                <a:lnTo>
                  <a:pt x="86" y="46"/>
                </a:lnTo>
                <a:lnTo>
                  <a:pt x="86" y="47"/>
                </a:lnTo>
                <a:lnTo>
                  <a:pt x="86" y="47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49"/>
                </a:lnTo>
                <a:lnTo>
                  <a:pt x="87" y="50"/>
                </a:lnTo>
                <a:lnTo>
                  <a:pt x="87" y="50"/>
                </a:lnTo>
                <a:lnTo>
                  <a:pt x="88" y="50"/>
                </a:lnTo>
                <a:lnTo>
                  <a:pt x="88" y="50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1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3"/>
                </a:lnTo>
                <a:lnTo>
                  <a:pt x="88" y="53"/>
                </a:lnTo>
                <a:lnTo>
                  <a:pt x="88" y="53"/>
                </a:lnTo>
                <a:lnTo>
                  <a:pt x="88" y="54"/>
                </a:lnTo>
                <a:lnTo>
                  <a:pt x="88" y="53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89" y="54"/>
                </a:lnTo>
                <a:lnTo>
                  <a:pt x="90" y="54"/>
                </a:lnTo>
                <a:lnTo>
                  <a:pt x="90" y="55"/>
                </a:lnTo>
                <a:lnTo>
                  <a:pt x="90" y="55"/>
                </a:lnTo>
                <a:lnTo>
                  <a:pt x="90" y="55"/>
                </a:lnTo>
                <a:lnTo>
                  <a:pt x="90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5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7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8"/>
                </a:lnTo>
                <a:lnTo>
                  <a:pt x="91" y="59"/>
                </a:lnTo>
                <a:lnTo>
                  <a:pt x="91" y="59"/>
                </a:lnTo>
                <a:lnTo>
                  <a:pt x="91" y="59"/>
                </a:lnTo>
                <a:lnTo>
                  <a:pt x="91" y="59"/>
                </a:lnTo>
                <a:lnTo>
                  <a:pt x="91" y="59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0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90" y="61"/>
                </a:lnTo>
                <a:lnTo>
                  <a:pt x="91" y="62"/>
                </a:lnTo>
                <a:lnTo>
                  <a:pt x="90" y="62"/>
                </a:lnTo>
                <a:lnTo>
                  <a:pt x="91" y="62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1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2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3"/>
                </a:lnTo>
                <a:lnTo>
                  <a:pt x="92" y="64"/>
                </a:lnTo>
                <a:lnTo>
                  <a:pt x="92" y="63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5"/>
                </a:lnTo>
                <a:lnTo>
                  <a:pt x="92" y="65"/>
                </a:lnTo>
                <a:lnTo>
                  <a:pt x="92" y="65"/>
                </a:lnTo>
                <a:lnTo>
                  <a:pt x="93" y="65"/>
                </a:lnTo>
                <a:lnTo>
                  <a:pt x="93" y="65"/>
                </a:lnTo>
                <a:lnTo>
                  <a:pt x="93" y="65"/>
                </a:lnTo>
                <a:lnTo>
                  <a:pt x="93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5" y="65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6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6" y="67"/>
                </a:lnTo>
                <a:lnTo>
                  <a:pt x="96" y="67"/>
                </a:lnTo>
                <a:lnTo>
                  <a:pt x="96" y="68"/>
                </a:lnTo>
                <a:lnTo>
                  <a:pt x="96" y="68"/>
                </a:lnTo>
                <a:lnTo>
                  <a:pt x="96" y="68"/>
                </a:lnTo>
                <a:lnTo>
                  <a:pt x="96" y="68"/>
                </a:lnTo>
                <a:lnTo>
                  <a:pt x="97" y="68"/>
                </a:lnTo>
                <a:lnTo>
                  <a:pt x="97" y="68"/>
                </a:lnTo>
                <a:lnTo>
                  <a:pt x="97" y="68"/>
                </a:lnTo>
                <a:lnTo>
                  <a:pt x="97" y="68"/>
                </a:lnTo>
                <a:lnTo>
                  <a:pt x="97" y="69"/>
                </a:lnTo>
                <a:lnTo>
                  <a:pt x="97" y="69"/>
                </a:lnTo>
                <a:lnTo>
                  <a:pt x="97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69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9" y="70"/>
                </a:lnTo>
                <a:lnTo>
                  <a:pt x="99" y="70"/>
                </a:lnTo>
                <a:lnTo>
                  <a:pt x="99" y="70"/>
                </a:lnTo>
                <a:lnTo>
                  <a:pt x="99" y="70"/>
                </a:lnTo>
                <a:lnTo>
                  <a:pt x="99" y="70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99" y="71"/>
                </a:lnTo>
                <a:lnTo>
                  <a:pt x="100" y="71"/>
                </a:lnTo>
                <a:lnTo>
                  <a:pt x="100" y="72"/>
                </a:lnTo>
                <a:lnTo>
                  <a:pt x="100" y="72"/>
                </a:lnTo>
                <a:lnTo>
                  <a:pt x="100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2"/>
                </a:lnTo>
                <a:lnTo>
                  <a:pt x="103" y="73"/>
                </a:lnTo>
                <a:lnTo>
                  <a:pt x="104" y="72"/>
                </a:lnTo>
                <a:lnTo>
                  <a:pt x="104" y="73"/>
                </a:lnTo>
                <a:lnTo>
                  <a:pt x="104" y="73"/>
                </a:lnTo>
                <a:lnTo>
                  <a:pt x="104" y="72"/>
                </a:lnTo>
                <a:lnTo>
                  <a:pt x="104" y="73"/>
                </a:lnTo>
                <a:lnTo>
                  <a:pt x="104" y="73"/>
                </a:lnTo>
                <a:lnTo>
                  <a:pt x="104" y="73"/>
                </a:lnTo>
                <a:lnTo>
                  <a:pt x="105" y="73"/>
                </a:lnTo>
                <a:lnTo>
                  <a:pt x="105" y="73"/>
                </a:lnTo>
                <a:lnTo>
                  <a:pt x="106" y="73"/>
                </a:lnTo>
                <a:lnTo>
                  <a:pt x="106" y="73"/>
                </a:lnTo>
                <a:lnTo>
                  <a:pt x="105" y="73"/>
                </a:lnTo>
                <a:lnTo>
                  <a:pt x="105" y="73"/>
                </a:lnTo>
                <a:lnTo>
                  <a:pt x="106" y="73"/>
                </a:lnTo>
                <a:lnTo>
                  <a:pt x="106" y="73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74"/>
                </a:lnTo>
                <a:lnTo>
                  <a:pt x="106" y="92"/>
                </a:lnTo>
                <a:lnTo>
                  <a:pt x="101" y="92"/>
                </a:lnTo>
                <a:lnTo>
                  <a:pt x="96" y="92"/>
                </a:lnTo>
                <a:lnTo>
                  <a:pt x="85" y="92"/>
                </a:lnTo>
                <a:lnTo>
                  <a:pt x="85" y="93"/>
                </a:lnTo>
                <a:lnTo>
                  <a:pt x="85" y="94"/>
                </a:lnTo>
                <a:lnTo>
                  <a:pt x="85" y="94"/>
                </a:lnTo>
                <a:lnTo>
                  <a:pt x="85" y="94"/>
                </a:lnTo>
                <a:lnTo>
                  <a:pt x="84" y="94"/>
                </a:lnTo>
                <a:lnTo>
                  <a:pt x="84" y="95"/>
                </a:lnTo>
                <a:lnTo>
                  <a:pt x="84" y="95"/>
                </a:lnTo>
                <a:lnTo>
                  <a:pt x="84" y="95"/>
                </a:lnTo>
                <a:lnTo>
                  <a:pt x="84" y="95"/>
                </a:lnTo>
                <a:lnTo>
                  <a:pt x="84" y="95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4" y="96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2" y="98"/>
                </a:lnTo>
                <a:lnTo>
                  <a:pt x="82" y="98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99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1" y="100"/>
                </a:lnTo>
                <a:lnTo>
                  <a:pt x="81" y="100"/>
                </a:lnTo>
                <a:lnTo>
                  <a:pt x="81" y="100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1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81" y="103"/>
                </a:lnTo>
                <a:lnTo>
                  <a:pt x="81" y="103"/>
                </a:lnTo>
                <a:lnTo>
                  <a:pt x="80" y="103"/>
                </a:lnTo>
                <a:lnTo>
                  <a:pt x="80" y="103"/>
                </a:lnTo>
                <a:lnTo>
                  <a:pt x="81" y="103"/>
                </a:lnTo>
                <a:lnTo>
                  <a:pt x="80" y="104"/>
                </a:lnTo>
                <a:lnTo>
                  <a:pt x="80" y="104"/>
                </a:lnTo>
                <a:lnTo>
                  <a:pt x="80" y="104"/>
                </a:lnTo>
                <a:lnTo>
                  <a:pt x="80" y="104"/>
                </a:lnTo>
                <a:lnTo>
                  <a:pt x="80" y="104"/>
                </a:lnTo>
                <a:lnTo>
                  <a:pt x="80" y="105"/>
                </a:lnTo>
                <a:lnTo>
                  <a:pt x="80" y="105"/>
                </a:lnTo>
                <a:lnTo>
                  <a:pt x="80" y="105"/>
                </a:lnTo>
                <a:lnTo>
                  <a:pt x="80" y="105"/>
                </a:lnTo>
                <a:lnTo>
                  <a:pt x="79" y="106"/>
                </a:lnTo>
                <a:lnTo>
                  <a:pt x="79" y="106"/>
                </a:lnTo>
                <a:lnTo>
                  <a:pt x="79" y="106"/>
                </a:lnTo>
                <a:lnTo>
                  <a:pt x="79" y="106"/>
                </a:lnTo>
                <a:lnTo>
                  <a:pt x="79" y="106"/>
                </a:lnTo>
                <a:lnTo>
                  <a:pt x="79" y="107"/>
                </a:lnTo>
                <a:lnTo>
                  <a:pt x="79" y="107"/>
                </a:lnTo>
                <a:lnTo>
                  <a:pt x="79" y="107"/>
                </a:lnTo>
                <a:lnTo>
                  <a:pt x="79" y="108"/>
                </a:lnTo>
                <a:lnTo>
                  <a:pt x="79" y="108"/>
                </a:lnTo>
                <a:lnTo>
                  <a:pt x="79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8"/>
                </a:lnTo>
                <a:lnTo>
                  <a:pt x="80" y="109"/>
                </a:lnTo>
                <a:lnTo>
                  <a:pt x="80" y="109"/>
                </a:lnTo>
                <a:lnTo>
                  <a:pt x="81" y="109"/>
                </a:lnTo>
                <a:lnTo>
                  <a:pt x="81" y="109"/>
                </a:lnTo>
                <a:lnTo>
                  <a:pt x="81" y="109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0" y="111"/>
                </a:lnTo>
                <a:lnTo>
                  <a:pt x="80" y="111"/>
                </a:lnTo>
                <a:lnTo>
                  <a:pt x="80" y="111"/>
                </a:lnTo>
                <a:lnTo>
                  <a:pt x="79" y="111"/>
                </a:lnTo>
                <a:lnTo>
                  <a:pt x="79" y="111"/>
                </a:lnTo>
                <a:lnTo>
                  <a:pt x="79" y="111"/>
                </a:lnTo>
                <a:lnTo>
                  <a:pt x="79" y="111"/>
                </a:lnTo>
                <a:lnTo>
                  <a:pt x="79" y="111"/>
                </a:lnTo>
                <a:lnTo>
                  <a:pt x="78" y="111"/>
                </a:lnTo>
                <a:lnTo>
                  <a:pt x="78" y="111"/>
                </a:lnTo>
                <a:lnTo>
                  <a:pt x="78" y="111"/>
                </a:lnTo>
                <a:lnTo>
                  <a:pt x="78" y="111"/>
                </a:lnTo>
                <a:lnTo>
                  <a:pt x="78" y="111"/>
                </a:lnTo>
                <a:lnTo>
                  <a:pt x="77" y="111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2"/>
                </a:lnTo>
                <a:lnTo>
                  <a:pt x="77" y="113"/>
                </a:lnTo>
                <a:lnTo>
                  <a:pt x="77" y="113"/>
                </a:lnTo>
                <a:lnTo>
                  <a:pt x="77" y="113"/>
                </a:lnTo>
                <a:lnTo>
                  <a:pt x="76" y="113"/>
                </a:lnTo>
                <a:lnTo>
                  <a:pt x="76" y="113"/>
                </a:lnTo>
                <a:lnTo>
                  <a:pt x="76" y="113"/>
                </a:lnTo>
                <a:lnTo>
                  <a:pt x="76" y="113"/>
                </a:lnTo>
                <a:lnTo>
                  <a:pt x="76" y="113"/>
                </a:lnTo>
                <a:lnTo>
                  <a:pt x="75" y="113"/>
                </a:lnTo>
                <a:lnTo>
                  <a:pt x="75" y="113"/>
                </a:lnTo>
                <a:lnTo>
                  <a:pt x="75" y="113"/>
                </a:lnTo>
                <a:lnTo>
                  <a:pt x="75" y="113"/>
                </a:lnTo>
                <a:lnTo>
                  <a:pt x="75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3"/>
                </a:lnTo>
                <a:lnTo>
                  <a:pt x="73" y="112"/>
                </a:lnTo>
                <a:lnTo>
                  <a:pt x="72" y="112"/>
                </a:lnTo>
                <a:lnTo>
                  <a:pt x="73" y="112"/>
                </a:lnTo>
                <a:lnTo>
                  <a:pt x="72" y="112"/>
                </a:lnTo>
                <a:lnTo>
                  <a:pt x="73" y="112"/>
                </a:lnTo>
                <a:lnTo>
                  <a:pt x="72" y="112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0"/>
                </a:lnTo>
                <a:lnTo>
                  <a:pt x="72" y="110"/>
                </a:lnTo>
                <a:lnTo>
                  <a:pt x="72" y="110"/>
                </a:lnTo>
                <a:lnTo>
                  <a:pt x="71" y="110"/>
                </a:lnTo>
                <a:lnTo>
                  <a:pt x="71" y="109"/>
                </a:lnTo>
                <a:lnTo>
                  <a:pt x="71" y="109"/>
                </a:lnTo>
                <a:lnTo>
                  <a:pt x="71" y="109"/>
                </a:lnTo>
                <a:lnTo>
                  <a:pt x="71" y="109"/>
                </a:lnTo>
                <a:lnTo>
                  <a:pt x="71" y="109"/>
                </a:lnTo>
                <a:lnTo>
                  <a:pt x="70" y="109"/>
                </a:lnTo>
                <a:lnTo>
                  <a:pt x="70" y="108"/>
                </a:lnTo>
                <a:lnTo>
                  <a:pt x="70" y="108"/>
                </a:lnTo>
                <a:lnTo>
                  <a:pt x="70" y="108"/>
                </a:lnTo>
                <a:lnTo>
                  <a:pt x="70" y="108"/>
                </a:lnTo>
                <a:lnTo>
                  <a:pt x="70" y="108"/>
                </a:lnTo>
                <a:lnTo>
                  <a:pt x="70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9" y="107"/>
                </a:lnTo>
                <a:lnTo>
                  <a:pt x="68" y="107"/>
                </a:lnTo>
                <a:lnTo>
                  <a:pt x="68" y="107"/>
                </a:lnTo>
                <a:lnTo>
                  <a:pt x="68" y="107"/>
                </a:lnTo>
                <a:lnTo>
                  <a:pt x="67" y="107"/>
                </a:lnTo>
                <a:lnTo>
                  <a:pt x="67" y="107"/>
                </a:lnTo>
                <a:lnTo>
                  <a:pt x="67" y="106"/>
                </a:lnTo>
                <a:lnTo>
                  <a:pt x="67" y="106"/>
                </a:lnTo>
                <a:lnTo>
                  <a:pt x="67" y="106"/>
                </a:lnTo>
                <a:lnTo>
                  <a:pt x="66" y="106"/>
                </a:lnTo>
                <a:lnTo>
                  <a:pt x="66" y="106"/>
                </a:lnTo>
                <a:lnTo>
                  <a:pt x="66" y="106"/>
                </a:lnTo>
                <a:lnTo>
                  <a:pt x="66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5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7"/>
                </a:lnTo>
                <a:lnTo>
                  <a:pt x="64" y="107"/>
                </a:lnTo>
                <a:lnTo>
                  <a:pt x="64" y="107"/>
                </a:lnTo>
                <a:lnTo>
                  <a:pt x="64" y="107"/>
                </a:lnTo>
                <a:lnTo>
                  <a:pt x="64" y="107"/>
                </a:lnTo>
                <a:lnTo>
                  <a:pt x="63" y="108"/>
                </a:lnTo>
                <a:lnTo>
                  <a:pt x="63" y="108"/>
                </a:lnTo>
                <a:lnTo>
                  <a:pt x="63" y="108"/>
                </a:lnTo>
                <a:lnTo>
                  <a:pt x="62" y="108"/>
                </a:lnTo>
                <a:lnTo>
                  <a:pt x="62" y="108"/>
                </a:lnTo>
                <a:lnTo>
                  <a:pt x="62" y="108"/>
                </a:lnTo>
                <a:lnTo>
                  <a:pt x="62" y="108"/>
                </a:lnTo>
                <a:lnTo>
                  <a:pt x="61" y="108"/>
                </a:lnTo>
                <a:lnTo>
                  <a:pt x="61" y="109"/>
                </a:lnTo>
                <a:lnTo>
                  <a:pt x="61" y="109"/>
                </a:lnTo>
                <a:lnTo>
                  <a:pt x="61" y="109"/>
                </a:lnTo>
                <a:lnTo>
                  <a:pt x="61" y="109"/>
                </a:lnTo>
                <a:lnTo>
                  <a:pt x="60" y="109"/>
                </a:lnTo>
                <a:lnTo>
                  <a:pt x="60" y="109"/>
                </a:lnTo>
                <a:lnTo>
                  <a:pt x="60" y="109"/>
                </a:lnTo>
                <a:lnTo>
                  <a:pt x="60" y="110"/>
                </a:lnTo>
                <a:lnTo>
                  <a:pt x="60" y="110"/>
                </a:lnTo>
                <a:lnTo>
                  <a:pt x="60" y="110"/>
                </a:lnTo>
                <a:lnTo>
                  <a:pt x="59" y="111"/>
                </a:lnTo>
                <a:lnTo>
                  <a:pt x="59" y="111"/>
                </a:lnTo>
                <a:lnTo>
                  <a:pt x="58" y="112"/>
                </a:lnTo>
                <a:lnTo>
                  <a:pt x="58" y="112"/>
                </a:lnTo>
                <a:lnTo>
                  <a:pt x="58" y="112"/>
                </a:lnTo>
                <a:lnTo>
                  <a:pt x="59" y="112"/>
                </a:lnTo>
                <a:lnTo>
                  <a:pt x="59" y="113"/>
                </a:lnTo>
                <a:lnTo>
                  <a:pt x="58" y="113"/>
                </a:lnTo>
                <a:lnTo>
                  <a:pt x="58" y="113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5"/>
                </a:lnTo>
                <a:lnTo>
                  <a:pt x="58" y="115"/>
                </a:lnTo>
                <a:lnTo>
                  <a:pt x="58" y="115"/>
                </a:lnTo>
                <a:lnTo>
                  <a:pt x="58" y="115"/>
                </a:lnTo>
                <a:lnTo>
                  <a:pt x="58" y="115"/>
                </a:lnTo>
                <a:lnTo>
                  <a:pt x="58" y="116"/>
                </a:lnTo>
                <a:lnTo>
                  <a:pt x="58" y="116"/>
                </a:lnTo>
                <a:lnTo>
                  <a:pt x="59" y="116"/>
                </a:lnTo>
                <a:lnTo>
                  <a:pt x="59" y="116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7"/>
                </a:lnTo>
                <a:lnTo>
                  <a:pt x="58" y="118"/>
                </a:lnTo>
                <a:lnTo>
                  <a:pt x="58" y="118"/>
                </a:lnTo>
                <a:lnTo>
                  <a:pt x="58" y="118"/>
                </a:lnTo>
                <a:lnTo>
                  <a:pt x="58" y="118"/>
                </a:lnTo>
                <a:lnTo>
                  <a:pt x="58" y="118"/>
                </a:lnTo>
                <a:lnTo>
                  <a:pt x="58" y="119"/>
                </a:lnTo>
                <a:lnTo>
                  <a:pt x="58" y="119"/>
                </a:lnTo>
                <a:lnTo>
                  <a:pt x="58" y="119"/>
                </a:lnTo>
                <a:lnTo>
                  <a:pt x="58" y="120"/>
                </a:lnTo>
                <a:lnTo>
                  <a:pt x="57" y="120"/>
                </a:lnTo>
                <a:lnTo>
                  <a:pt x="57" y="121"/>
                </a:lnTo>
                <a:lnTo>
                  <a:pt x="57" y="121"/>
                </a:lnTo>
                <a:lnTo>
                  <a:pt x="57" y="121"/>
                </a:lnTo>
                <a:lnTo>
                  <a:pt x="57" y="121"/>
                </a:lnTo>
                <a:lnTo>
                  <a:pt x="58" y="122"/>
                </a:lnTo>
                <a:lnTo>
                  <a:pt x="58" y="122"/>
                </a:lnTo>
                <a:lnTo>
                  <a:pt x="58" y="122"/>
                </a:lnTo>
                <a:lnTo>
                  <a:pt x="58" y="122"/>
                </a:lnTo>
                <a:lnTo>
                  <a:pt x="57" y="123"/>
                </a:lnTo>
                <a:lnTo>
                  <a:pt x="57" y="123"/>
                </a:lnTo>
                <a:lnTo>
                  <a:pt x="57" y="123"/>
                </a:lnTo>
                <a:lnTo>
                  <a:pt x="58" y="123"/>
                </a:lnTo>
                <a:lnTo>
                  <a:pt x="58" y="123"/>
                </a:lnTo>
                <a:lnTo>
                  <a:pt x="58" y="123"/>
                </a:lnTo>
                <a:lnTo>
                  <a:pt x="59" y="123"/>
                </a:lnTo>
                <a:lnTo>
                  <a:pt x="59" y="124"/>
                </a:lnTo>
                <a:lnTo>
                  <a:pt x="59" y="124"/>
                </a:lnTo>
                <a:lnTo>
                  <a:pt x="59" y="125"/>
                </a:lnTo>
                <a:lnTo>
                  <a:pt x="60" y="125"/>
                </a:lnTo>
                <a:lnTo>
                  <a:pt x="60" y="125"/>
                </a:lnTo>
                <a:lnTo>
                  <a:pt x="60" y="125"/>
                </a:lnTo>
                <a:lnTo>
                  <a:pt x="60" y="125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59" y="126"/>
                </a:lnTo>
                <a:lnTo>
                  <a:pt x="59" y="125"/>
                </a:lnTo>
                <a:lnTo>
                  <a:pt x="58" y="125"/>
                </a:lnTo>
                <a:lnTo>
                  <a:pt x="58" y="124"/>
                </a:lnTo>
                <a:lnTo>
                  <a:pt x="57" y="124"/>
                </a:lnTo>
                <a:lnTo>
                  <a:pt x="57" y="123"/>
                </a:lnTo>
                <a:lnTo>
                  <a:pt x="56" y="123"/>
                </a:lnTo>
                <a:lnTo>
                  <a:pt x="55" y="123"/>
                </a:lnTo>
                <a:lnTo>
                  <a:pt x="55" y="123"/>
                </a:lnTo>
                <a:lnTo>
                  <a:pt x="55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3"/>
                </a:lnTo>
                <a:lnTo>
                  <a:pt x="53" y="123"/>
                </a:lnTo>
                <a:lnTo>
                  <a:pt x="53" y="123"/>
                </a:lnTo>
                <a:lnTo>
                  <a:pt x="53" y="123"/>
                </a:lnTo>
                <a:lnTo>
                  <a:pt x="52" y="123"/>
                </a:lnTo>
                <a:lnTo>
                  <a:pt x="52" y="122"/>
                </a:lnTo>
                <a:lnTo>
                  <a:pt x="52" y="122"/>
                </a:lnTo>
                <a:lnTo>
                  <a:pt x="52" y="121"/>
                </a:lnTo>
                <a:lnTo>
                  <a:pt x="51" y="121"/>
                </a:lnTo>
                <a:lnTo>
                  <a:pt x="51" y="120"/>
                </a:lnTo>
                <a:lnTo>
                  <a:pt x="51" y="120"/>
                </a:lnTo>
                <a:lnTo>
                  <a:pt x="50" y="119"/>
                </a:lnTo>
                <a:lnTo>
                  <a:pt x="50" y="119"/>
                </a:lnTo>
                <a:lnTo>
                  <a:pt x="50" y="118"/>
                </a:lnTo>
                <a:lnTo>
                  <a:pt x="50" y="118"/>
                </a:lnTo>
                <a:lnTo>
                  <a:pt x="50" y="118"/>
                </a:lnTo>
                <a:lnTo>
                  <a:pt x="49" y="117"/>
                </a:lnTo>
                <a:lnTo>
                  <a:pt x="49" y="117"/>
                </a:lnTo>
                <a:lnTo>
                  <a:pt x="49" y="117"/>
                </a:lnTo>
                <a:lnTo>
                  <a:pt x="49" y="117"/>
                </a:lnTo>
                <a:lnTo>
                  <a:pt x="48" y="117"/>
                </a:lnTo>
                <a:lnTo>
                  <a:pt x="48" y="117"/>
                </a:lnTo>
                <a:lnTo>
                  <a:pt x="48" y="117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5"/>
                </a:lnTo>
                <a:lnTo>
                  <a:pt x="47" y="115"/>
                </a:lnTo>
                <a:lnTo>
                  <a:pt x="46" y="115"/>
                </a:lnTo>
                <a:lnTo>
                  <a:pt x="46" y="115"/>
                </a:lnTo>
                <a:lnTo>
                  <a:pt x="46" y="115"/>
                </a:lnTo>
                <a:lnTo>
                  <a:pt x="46" y="115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4" y="114"/>
                </a:lnTo>
                <a:lnTo>
                  <a:pt x="44" y="114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4" y="112"/>
                </a:lnTo>
                <a:lnTo>
                  <a:pt x="44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1" y="111"/>
                </a:lnTo>
                <a:lnTo>
                  <a:pt x="41" y="111"/>
                </a:lnTo>
                <a:lnTo>
                  <a:pt x="41" y="111"/>
                </a:lnTo>
                <a:lnTo>
                  <a:pt x="42" y="111"/>
                </a:lnTo>
                <a:lnTo>
                  <a:pt x="41" y="110"/>
                </a:lnTo>
                <a:lnTo>
                  <a:pt x="41" y="110"/>
                </a:lnTo>
                <a:lnTo>
                  <a:pt x="41" y="110"/>
                </a:lnTo>
                <a:lnTo>
                  <a:pt x="42" y="110"/>
                </a:lnTo>
                <a:lnTo>
                  <a:pt x="42" y="110"/>
                </a:lnTo>
                <a:lnTo>
                  <a:pt x="42" y="109"/>
                </a:lnTo>
                <a:lnTo>
                  <a:pt x="42" y="110"/>
                </a:lnTo>
                <a:lnTo>
                  <a:pt x="42" y="110"/>
                </a:lnTo>
                <a:lnTo>
                  <a:pt x="42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3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10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4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9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6" y="106"/>
                </a:lnTo>
                <a:lnTo>
                  <a:pt x="45" y="106"/>
                </a:lnTo>
                <a:lnTo>
                  <a:pt x="45" y="105"/>
                </a:lnTo>
                <a:lnTo>
                  <a:pt x="46" y="105"/>
                </a:lnTo>
                <a:lnTo>
                  <a:pt x="46" y="105"/>
                </a:lnTo>
                <a:lnTo>
                  <a:pt x="46" y="105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7" y="104"/>
                </a:lnTo>
                <a:lnTo>
                  <a:pt x="47" y="104"/>
                </a:lnTo>
                <a:lnTo>
                  <a:pt x="47" y="104"/>
                </a:lnTo>
                <a:lnTo>
                  <a:pt x="47" y="104"/>
                </a:lnTo>
                <a:lnTo>
                  <a:pt x="47" y="103"/>
                </a:lnTo>
                <a:lnTo>
                  <a:pt x="47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1"/>
                </a:lnTo>
                <a:lnTo>
                  <a:pt x="46" y="101"/>
                </a:lnTo>
                <a:lnTo>
                  <a:pt x="46" y="101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5" y="100"/>
                </a:lnTo>
                <a:lnTo>
                  <a:pt x="45" y="99"/>
                </a:lnTo>
                <a:lnTo>
                  <a:pt x="45" y="99"/>
                </a:lnTo>
                <a:lnTo>
                  <a:pt x="45" y="99"/>
                </a:lnTo>
                <a:lnTo>
                  <a:pt x="45" y="99"/>
                </a:lnTo>
                <a:lnTo>
                  <a:pt x="45" y="98"/>
                </a:lnTo>
                <a:lnTo>
                  <a:pt x="44" y="98"/>
                </a:lnTo>
                <a:lnTo>
                  <a:pt x="44" y="98"/>
                </a:lnTo>
                <a:lnTo>
                  <a:pt x="45" y="98"/>
                </a:lnTo>
                <a:lnTo>
                  <a:pt x="45" y="98"/>
                </a:lnTo>
                <a:lnTo>
                  <a:pt x="45" y="98"/>
                </a:lnTo>
                <a:lnTo>
                  <a:pt x="45" y="97"/>
                </a:lnTo>
                <a:lnTo>
                  <a:pt x="44" y="96"/>
                </a:lnTo>
                <a:lnTo>
                  <a:pt x="44" y="96"/>
                </a:lnTo>
                <a:lnTo>
                  <a:pt x="44" y="96"/>
                </a:lnTo>
                <a:lnTo>
                  <a:pt x="43" y="96"/>
                </a:lnTo>
                <a:lnTo>
                  <a:pt x="43" y="96"/>
                </a:lnTo>
                <a:lnTo>
                  <a:pt x="43" y="95"/>
                </a:lnTo>
                <a:lnTo>
                  <a:pt x="43" y="95"/>
                </a:lnTo>
                <a:lnTo>
                  <a:pt x="43" y="94"/>
                </a:lnTo>
                <a:lnTo>
                  <a:pt x="43" y="94"/>
                </a:lnTo>
                <a:lnTo>
                  <a:pt x="42" y="93"/>
                </a:lnTo>
                <a:lnTo>
                  <a:pt x="42" y="93"/>
                </a:lnTo>
                <a:lnTo>
                  <a:pt x="42" y="92"/>
                </a:lnTo>
                <a:lnTo>
                  <a:pt x="42" y="92"/>
                </a:lnTo>
                <a:lnTo>
                  <a:pt x="42" y="91"/>
                </a:lnTo>
                <a:lnTo>
                  <a:pt x="42" y="91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2" y="89"/>
                </a:lnTo>
                <a:lnTo>
                  <a:pt x="42" y="89"/>
                </a:lnTo>
                <a:lnTo>
                  <a:pt x="41" y="89"/>
                </a:lnTo>
                <a:lnTo>
                  <a:pt x="41" y="89"/>
                </a:lnTo>
                <a:lnTo>
                  <a:pt x="41" y="88"/>
                </a:lnTo>
                <a:lnTo>
                  <a:pt x="41" y="88"/>
                </a:lnTo>
                <a:lnTo>
                  <a:pt x="41" y="87"/>
                </a:lnTo>
                <a:lnTo>
                  <a:pt x="41" y="86"/>
                </a:lnTo>
                <a:lnTo>
                  <a:pt x="41" y="84"/>
                </a:lnTo>
                <a:lnTo>
                  <a:pt x="41" y="84"/>
                </a:lnTo>
                <a:lnTo>
                  <a:pt x="41" y="84"/>
                </a:lnTo>
                <a:lnTo>
                  <a:pt x="41" y="83"/>
                </a:lnTo>
                <a:lnTo>
                  <a:pt x="42" y="83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2" y="81"/>
                </a:lnTo>
                <a:lnTo>
                  <a:pt x="42" y="81"/>
                </a:lnTo>
                <a:lnTo>
                  <a:pt x="42" y="80"/>
                </a:lnTo>
                <a:lnTo>
                  <a:pt x="42" y="80"/>
                </a:lnTo>
                <a:lnTo>
                  <a:pt x="42" y="79"/>
                </a:lnTo>
                <a:lnTo>
                  <a:pt x="42" y="79"/>
                </a:lnTo>
                <a:lnTo>
                  <a:pt x="42" y="79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41" y="77"/>
                </a:lnTo>
                <a:lnTo>
                  <a:pt x="41" y="77"/>
                </a:lnTo>
                <a:lnTo>
                  <a:pt x="41" y="76"/>
                </a:lnTo>
                <a:lnTo>
                  <a:pt x="40" y="75"/>
                </a:lnTo>
                <a:lnTo>
                  <a:pt x="40" y="74"/>
                </a:lnTo>
                <a:lnTo>
                  <a:pt x="39" y="72"/>
                </a:lnTo>
                <a:lnTo>
                  <a:pt x="39" y="72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0"/>
                </a:lnTo>
                <a:lnTo>
                  <a:pt x="39" y="70"/>
                </a:lnTo>
                <a:lnTo>
                  <a:pt x="39" y="70"/>
                </a:lnTo>
                <a:lnTo>
                  <a:pt x="38" y="70"/>
                </a:lnTo>
                <a:lnTo>
                  <a:pt x="38" y="70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8"/>
                </a:lnTo>
                <a:lnTo>
                  <a:pt x="36" y="68"/>
                </a:lnTo>
                <a:lnTo>
                  <a:pt x="36" y="68"/>
                </a:lnTo>
                <a:lnTo>
                  <a:pt x="36" y="68"/>
                </a:lnTo>
                <a:lnTo>
                  <a:pt x="36" y="67"/>
                </a:lnTo>
                <a:lnTo>
                  <a:pt x="36" y="67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5"/>
                </a:lnTo>
                <a:lnTo>
                  <a:pt x="37" y="63"/>
                </a:lnTo>
                <a:lnTo>
                  <a:pt x="38" y="62"/>
                </a:lnTo>
                <a:lnTo>
                  <a:pt x="38" y="62"/>
                </a:lnTo>
                <a:lnTo>
                  <a:pt x="38" y="61"/>
                </a:lnTo>
                <a:lnTo>
                  <a:pt x="37" y="61"/>
                </a:lnTo>
                <a:lnTo>
                  <a:pt x="37" y="61"/>
                </a:lnTo>
                <a:lnTo>
                  <a:pt x="37" y="61"/>
                </a:lnTo>
                <a:lnTo>
                  <a:pt x="36" y="60"/>
                </a:lnTo>
                <a:lnTo>
                  <a:pt x="36" y="60"/>
                </a:lnTo>
                <a:lnTo>
                  <a:pt x="36" y="60"/>
                </a:lnTo>
                <a:lnTo>
                  <a:pt x="35" y="60"/>
                </a:lnTo>
                <a:lnTo>
                  <a:pt x="34" y="60"/>
                </a:lnTo>
                <a:lnTo>
                  <a:pt x="33" y="59"/>
                </a:lnTo>
                <a:lnTo>
                  <a:pt x="33" y="60"/>
                </a:lnTo>
                <a:lnTo>
                  <a:pt x="32" y="60"/>
                </a:lnTo>
                <a:lnTo>
                  <a:pt x="31" y="59"/>
                </a:lnTo>
                <a:lnTo>
                  <a:pt x="31" y="59"/>
                </a:lnTo>
                <a:lnTo>
                  <a:pt x="31" y="59"/>
                </a:lnTo>
                <a:lnTo>
                  <a:pt x="30" y="58"/>
                </a:lnTo>
                <a:lnTo>
                  <a:pt x="30" y="58"/>
                </a:lnTo>
                <a:lnTo>
                  <a:pt x="30" y="57"/>
                </a:lnTo>
                <a:lnTo>
                  <a:pt x="30" y="57"/>
                </a:lnTo>
                <a:lnTo>
                  <a:pt x="30" y="57"/>
                </a:lnTo>
                <a:lnTo>
                  <a:pt x="30" y="57"/>
                </a:lnTo>
                <a:lnTo>
                  <a:pt x="29" y="57"/>
                </a:lnTo>
                <a:lnTo>
                  <a:pt x="29" y="57"/>
                </a:lnTo>
                <a:lnTo>
                  <a:pt x="28" y="57"/>
                </a:lnTo>
                <a:lnTo>
                  <a:pt x="27" y="57"/>
                </a:lnTo>
                <a:lnTo>
                  <a:pt x="27" y="57"/>
                </a:lnTo>
                <a:lnTo>
                  <a:pt x="26" y="56"/>
                </a:lnTo>
                <a:lnTo>
                  <a:pt x="26" y="56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5" y="53"/>
                </a:lnTo>
                <a:lnTo>
                  <a:pt x="25" y="53"/>
                </a:lnTo>
                <a:lnTo>
                  <a:pt x="25" y="52"/>
                </a:lnTo>
                <a:lnTo>
                  <a:pt x="25" y="52"/>
                </a:lnTo>
                <a:lnTo>
                  <a:pt x="25" y="52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1" y="53"/>
                </a:lnTo>
                <a:lnTo>
                  <a:pt x="20" y="53"/>
                </a:lnTo>
                <a:lnTo>
                  <a:pt x="19" y="53"/>
                </a:lnTo>
                <a:lnTo>
                  <a:pt x="18" y="53"/>
                </a:lnTo>
                <a:lnTo>
                  <a:pt x="18" y="52"/>
                </a:lnTo>
                <a:lnTo>
                  <a:pt x="17" y="52"/>
                </a:lnTo>
                <a:lnTo>
                  <a:pt x="16" y="52"/>
                </a:lnTo>
                <a:lnTo>
                  <a:pt x="15" y="52"/>
                </a:lnTo>
                <a:lnTo>
                  <a:pt x="15" y="51"/>
                </a:lnTo>
                <a:lnTo>
                  <a:pt x="15" y="51"/>
                </a:lnTo>
                <a:lnTo>
                  <a:pt x="15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4" y="51"/>
                </a:lnTo>
                <a:lnTo>
                  <a:pt x="13" y="51"/>
                </a:lnTo>
                <a:lnTo>
                  <a:pt x="14" y="51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5" y="48"/>
                </a:lnTo>
                <a:lnTo>
                  <a:pt x="15" y="48"/>
                </a:lnTo>
                <a:lnTo>
                  <a:pt x="15" y="48"/>
                </a:lnTo>
                <a:lnTo>
                  <a:pt x="15" y="48"/>
                </a:lnTo>
                <a:lnTo>
                  <a:pt x="15" y="48"/>
                </a:lnTo>
                <a:lnTo>
                  <a:pt x="15" y="47"/>
                </a:lnTo>
                <a:lnTo>
                  <a:pt x="15" y="47"/>
                </a:lnTo>
                <a:lnTo>
                  <a:pt x="15" y="47"/>
                </a:lnTo>
                <a:lnTo>
                  <a:pt x="15" y="47"/>
                </a:lnTo>
                <a:lnTo>
                  <a:pt x="15" y="47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4" y="44"/>
                </a:lnTo>
                <a:lnTo>
                  <a:pt x="13" y="44"/>
                </a:lnTo>
                <a:lnTo>
                  <a:pt x="13" y="43"/>
                </a:lnTo>
                <a:lnTo>
                  <a:pt x="13" y="42"/>
                </a:lnTo>
                <a:lnTo>
                  <a:pt x="13" y="42"/>
                </a:lnTo>
                <a:lnTo>
                  <a:pt x="12" y="42"/>
                </a:lnTo>
                <a:lnTo>
                  <a:pt x="12" y="42"/>
                </a:lnTo>
                <a:lnTo>
                  <a:pt x="12" y="41"/>
                </a:lnTo>
                <a:lnTo>
                  <a:pt x="11" y="40"/>
                </a:lnTo>
                <a:lnTo>
                  <a:pt x="11" y="40"/>
                </a:lnTo>
                <a:lnTo>
                  <a:pt x="10" y="39"/>
                </a:lnTo>
                <a:lnTo>
                  <a:pt x="10" y="39"/>
                </a:lnTo>
                <a:lnTo>
                  <a:pt x="11" y="39"/>
                </a:lnTo>
                <a:lnTo>
                  <a:pt x="11" y="38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0" y="36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3"/>
                </a:lnTo>
                <a:lnTo>
                  <a:pt x="11" y="33"/>
                </a:lnTo>
                <a:lnTo>
                  <a:pt x="11" y="32"/>
                </a:lnTo>
                <a:lnTo>
                  <a:pt x="11" y="33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xmlns="" id="{12AC3DAE-E8D9-4A21-B737-EDDA351ABB6B}"/>
              </a:ext>
            </a:extLst>
          </p:cNvPr>
          <p:cNvSpPr>
            <a:spLocks/>
          </p:cNvSpPr>
          <p:nvPr/>
        </p:nvSpPr>
        <p:spPr bwMode="auto">
          <a:xfrm>
            <a:off x="7521430" y="2877489"/>
            <a:ext cx="312738" cy="350839"/>
          </a:xfrm>
          <a:custGeom>
            <a:avLst/>
            <a:gdLst>
              <a:gd name="T0" fmla="*/ 0 w 33"/>
              <a:gd name="T1" fmla="*/ 22 h 37"/>
              <a:gd name="T2" fmla="*/ 2 w 33"/>
              <a:gd name="T3" fmla="*/ 22 h 37"/>
              <a:gd name="T4" fmla="*/ 3 w 33"/>
              <a:gd name="T5" fmla="*/ 22 h 37"/>
              <a:gd name="T6" fmla="*/ 7 w 33"/>
              <a:gd name="T7" fmla="*/ 19 h 37"/>
              <a:gd name="T8" fmla="*/ 7 w 33"/>
              <a:gd name="T9" fmla="*/ 18 h 37"/>
              <a:gd name="T10" fmla="*/ 7 w 33"/>
              <a:gd name="T11" fmla="*/ 16 h 37"/>
              <a:gd name="T12" fmla="*/ 7 w 33"/>
              <a:gd name="T13" fmla="*/ 15 h 37"/>
              <a:gd name="T14" fmla="*/ 9 w 33"/>
              <a:gd name="T15" fmla="*/ 14 h 37"/>
              <a:gd name="T16" fmla="*/ 7 w 33"/>
              <a:gd name="T17" fmla="*/ 9 h 37"/>
              <a:gd name="T18" fmla="*/ 5 w 33"/>
              <a:gd name="T19" fmla="*/ 8 h 37"/>
              <a:gd name="T20" fmla="*/ 4 w 33"/>
              <a:gd name="T21" fmla="*/ 7 h 37"/>
              <a:gd name="T22" fmla="*/ 5 w 33"/>
              <a:gd name="T23" fmla="*/ 5 h 37"/>
              <a:gd name="T24" fmla="*/ 3 w 33"/>
              <a:gd name="T25" fmla="*/ 4 h 37"/>
              <a:gd name="T26" fmla="*/ 4 w 33"/>
              <a:gd name="T27" fmla="*/ 2 h 37"/>
              <a:gd name="T28" fmla="*/ 3 w 33"/>
              <a:gd name="T29" fmla="*/ 1 h 37"/>
              <a:gd name="T30" fmla="*/ 3 w 33"/>
              <a:gd name="T31" fmla="*/ 0 h 37"/>
              <a:gd name="T32" fmla="*/ 6 w 33"/>
              <a:gd name="T33" fmla="*/ 0 h 37"/>
              <a:gd name="T34" fmla="*/ 7 w 33"/>
              <a:gd name="T35" fmla="*/ 1 h 37"/>
              <a:gd name="T36" fmla="*/ 10 w 33"/>
              <a:gd name="T37" fmla="*/ 2 h 37"/>
              <a:gd name="T38" fmla="*/ 14 w 33"/>
              <a:gd name="T39" fmla="*/ 4 h 37"/>
              <a:gd name="T40" fmla="*/ 16 w 33"/>
              <a:gd name="T41" fmla="*/ 5 h 37"/>
              <a:gd name="T42" fmla="*/ 18 w 33"/>
              <a:gd name="T43" fmla="*/ 7 h 37"/>
              <a:gd name="T44" fmla="*/ 22 w 33"/>
              <a:gd name="T45" fmla="*/ 8 h 37"/>
              <a:gd name="T46" fmla="*/ 23 w 33"/>
              <a:gd name="T47" fmla="*/ 9 h 37"/>
              <a:gd name="T48" fmla="*/ 24 w 33"/>
              <a:gd name="T49" fmla="*/ 11 h 37"/>
              <a:gd name="T50" fmla="*/ 25 w 33"/>
              <a:gd name="T51" fmla="*/ 12 h 37"/>
              <a:gd name="T52" fmla="*/ 27 w 33"/>
              <a:gd name="T53" fmla="*/ 13 h 37"/>
              <a:gd name="T54" fmla="*/ 28 w 33"/>
              <a:gd name="T55" fmla="*/ 13 h 37"/>
              <a:gd name="T56" fmla="*/ 29 w 33"/>
              <a:gd name="T57" fmla="*/ 14 h 37"/>
              <a:gd name="T58" fmla="*/ 30 w 33"/>
              <a:gd name="T59" fmla="*/ 16 h 37"/>
              <a:gd name="T60" fmla="*/ 32 w 33"/>
              <a:gd name="T61" fmla="*/ 16 h 37"/>
              <a:gd name="T62" fmla="*/ 32 w 33"/>
              <a:gd name="T63" fmla="*/ 18 h 37"/>
              <a:gd name="T64" fmla="*/ 25 w 33"/>
              <a:gd name="T65" fmla="*/ 22 h 37"/>
              <a:gd name="T66" fmla="*/ 21 w 33"/>
              <a:gd name="T67" fmla="*/ 27 h 37"/>
              <a:gd name="T68" fmla="*/ 16 w 33"/>
              <a:gd name="T69" fmla="*/ 35 h 37"/>
              <a:gd name="T70" fmla="*/ 14 w 33"/>
              <a:gd name="T71" fmla="*/ 36 h 37"/>
              <a:gd name="T72" fmla="*/ 12 w 33"/>
              <a:gd name="T73" fmla="*/ 37 h 37"/>
              <a:gd name="T74" fmla="*/ 11 w 33"/>
              <a:gd name="T75" fmla="*/ 37 h 37"/>
              <a:gd name="T76" fmla="*/ 10 w 33"/>
              <a:gd name="T77" fmla="*/ 36 h 37"/>
              <a:gd name="T78" fmla="*/ 10 w 33"/>
              <a:gd name="T79" fmla="*/ 37 h 37"/>
              <a:gd name="T80" fmla="*/ 9 w 33"/>
              <a:gd name="T81" fmla="*/ 37 h 37"/>
              <a:gd name="T82" fmla="*/ 7 w 33"/>
              <a:gd name="T83" fmla="*/ 37 h 37"/>
              <a:gd name="T84" fmla="*/ 7 w 33"/>
              <a:gd name="T85" fmla="*/ 36 h 37"/>
              <a:gd name="T86" fmla="*/ 7 w 33"/>
              <a:gd name="T87" fmla="*/ 35 h 37"/>
              <a:gd name="T88" fmla="*/ 6 w 33"/>
              <a:gd name="T89" fmla="*/ 35 h 37"/>
              <a:gd name="T90" fmla="*/ 5 w 33"/>
              <a:gd name="T91" fmla="*/ 34 h 37"/>
              <a:gd name="T92" fmla="*/ 5 w 33"/>
              <a:gd name="T93" fmla="*/ 34 h 37"/>
              <a:gd name="T94" fmla="*/ 4 w 33"/>
              <a:gd name="T95" fmla="*/ 34 h 37"/>
              <a:gd name="T96" fmla="*/ 4 w 33"/>
              <a:gd name="T97" fmla="*/ 33 h 37"/>
              <a:gd name="T98" fmla="*/ 4 w 33"/>
              <a:gd name="T99" fmla="*/ 32 h 37"/>
              <a:gd name="T100" fmla="*/ 4 w 33"/>
              <a:gd name="T101" fmla="*/ 31 h 37"/>
              <a:gd name="T102" fmla="*/ 4 w 33"/>
              <a:gd name="T103" fmla="*/ 31 h 37"/>
              <a:gd name="T104" fmla="*/ 3 w 33"/>
              <a:gd name="T105" fmla="*/ 29 h 37"/>
              <a:gd name="T106" fmla="*/ 2 w 33"/>
              <a:gd name="T107" fmla="*/ 28 h 37"/>
              <a:gd name="T108" fmla="*/ 2 w 33"/>
              <a:gd name="T109" fmla="*/ 28 h 37"/>
              <a:gd name="T110" fmla="*/ 1 w 33"/>
              <a:gd name="T111" fmla="*/ 27 h 37"/>
              <a:gd name="T112" fmla="*/ 0 w 33"/>
              <a:gd name="T113" fmla="*/ 26 h 37"/>
              <a:gd name="T114" fmla="*/ 0 w 33"/>
              <a:gd name="T11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37">
                <a:moveTo>
                  <a:pt x="0" y="23"/>
                </a:moveTo>
                <a:lnTo>
                  <a:pt x="0" y="23"/>
                </a:lnTo>
                <a:lnTo>
                  <a:pt x="0" y="23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1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3"/>
                </a:lnTo>
                <a:lnTo>
                  <a:pt x="4" y="23"/>
                </a:lnTo>
                <a:lnTo>
                  <a:pt x="4" y="22"/>
                </a:lnTo>
                <a:lnTo>
                  <a:pt x="5" y="22"/>
                </a:lnTo>
                <a:lnTo>
                  <a:pt x="7" y="21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7"/>
                </a:lnTo>
                <a:lnTo>
                  <a:pt x="6" y="16"/>
                </a:lnTo>
                <a:lnTo>
                  <a:pt x="7" y="16"/>
                </a:lnTo>
                <a:lnTo>
                  <a:pt x="6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5"/>
                </a:lnTo>
                <a:lnTo>
                  <a:pt x="9" y="14"/>
                </a:lnTo>
                <a:lnTo>
                  <a:pt x="9" y="14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1"/>
                </a:lnTo>
                <a:lnTo>
                  <a:pt x="8" y="11"/>
                </a:lnTo>
                <a:lnTo>
                  <a:pt x="8" y="10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3"/>
                </a:lnTo>
                <a:lnTo>
                  <a:pt x="10" y="3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4" y="4"/>
                </a:lnTo>
                <a:lnTo>
                  <a:pt x="14" y="4"/>
                </a:lnTo>
                <a:lnTo>
                  <a:pt x="15" y="4"/>
                </a:lnTo>
                <a:lnTo>
                  <a:pt x="15" y="5"/>
                </a:lnTo>
                <a:lnTo>
                  <a:pt x="15" y="5"/>
                </a:lnTo>
                <a:lnTo>
                  <a:pt x="15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7" y="5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9" y="7"/>
                </a:lnTo>
                <a:lnTo>
                  <a:pt x="19" y="7"/>
                </a:lnTo>
                <a:lnTo>
                  <a:pt x="20" y="8"/>
                </a:lnTo>
                <a:lnTo>
                  <a:pt x="21" y="8"/>
                </a:lnTo>
                <a:lnTo>
                  <a:pt x="21" y="8"/>
                </a:lnTo>
                <a:lnTo>
                  <a:pt x="21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1"/>
                </a:lnTo>
                <a:lnTo>
                  <a:pt x="23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9" y="13"/>
                </a:lnTo>
                <a:lnTo>
                  <a:pt x="29" y="13"/>
                </a:lnTo>
                <a:lnTo>
                  <a:pt x="29" y="13"/>
                </a:lnTo>
                <a:lnTo>
                  <a:pt x="29" y="14"/>
                </a:lnTo>
                <a:lnTo>
                  <a:pt x="29" y="14"/>
                </a:lnTo>
                <a:lnTo>
                  <a:pt x="29" y="14"/>
                </a:lnTo>
                <a:lnTo>
                  <a:pt x="30" y="15"/>
                </a:lnTo>
                <a:lnTo>
                  <a:pt x="30" y="15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1" y="16"/>
                </a:lnTo>
                <a:lnTo>
                  <a:pt x="30" y="16"/>
                </a:lnTo>
                <a:lnTo>
                  <a:pt x="30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7"/>
                </a:lnTo>
                <a:lnTo>
                  <a:pt x="32" y="17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2" y="18"/>
                </a:lnTo>
                <a:lnTo>
                  <a:pt x="32" y="18"/>
                </a:lnTo>
                <a:lnTo>
                  <a:pt x="31" y="18"/>
                </a:lnTo>
                <a:lnTo>
                  <a:pt x="29" y="19"/>
                </a:lnTo>
                <a:lnTo>
                  <a:pt x="29" y="19"/>
                </a:lnTo>
                <a:lnTo>
                  <a:pt x="28" y="20"/>
                </a:lnTo>
                <a:lnTo>
                  <a:pt x="28" y="20"/>
                </a:lnTo>
                <a:lnTo>
                  <a:pt x="27" y="21"/>
                </a:lnTo>
                <a:lnTo>
                  <a:pt x="25" y="22"/>
                </a:lnTo>
                <a:lnTo>
                  <a:pt x="25" y="22"/>
                </a:lnTo>
                <a:lnTo>
                  <a:pt x="24" y="22"/>
                </a:lnTo>
                <a:lnTo>
                  <a:pt x="23" y="24"/>
                </a:lnTo>
                <a:lnTo>
                  <a:pt x="22" y="24"/>
                </a:lnTo>
                <a:lnTo>
                  <a:pt x="22" y="25"/>
                </a:lnTo>
                <a:lnTo>
                  <a:pt x="21" y="26"/>
                </a:lnTo>
                <a:lnTo>
                  <a:pt x="21" y="26"/>
                </a:lnTo>
                <a:lnTo>
                  <a:pt x="21" y="27"/>
                </a:lnTo>
                <a:lnTo>
                  <a:pt x="19" y="29"/>
                </a:lnTo>
                <a:lnTo>
                  <a:pt x="19" y="30"/>
                </a:lnTo>
                <a:lnTo>
                  <a:pt x="19" y="30"/>
                </a:lnTo>
                <a:lnTo>
                  <a:pt x="18" y="31"/>
                </a:lnTo>
                <a:lnTo>
                  <a:pt x="17" y="32"/>
                </a:lnTo>
                <a:lnTo>
                  <a:pt x="17" y="33"/>
                </a:lnTo>
                <a:lnTo>
                  <a:pt x="16" y="35"/>
                </a:lnTo>
                <a:lnTo>
                  <a:pt x="16" y="35"/>
                </a:lnTo>
                <a:lnTo>
                  <a:pt x="16" y="35"/>
                </a:lnTo>
                <a:lnTo>
                  <a:pt x="16" y="35"/>
                </a:lnTo>
                <a:lnTo>
                  <a:pt x="16" y="35"/>
                </a:lnTo>
                <a:lnTo>
                  <a:pt x="15" y="35"/>
                </a:lnTo>
                <a:lnTo>
                  <a:pt x="15" y="35"/>
                </a:lnTo>
                <a:lnTo>
                  <a:pt x="15" y="35"/>
                </a:lnTo>
                <a:lnTo>
                  <a:pt x="15" y="36"/>
                </a:lnTo>
                <a:lnTo>
                  <a:pt x="14" y="36"/>
                </a:lnTo>
                <a:lnTo>
                  <a:pt x="14" y="36"/>
                </a:lnTo>
                <a:lnTo>
                  <a:pt x="14" y="37"/>
                </a:lnTo>
                <a:lnTo>
                  <a:pt x="14" y="37"/>
                </a:lnTo>
                <a:lnTo>
                  <a:pt x="13" y="37"/>
                </a:lnTo>
                <a:lnTo>
                  <a:pt x="13" y="37"/>
                </a:lnTo>
                <a:lnTo>
                  <a:pt x="13" y="37"/>
                </a:lnTo>
                <a:lnTo>
                  <a:pt x="13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1" y="37"/>
                </a:lnTo>
                <a:lnTo>
                  <a:pt x="12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0" y="36"/>
                </a:lnTo>
                <a:lnTo>
                  <a:pt x="10" y="36"/>
                </a:lnTo>
                <a:lnTo>
                  <a:pt x="10" y="37"/>
                </a:lnTo>
                <a:lnTo>
                  <a:pt x="10" y="36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6"/>
                </a:lnTo>
                <a:lnTo>
                  <a:pt x="7" y="37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6" y="36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5" y="34"/>
                </a:lnTo>
                <a:lnTo>
                  <a:pt x="5" y="34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0"/>
                </a:lnTo>
                <a:lnTo>
                  <a:pt x="4" y="31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2" y="29"/>
                </a:lnTo>
                <a:lnTo>
                  <a:pt x="2" y="29"/>
                </a:lnTo>
                <a:lnTo>
                  <a:pt x="2" y="29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5"/>
                </a:lnTo>
                <a:lnTo>
                  <a:pt x="0" y="25"/>
                </a:lnTo>
                <a:lnTo>
                  <a:pt x="0" y="25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6" name="Freeform 56">
            <a:extLst>
              <a:ext uri="{FF2B5EF4-FFF2-40B4-BE49-F238E27FC236}">
                <a16:creationId xmlns:a16="http://schemas.microsoft.com/office/drawing/2014/main" xmlns="" id="{A5331A79-AD3A-4D86-9E51-39B7C3912E9F}"/>
              </a:ext>
            </a:extLst>
          </p:cNvPr>
          <p:cNvSpPr>
            <a:spLocks/>
          </p:cNvSpPr>
          <p:nvPr/>
        </p:nvSpPr>
        <p:spPr bwMode="auto">
          <a:xfrm>
            <a:off x="7521430" y="2877489"/>
            <a:ext cx="312738" cy="350839"/>
          </a:xfrm>
          <a:custGeom>
            <a:avLst/>
            <a:gdLst>
              <a:gd name="T0" fmla="*/ 0 w 33"/>
              <a:gd name="T1" fmla="*/ 22 h 37"/>
              <a:gd name="T2" fmla="*/ 2 w 33"/>
              <a:gd name="T3" fmla="*/ 22 h 37"/>
              <a:gd name="T4" fmla="*/ 3 w 33"/>
              <a:gd name="T5" fmla="*/ 22 h 37"/>
              <a:gd name="T6" fmla="*/ 7 w 33"/>
              <a:gd name="T7" fmla="*/ 19 h 37"/>
              <a:gd name="T8" fmla="*/ 7 w 33"/>
              <a:gd name="T9" fmla="*/ 18 h 37"/>
              <a:gd name="T10" fmla="*/ 7 w 33"/>
              <a:gd name="T11" fmla="*/ 16 h 37"/>
              <a:gd name="T12" fmla="*/ 7 w 33"/>
              <a:gd name="T13" fmla="*/ 15 h 37"/>
              <a:gd name="T14" fmla="*/ 9 w 33"/>
              <a:gd name="T15" fmla="*/ 14 h 37"/>
              <a:gd name="T16" fmla="*/ 7 w 33"/>
              <a:gd name="T17" fmla="*/ 9 h 37"/>
              <a:gd name="T18" fmla="*/ 5 w 33"/>
              <a:gd name="T19" fmla="*/ 8 h 37"/>
              <a:gd name="T20" fmla="*/ 4 w 33"/>
              <a:gd name="T21" fmla="*/ 7 h 37"/>
              <a:gd name="T22" fmla="*/ 5 w 33"/>
              <a:gd name="T23" fmla="*/ 5 h 37"/>
              <a:gd name="T24" fmla="*/ 3 w 33"/>
              <a:gd name="T25" fmla="*/ 4 h 37"/>
              <a:gd name="T26" fmla="*/ 4 w 33"/>
              <a:gd name="T27" fmla="*/ 2 h 37"/>
              <a:gd name="T28" fmla="*/ 3 w 33"/>
              <a:gd name="T29" fmla="*/ 1 h 37"/>
              <a:gd name="T30" fmla="*/ 3 w 33"/>
              <a:gd name="T31" fmla="*/ 0 h 37"/>
              <a:gd name="T32" fmla="*/ 6 w 33"/>
              <a:gd name="T33" fmla="*/ 0 h 37"/>
              <a:gd name="T34" fmla="*/ 7 w 33"/>
              <a:gd name="T35" fmla="*/ 1 h 37"/>
              <a:gd name="T36" fmla="*/ 10 w 33"/>
              <a:gd name="T37" fmla="*/ 2 h 37"/>
              <a:gd name="T38" fmla="*/ 14 w 33"/>
              <a:gd name="T39" fmla="*/ 4 h 37"/>
              <a:gd name="T40" fmla="*/ 16 w 33"/>
              <a:gd name="T41" fmla="*/ 5 h 37"/>
              <a:gd name="T42" fmla="*/ 18 w 33"/>
              <a:gd name="T43" fmla="*/ 7 h 37"/>
              <a:gd name="T44" fmla="*/ 22 w 33"/>
              <a:gd name="T45" fmla="*/ 8 h 37"/>
              <a:gd name="T46" fmla="*/ 23 w 33"/>
              <a:gd name="T47" fmla="*/ 9 h 37"/>
              <a:gd name="T48" fmla="*/ 24 w 33"/>
              <a:gd name="T49" fmla="*/ 11 h 37"/>
              <a:gd name="T50" fmla="*/ 25 w 33"/>
              <a:gd name="T51" fmla="*/ 12 h 37"/>
              <a:gd name="T52" fmla="*/ 27 w 33"/>
              <a:gd name="T53" fmla="*/ 13 h 37"/>
              <a:gd name="T54" fmla="*/ 28 w 33"/>
              <a:gd name="T55" fmla="*/ 13 h 37"/>
              <a:gd name="T56" fmla="*/ 29 w 33"/>
              <a:gd name="T57" fmla="*/ 14 h 37"/>
              <a:gd name="T58" fmla="*/ 30 w 33"/>
              <a:gd name="T59" fmla="*/ 16 h 37"/>
              <a:gd name="T60" fmla="*/ 32 w 33"/>
              <a:gd name="T61" fmla="*/ 16 h 37"/>
              <a:gd name="T62" fmla="*/ 32 w 33"/>
              <a:gd name="T63" fmla="*/ 18 h 37"/>
              <a:gd name="T64" fmla="*/ 25 w 33"/>
              <a:gd name="T65" fmla="*/ 22 h 37"/>
              <a:gd name="T66" fmla="*/ 21 w 33"/>
              <a:gd name="T67" fmla="*/ 27 h 37"/>
              <a:gd name="T68" fmla="*/ 16 w 33"/>
              <a:gd name="T69" fmla="*/ 35 h 37"/>
              <a:gd name="T70" fmla="*/ 14 w 33"/>
              <a:gd name="T71" fmla="*/ 36 h 37"/>
              <a:gd name="T72" fmla="*/ 12 w 33"/>
              <a:gd name="T73" fmla="*/ 37 h 37"/>
              <a:gd name="T74" fmla="*/ 11 w 33"/>
              <a:gd name="T75" fmla="*/ 37 h 37"/>
              <a:gd name="T76" fmla="*/ 10 w 33"/>
              <a:gd name="T77" fmla="*/ 36 h 37"/>
              <a:gd name="T78" fmla="*/ 10 w 33"/>
              <a:gd name="T79" fmla="*/ 37 h 37"/>
              <a:gd name="T80" fmla="*/ 9 w 33"/>
              <a:gd name="T81" fmla="*/ 37 h 37"/>
              <a:gd name="T82" fmla="*/ 7 w 33"/>
              <a:gd name="T83" fmla="*/ 37 h 37"/>
              <a:gd name="T84" fmla="*/ 7 w 33"/>
              <a:gd name="T85" fmla="*/ 36 h 37"/>
              <a:gd name="T86" fmla="*/ 7 w 33"/>
              <a:gd name="T87" fmla="*/ 35 h 37"/>
              <a:gd name="T88" fmla="*/ 6 w 33"/>
              <a:gd name="T89" fmla="*/ 35 h 37"/>
              <a:gd name="T90" fmla="*/ 5 w 33"/>
              <a:gd name="T91" fmla="*/ 34 h 37"/>
              <a:gd name="T92" fmla="*/ 5 w 33"/>
              <a:gd name="T93" fmla="*/ 34 h 37"/>
              <a:gd name="T94" fmla="*/ 4 w 33"/>
              <a:gd name="T95" fmla="*/ 34 h 37"/>
              <a:gd name="T96" fmla="*/ 4 w 33"/>
              <a:gd name="T97" fmla="*/ 33 h 37"/>
              <a:gd name="T98" fmla="*/ 4 w 33"/>
              <a:gd name="T99" fmla="*/ 32 h 37"/>
              <a:gd name="T100" fmla="*/ 4 w 33"/>
              <a:gd name="T101" fmla="*/ 31 h 37"/>
              <a:gd name="T102" fmla="*/ 4 w 33"/>
              <a:gd name="T103" fmla="*/ 31 h 37"/>
              <a:gd name="T104" fmla="*/ 3 w 33"/>
              <a:gd name="T105" fmla="*/ 29 h 37"/>
              <a:gd name="T106" fmla="*/ 2 w 33"/>
              <a:gd name="T107" fmla="*/ 28 h 37"/>
              <a:gd name="T108" fmla="*/ 2 w 33"/>
              <a:gd name="T109" fmla="*/ 28 h 37"/>
              <a:gd name="T110" fmla="*/ 1 w 33"/>
              <a:gd name="T111" fmla="*/ 27 h 37"/>
              <a:gd name="T112" fmla="*/ 0 w 33"/>
              <a:gd name="T113" fmla="*/ 26 h 37"/>
              <a:gd name="T114" fmla="*/ 0 w 33"/>
              <a:gd name="T11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37">
                <a:moveTo>
                  <a:pt x="0" y="23"/>
                </a:moveTo>
                <a:lnTo>
                  <a:pt x="0" y="23"/>
                </a:lnTo>
                <a:lnTo>
                  <a:pt x="0" y="23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1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3"/>
                </a:lnTo>
                <a:lnTo>
                  <a:pt x="4" y="23"/>
                </a:lnTo>
                <a:lnTo>
                  <a:pt x="4" y="22"/>
                </a:lnTo>
                <a:lnTo>
                  <a:pt x="5" y="22"/>
                </a:lnTo>
                <a:lnTo>
                  <a:pt x="7" y="21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7"/>
                </a:lnTo>
                <a:lnTo>
                  <a:pt x="6" y="16"/>
                </a:lnTo>
                <a:lnTo>
                  <a:pt x="7" y="16"/>
                </a:lnTo>
                <a:lnTo>
                  <a:pt x="6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5"/>
                </a:lnTo>
                <a:lnTo>
                  <a:pt x="9" y="14"/>
                </a:lnTo>
                <a:lnTo>
                  <a:pt x="9" y="14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1"/>
                </a:lnTo>
                <a:lnTo>
                  <a:pt x="8" y="11"/>
                </a:lnTo>
                <a:lnTo>
                  <a:pt x="8" y="10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3"/>
                </a:lnTo>
                <a:lnTo>
                  <a:pt x="10" y="3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4" y="4"/>
                </a:lnTo>
                <a:lnTo>
                  <a:pt x="14" y="4"/>
                </a:lnTo>
                <a:lnTo>
                  <a:pt x="15" y="4"/>
                </a:lnTo>
                <a:lnTo>
                  <a:pt x="15" y="5"/>
                </a:lnTo>
                <a:lnTo>
                  <a:pt x="15" y="5"/>
                </a:lnTo>
                <a:lnTo>
                  <a:pt x="15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7" y="5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9" y="7"/>
                </a:lnTo>
                <a:lnTo>
                  <a:pt x="19" y="7"/>
                </a:lnTo>
                <a:lnTo>
                  <a:pt x="20" y="8"/>
                </a:lnTo>
                <a:lnTo>
                  <a:pt x="21" y="8"/>
                </a:lnTo>
                <a:lnTo>
                  <a:pt x="21" y="8"/>
                </a:lnTo>
                <a:lnTo>
                  <a:pt x="21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0"/>
                </a:lnTo>
                <a:lnTo>
                  <a:pt x="23" y="11"/>
                </a:lnTo>
                <a:lnTo>
                  <a:pt x="23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8" y="13"/>
                </a:lnTo>
                <a:lnTo>
                  <a:pt x="29" y="13"/>
                </a:lnTo>
                <a:lnTo>
                  <a:pt x="29" y="13"/>
                </a:lnTo>
                <a:lnTo>
                  <a:pt x="29" y="13"/>
                </a:lnTo>
                <a:lnTo>
                  <a:pt x="29" y="14"/>
                </a:lnTo>
                <a:lnTo>
                  <a:pt x="29" y="14"/>
                </a:lnTo>
                <a:lnTo>
                  <a:pt x="29" y="14"/>
                </a:lnTo>
                <a:lnTo>
                  <a:pt x="30" y="15"/>
                </a:lnTo>
                <a:lnTo>
                  <a:pt x="30" y="15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1" y="16"/>
                </a:lnTo>
                <a:lnTo>
                  <a:pt x="30" y="16"/>
                </a:lnTo>
                <a:lnTo>
                  <a:pt x="30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7"/>
                </a:lnTo>
                <a:lnTo>
                  <a:pt x="32" y="17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2" y="18"/>
                </a:lnTo>
                <a:lnTo>
                  <a:pt x="32" y="18"/>
                </a:lnTo>
                <a:lnTo>
                  <a:pt x="31" y="18"/>
                </a:lnTo>
                <a:lnTo>
                  <a:pt x="29" y="19"/>
                </a:lnTo>
                <a:lnTo>
                  <a:pt x="29" y="19"/>
                </a:lnTo>
                <a:lnTo>
                  <a:pt x="28" y="20"/>
                </a:lnTo>
                <a:lnTo>
                  <a:pt x="28" y="20"/>
                </a:lnTo>
                <a:lnTo>
                  <a:pt x="27" y="21"/>
                </a:lnTo>
                <a:lnTo>
                  <a:pt x="25" y="22"/>
                </a:lnTo>
                <a:lnTo>
                  <a:pt x="25" y="22"/>
                </a:lnTo>
                <a:lnTo>
                  <a:pt x="24" y="22"/>
                </a:lnTo>
                <a:lnTo>
                  <a:pt x="23" y="24"/>
                </a:lnTo>
                <a:lnTo>
                  <a:pt x="22" y="24"/>
                </a:lnTo>
                <a:lnTo>
                  <a:pt x="22" y="25"/>
                </a:lnTo>
                <a:lnTo>
                  <a:pt x="21" y="26"/>
                </a:lnTo>
                <a:lnTo>
                  <a:pt x="21" y="26"/>
                </a:lnTo>
                <a:lnTo>
                  <a:pt x="21" y="27"/>
                </a:lnTo>
                <a:lnTo>
                  <a:pt x="19" y="29"/>
                </a:lnTo>
                <a:lnTo>
                  <a:pt x="19" y="30"/>
                </a:lnTo>
                <a:lnTo>
                  <a:pt x="19" y="30"/>
                </a:lnTo>
                <a:lnTo>
                  <a:pt x="18" y="31"/>
                </a:lnTo>
                <a:lnTo>
                  <a:pt x="17" y="32"/>
                </a:lnTo>
                <a:lnTo>
                  <a:pt x="17" y="33"/>
                </a:lnTo>
                <a:lnTo>
                  <a:pt x="16" y="35"/>
                </a:lnTo>
                <a:lnTo>
                  <a:pt x="16" y="35"/>
                </a:lnTo>
                <a:lnTo>
                  <a:pt x="16" y="35"/>
                </a:lnTo>
                <a:lnTo>
                  <a:pt x="16" y="35"/>
                </a:lnTo>
                <a:lnTo>
                  <a:pt x="16" y="35"/>
                </a:lnTo>
                <a:lnTo>
                  <a:pt x="15" y="35"/>
                </a:lnTo>
                <a:lnTo>
                  <a:pt x="15" y="35"/>
                </a:lnTo>
                <a:lnTo>
                  <a:pt x="15" y="35"/>
                </a:lnTo>
                <a:lnTo>
                  <a:pt x="15" y="36"/>
                </a:lnTo>
                <a:lnTo>
                  <a:pt x="14" y="36"/>
                </a:lnTo>
                <a:lnTo>
                  <a:pt x="14" y="36"/>
                </a:lnTo>
                <a:lnTo>
                  <a:pt x="14" y="37"/>
                </a:lnTo>
                <a:lnTo>
                  <a:pt x="14" y="37"/>
                </a:lnTo>
                <a:lnTo>
                  <a:pt x="13" y="37"/>
                </a:lnTo>
                <a:lnTo>
                  <a:pt x="13" y="37"/>
                </a:lnTo>
                <a:lnTo>
                  <a:pt x="13" y="37"/>
                </a:lnTo>
                <a:lnTo>
                  <a:pt x="13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1" y="37"/>
                </a:lnTo>
                <a:lnTo>
                  <a:pt x="12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0" y="36"/>
                </a:lnTo>
                <a:lnTo>
                  <a:pt x="10" y="36"/>
                </a:lnTo>
                <a:lnTo>
                  <a:pt x="10" y="37"/>
                </a:lnTo>
                <a:lnTo>
                  <a:pt x="10" y="36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6"/>
                </a:lnTo>
                <a:lnTo>
                  <a:pt x="7" y="37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6" y="36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6" y="35"/>
                </a:lnTo>
                <a:lnTo>
                  <a:pt x="5" y="34"/>
                </a:lnTo>
                <a:lnTo>
                  <a:pt x="5" y="34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0"/>
                </a:lnTo>
                <a:lnTo>
                  <a:pt x="4" y="31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2" y="29"/>
                </a:lnTo>
                <a:lnTo>
                  <a:pt x="2" y="29"/>
                </a:lnTo>
                <a:lnTo>
                  <a:pt x="2" y="29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5"/>
                </a:lnTo>
                <a:lnTo>
                  <a:pt x="0" y="25"/>
                </a:lnTo>
                <a:lnTo>
                  <a:pt x="0" y="25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9280DF4A-A79A-4951-9439-7E158660007D}"/>
              </a:ext>
            </a:extLst>
          </p:cNvPr>
          <p:cNvSpPr txBox="1"/>
          <p:nvPr/>
        </p:nvSpPr>
        <p:spPr>
          <a:xfrm>
            <a:off x="5730956" y="1399460"/>
            <a:ext cx="104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 de Imperatriz e</a:t>
            </a:r>
          </a:p>
          <a:p>
            <a:pPr algn="ctr"/>
            <a:r>
              <a:rPr lang="pt-BR" sz="1200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Colinas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xmlns="" id="{E3A4A8AA-4407-4B31-A872-3023FE5D92E9}"/>
              </a:ext>
            </a:extLst>
          </p:cNvPr>
          <p:cNvCxnSpPr>
            <a:stCxn id="96" idx="6"/>
            <a:endCxn id="59" idx="2"/>
          </p:cNvCxnSpPr>
          <p:nvPr/>
        </p:nvCxnSpPr>
        <p:spPr>
          <a:xfrm>
            <a:off x="3238679" y="1725019"/>
            <a:ext cx="1243737" cy="17209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C2490F9C-4A06-44A8-80DE-815F739D2C89}"/>
              </a:ext>
            </a:extLst>
          </p:cNvPr>
          <p:cNvCxnSpPr>
            <a:stCxn id="52" idx="6"/>
            <a:endCxn id="60" idx="6"/>
          </p:cNvCxnSpPr>
          <p:nvPr/>
        </p:nvCxnSpPr>
        <p:spPr>
          <a:xfrm>
            <a:off x="5529204" y="1982025"/>
            <a:ext cx="745083" cy="1590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xmlns="" id="{38DF26A3-0653-40EC-9990-27D973584294}"/>
              </a:ext>
            </a:extLst>
          </p:cNvPr>
          <p:cNvCxnSpPr/>
          <p:nvPr/>
        </p:nvCxnSpPr>
        <p:spPr>
          <a:xfrm flipV="1">
            <a:off x="6292858" y="2453278"/>
            <a:ext cx="1110861" cy="19101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D997E57F-FAB0-476C-BAFF-46059A7A8E1D}"/>
              </a:ext>
            </a:extLst>
          </p:cNvPr>
          <p:cNvCxnSpPr>
            <a:stCxn id="60" idx="4"/>
            <a:endCxn id="56" idx="0"/>
          </p:cNvCxnSpPr>
          <p:nvPr/>
        </p:nvCxnSpPr>
        <p:spPr>
          <a:xfrm>
            <a:off x="6206717" y="2208630"/>
            <a:ext cx="86140" cy="18444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62FCBAFC-6E23-4221-A7DD-043C8BB64C13}"/>
              </a:ext>
            </a:extLst>
          </p:cNvPr>
          <p:cNvSpPr/>
          <p:nvPr/>
        </p:nvSpPr>
        <p:spPr>
          <a:xfrm>
            <a:off x="4989204" y="1712025"/>
            <a:ext cx="540000" cy="540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2400" b="1" dirty="0"/>
              <a:t>N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8F909D67-CFB4-4D6E-A5F3-E0558F093009}"/>
              </a:ext>
            </a:extLst>
          </p:cNvPr>
          <p:cNvCxnSpPr>
            <a:stCxn id="60" idx="2"/>
            <a:endCxn id="54" idx="2"/>
          </p:cNvCxnSpPr>
          <p:nvPr/>
        </p:nvCxnSpPr>
        <p:spPr>
          <a:xfrm>
            <a:off x="6139146" y="2141060"/>
            <a:ext cx="1061859" cy="3315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7D895BA8-D630-4B5B-87CA-E376445610A5}"/>
              </a:ext>
            </a:extLst>
          </p:cNvPr>
          <p:cNvSpPr/>
          <p:nvPr/>
        </p:nvSpPr>
        <p:spPr>
          <a:xfrm>
            <a:off x="7201005" y="2202572"/>
            <a:ext cx="540000" cy="540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2400" b="1" dirty="0"/>
              <a:t>NE</a:t>
            </a:r>
          </a:p>
        </p:txBody>
      </p:sp>
      <p:sp>
        <p:nvSpPr>
          <p:cNvPr id="55" name="Arco 54">
            <a:extLst>
              <a:ext uri="{FF2B5EF4-FFF2-40B4-BE49-F238E27FC236}">
                <a16:creationId xmlns:a16="http://schemas.microsoft.com/office/drawing/2014/main" xmlns="" id="{167EFAE6-E8B7-4602-BCBB-CA0505A8A74F}"/>
              </a:ext>
            </a:extLst>
          </p:cNvPr>
          <p:cNvSpPr/>
          <p:nvPr/>
        </p:nvSpPr>
        <p:spPr>
          <a:xfrm rot="16200000" flipV="1">
            <a:off x="5690601" y="3379332"/>
            <a:ext cx="1082168" cy="1180666"/>
          </a:xfrm>
          <a:prstGeom prst="arc">
            <a:avLst>
              <a:gd name="adj1" fmla="val 16873619"/>
              <a:gd name="adj2" fmla="val 4049146"/>
            </a:avLst>
          </a:prstGeom>
          <a:ln w="57150">
            <a:solidFill>
              <a:schemeClr val="accent6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xmlns="" id="{5DFB2AED-766D-49F8-B31F-29B75A89BDE9}"/>
              </a:ext>
            </a:extLst>
          </p:cNvPr>
          <p:cNvSpPr/>
          <p:nvPr/>
        </p:nvSpPr>
        <p:spPr>
          <a:xfrm>
            <a:off x="6022857" y="4053128"/>
            <a:ext cx="540000" cy="540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2400" b="1" dirty="0"/>
              <a:t>SE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E34A2EB5-94CD-4D11-80C6-8D5C2B170FEF}"/>
              </a:ext>
            </a:extLst>
          </p:cNvPr>
          <p:cNvSpPr txBox="1"/>
          <p:nvPr/>
        </p:nvSpPr>
        <p:spPr>
          <a:xfrm>
            <a:off x="3952548" y="1525120"/>
            <a:ext cx="1185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Nó de Xingu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905338C2-3902-468D-9D5C-06A48CCC6580}"/>
              </a:ext>
            </a:extLst>
          </p:cNvPr>
          <p:cNvCxnSpPr>
            <a:stCxn id="59" idx="6"/>
            <a:endCxn id="52" idx="2"/>
          </p:cNvCxnSpPr>
          <p:nvPr/>
        </p:nvCxnSpPr>
        <p:spPr>
          <a:xfrm>
            <a:off x="4617557" y="1897117"/>
            <a:ext cx="371647" cy="8490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18DD45B4-4BC2-403D-A93D-262838479D82}"/>
              </a:ext>
            </a:extLst>
          </p:cNvPr>
          <p:cNvSpPr/>
          <p:nvPr/>
        </p:nvSpPr>
        <p:spPr>
          <a:xfrm>
            <a:off x="4482416" y="1829546"/>
            <a:ext cx="135141" cy="135141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697DE984-3FB3-41FF-8BC8-AF67495C4BCA}"/>
              </a:ext>
            </a:extLst>
          </p:cNvPr>
          <p:cNvSpPr/>
          <p:nvPr/>
        </p:nvSpPr>
        <p:spPr>
          <a:xfrm>
            <a:off x="6139146" y="2073489"/>
            <a:ext cx="135141" cy="135141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xmlns="" id="{C9434533-D139-48E3-AAAE-BF5B2B8318BD}"/>
              </a:ext>
            </a:extLst>
          </p:cNvPr>
          <p:cNvSpPr/>
          <p:nvPr/>
        </p:nvSpPr>
        <p:spPr>
          <a:xfrm rot="8720297" flipV="1">
            <a:off x="6961295" y="1906497"/>
            <a:ext cx="1082168" cy="1180666"/>
          </a:xfrm>
          <a:prstGeom prst="arc">
            <a:avLst>
              <a:gd name="adj1" fmla="val 16873619"/>
              <a:gd name="adj2" fmla="val 4049146"/>
            </a:avLst>
          </a:prstGeom>
          <a:ln w="57150">
            <a:solidFill>
              <a:srgbClr val="16375E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xmlns="" id="{5B5047DB-B8C8-45FC-A6B5-815133E667CC}"/>
              </a:ext>
            </a:extLst>
          </p:cNvPr>
          <p:cNvSpPr>
            <a:spLocks/>
          </p:cNvSpPr>
          <p:nvPr/>
        </p:nvSpPr>
        <p:spPr bwMode="auto">
          <a:xfrm>
            <a:off x="4975081" y="3380985"/>
            <a:ext cx="1239838" cy="1241427"/>
          </a:xfrm>
          <a:custGeom>
            <a:avLst/>
            <a:gdLst>
              <a:gd name="T0" fmla="*/ 1 w 131"/>
              <a:gd name="T1" fmla="*/ 90 h 131"/>
              <a:gd name="T2" fmla="*/ 3 w 131"/>
              <a:gd name="T3" fmla="*/ 85 h 131"/>
              <a:gd name="T4" fmla="*/ 6 w 131"/>
              <a:gd name="T5" fmla="*/ 82 h 131"/>
              <a:gd name="T6" fmla="*/ 9 w 131"/>
              <a:gd name="T7" fmla="*/ 77 h 131"/>
              <a:gd name="T8" fmla="*/ 10 w 131"/>
              <a:gd name="T9" fmla="*/ 73 h 131"/>
              <a:gd name="T10" fmla="*/ 17 w 131"/>
              <a:gd name="T11" fmla="*/ 67 h 131"/>
              <a:gd name="T12" fmla="*/ 27 w 131"/>
              <a:gd name="T13" fmla="*/ 58 h 131"/>
              <a:gd name="T14" fmla="*/ 35 w 131"/>
              <a:gd name="T15" fmla="*/ 48 h 131"/>
              <a:gd name="T16" fmla="*/ 41 w 131"/>
              <a:gd name="T17" fmla="*/ 34 h 131"/>
              <a:gd name="T18" fmla="*/ 46 w 131"/>
              <a:gd name="T19" fmla="*/ 18 h 131"/>
              <a:gd name="T20" fmla="*/ 49 w 131"/>
              <a:gd name="T21" fmla="*/ 6 h 131"/>
              <a:gd name="T22" fmla="*/ 52 w 131"/>
              <a:gd name="T23" fmla="*/ 2 h 131"/>
              <a:gd name="T24" fmla="*/ 54 w 131"/>
              <a:gd name="T25" fmla="*/ 3 h 131"/>
              <a:gd name="T26" fmla="*/ 53 w 131"/>
              <a:gd name="T27" fmla="*/ 8 h 131"/>
              <a:gd name="T28" fmla="*/ 70 w 131"/>
              <a:gd name="T29" fmla="*/ 14 h 131"/>
              <a:gd name="T30" fmla="*/ 75 w 131"/>
              <a:gd name="T31" fmla="*/ 9 h 131"/>
              <a:gd name="T32" fmla="*/ 81 w 131"/>
              <a:gd name="T33" fmla="*/ 11 h 131"/>
              <a:gd name="T34" fmla="*/ 83 w 131"/>
              <a:gd name="T35" fmla="*/ 16 h 131"/>
              <a:gd name="T36" fmla="*/ 86 w 131"/>
              <a:gd name="T37" fmla="*/ 16 h 131"/>
              <a:gd name="T38" fmla="*/ 90 w 131"/>
              <a:gd name="T39" fmla="*/ 14 h 131"/>
              <a:gd name="T40" fmla="*/ 93 w 131"/>
              <a:gd name="T41" fmla="*/ 15 h 131"/>
              <a:gd name="T42" fmla="*/ 100 w 131"/>
              <a:gd name="T43" fmla="*/ 18 h 131"/>
              <a:gd name="T44" fmla="*/ 103 w 131"/>
              <a:gd name="T45" fmla="*/ 14 h 131"/>
              <a:gd name="T46" fmla="*/ 109 w 131"/>
              <a:gd name="T47" fmla="*/ 15 h 131"/>
              <a:gd name="T48" fmla="*/ 114 w 131"/>
              <a:gd name="T49" fmla="*/ 12 h 131"/>
              <a:gd name="T50" fmla="*/ 125 w 131"/>
              <a:gd name="T51" fmla="*/ 10 h 131"/>
              <a:gd name="T52" fmla="*/ 124 w 131"/>
              <a:gd name="T53" fmla="*/ 14 h 131"/>
              <a:gd name="T54" fmla="*/ 126 w 131"/>
              <a:gd name="T55" fmla="*/ 20 h 131"/>
              <a:gd name="T56" fmla="*/ 126 w 131"/>
              <a:gd name="T57" fmla="*/ 29 h 131"/>
              <a:gd name="T58" fmla="*/ 131 w 131"/>
              <a:gd name="T59" fmla="*/ 36 h 131"/>
              <a:gd name="T60" fmla="*/ 130 w 131"/>
              <a:gd name="T61" fmla="*/ 41 h 131"/>
              <a:gd name="T62" fmla="*/ 126 w 131"/>
              <a:gd name="T63" fmla="*/ 47 h 131"/>
              <a:gd name="T64" fmla="*/ 120 w 131"/>
              <a:gd name="T65" fmla="*/ 45 h 131"/>
              <a:gd name="T66" fmla="*/ 114 w 131"/>
              <a:gd name="T67" fmla="*/ 50 h 131"/>
              <a:gd name="T68" fmla="*/ 115 w 131"/>
              <a:gd name="T69" fmla="*/ 64 h 131"/>
              <a:gd name="T70" fmla="*/ 107 w 131"/>
              <a:gd name="T71" fmla="*/ 67 h 131"/>
              <a:gd name="T72" fmla="*/ 105 w 131"/>
              <a:gd name="T73" fmla="*/ 64 h 131"/>
              <a:gd name="T74" fmla="*/ 104 w 131"/>
              <a:gd name="T75" fmla="*/ 57 h 131"/>
              <a:gd name="T76" fmla="*/ 89 w 131"/>
              <a:gd name="T77" fmla="*/ 67 h 131"/>
              <a:gd name="T78" fmla="*/ 106 w 131"/>
              <a:gd name="T79" fmla="*/ 71 h 131"/>
              <a:gd name="T80" fmla="*/ 105 w 131"/>
              <a:gd name="T81" fmla="*/ 77 h 131"/>
              <a:gd name="T82" fmla="*/ 108 w 131"/>
              <a:gd name="T83" fmla="*/ 80 h 131"/>
              <a:gd name="T84" fmla="*/ 109 w 131"/>
              <a:gd name="T85" fmla="*/ 85 h 131"/>
              <a:gd name="T86" fmla="*/ 107 w 131"/>
              <a:gd name="T87" fmla="*/ 86 h 131"/>
              <a:gd name="T88" fmla="*/ 104 w 131"/>
              <a:gd name="T89" fmla="*/ 90 h 131"/>
              <a:gd name="T90" fmla="*/ 102 w 131"/>
              <a:gd name="T91" fmla="*/ 93 h 131"/>
              <a:gd name="T92" fmla="*/ 106 w 131"/>
              <a:gd name="T93" fmla="*/ 99 h 131"/>
              <a:gd name="T94" fmla="*/ 107 w 131"/>
              <a:gd name="T95" fmla="*/ 104 h 131"/>
              <a:gd name="T96" fmla="*/ 102 w 131"/>
              <a:gd name="T97" fmla="*/ 107 h 131"/>
              <a:gd name="T98" fmla="*/ 98 w 131"/>
              <a:gd name="T99" fmla="*/ 111 h 131"/>
              <a:gd name="T100" fmla="*/ 93 w 131"/>
              <a:gd name="T101" fmla="*/ 111 h 131"/>
              <a:gd name="T102" fmla="*/ 84 w 131"/>
              <a:gd name="T103" fmla="*/ 110 h 131"/>
              <a:gd name="T104" fmla="*/ 74 w 131"/>
              <a:gd name="T105" fmla="*/ 111 h 131"/>
              <a:gd name="T106" fmla="*/ 66 w 131"/>
              <a:gd name="T107" fmla="*/ 113 h 131"/>
              <a:gd name="T108" fmla="*/ 53 w 131"/>
              <a:gd name="T109" fmla="*/ 116 h 131"/>
              <a:gd name="T110" fmla="*/ 43 w 131"/>
              <a:gd name="T111" fmla="*/ 129 h 131"/>
              <a:gd name="T112" fmla="*/ 36 w 131"/>
              <a:gd name="T113" fmla="*/ 126 h 131"/>
              <a:gd name="T114" fmla="*/ 29 w 131"/>
              <a:gd name="T115" fmla="*/ 124 h 131"/>
              <a:gd name="T116" fmla="*/ 23 w 131"/>
              <a:gd name="T117" fmla="*/ 121 h 131"/>
              <a:gd name="T118" fmla="*/ 19 w 131"/>
              <a:gd name="T119" fmla="*/ 119 h 131"/>
              <a:gd name="T120" fmla="*/ 11 w 131"/>
              <a:gd name="T121" fmla="*/ 116 h 131"/>
              <a:gd name="T122" fmla="*/ 5 w 131"/>
              <a:gd name="T123" fmla="*/ 109 h 131"/>
              <a:gd name="T124" fmla="*/ 0 w 131"/>
              <a:gd name="T125" fmla="*/ 9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" h="131">
                <a:moveTo>
                  <a:pt x="0" y="94"/>
                </a:moveTo>
                <a:lnTo>
                  <a:pt x="0" y="94"/>
                </a:lnTo>
                <a:lnTo>
                  <a:pt x="0" y="94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0" y="92"/>
                </a:lnTo>
                <a:lnTo>
                  <a:pt x="0" y="92"/>
                </a:lnTo>
                <a:lnTo>
                  <a:pt x="0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2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1" y="91"/>
                </a:lnTo>
                <a:lnTo>
                  <a:pt x="0" y="91"/>
                </a:lnTo>
                <a:lnTo>
                  <a:pt x="1" y="91"/>
                </a:lnTo>
                <a:lnTo>
                  <a:pt x="1" y="91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1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4" y="85"/>
                </a:lnTo>
                <a:lnTo>
                  <a:pt x="3" y="84"/>
                </a:lnTo>
                <a:lnTo>
                  <a:pt x="3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6" y="81"/>
                </a:lnTo>
                <a:lnTo>
                  <a:pt x="5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6" y="81"/>
                </a:lnTo>
                <a:lnTo>
                  <a:pt x="7" y="81"/>
                </a:lnTo>
                <a:lnTo>
                  <a:pt x="7" y="81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8" y="79"/>
                </a:lnTo>
                <a:lnTo>
                  <a:pt x="8" y="79"/>
                </a:lnTo>
                <a:lnTo>
                  <a:pt x="9" y="79"/>
                </a:lnTo>
                <a:lnTo>
                  <a:pt x="9" y="79"/>
                </a:lnTo>
                <a:lnTo>
                  <a:pt x="9" y="79"/>
                </a:lnTo>
                <a:lnTo>
                  <a:pt x="9" y="79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9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7"/>
                </a:lnTo>
                <a:lnTo>
                  <a:pt x="10" y="76"/>
                </a:lnTo>
                <a:lnTo>
                  <a:pt x="10" y="76"/>
                </a:lnTo>
                <a:lnTo>
                  <a:pt x="11" y="77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6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2" y="75"/>
                </a:lnTo>
                <a:lnTo>
                  <a:pt x="11" y="75"/>
                </a:lnTo>
                <a:lnTo>
                  <a:pt x="11" y="75"/>
                </a:lnTo>
                <a:lnTo>
                  <a:pt x="11" y="75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1" y="74"/>
                </a:lnTo>
                <a:lnTo>
                  <a:pt x="10" y="74"/>
                </a:lnTo>
                <a:lnTo>
                  <a:pt x="10" y="74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1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3" y="71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13" y="70"/>
                </a:lnTo>
                <a:lnTo>
                  <a:pt x="13" y="70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3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8"/>
                </a:lnTo>
                <a:lnTo>
                  <a:pt x="15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7"/>
                </a:lnTo>
                <a:lnTo>
                  <a:pt x="17" y="67"/>
                </a:lnTo>
                <a:lnTo>
                  <a:pt x="17" y="67"/>
                </a:lnTo>
                <a:lnTo>
                  <a:pt x="17" y="67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8" y="65"/>
                </a:lnTo>
                <a:lnTo>
                  <a:pt x="18" y="65"/>
                </a:lnTo>
                <a:lnTo>
                  <a:pt x="18" y="65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9" y="64"/>
                </a:lnTo>
                <a:lnTo>
                  <a:pt x="19" y="64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1" y="64"/>
                </a:lnTo>
                <a:lnTo>
                  <a:pt x="21" y="64"/>
                </a:lnTo>
                <a:lnTo>
                  <a:pt x="21" y="64"/>
                </a:lnTo>
                <a:lnTo>
                  <a:pt x="22" y="64"/>
                </a:lnTo>
                <a:lnTo>
                  <a:pt x="22" y="64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2"/>
                </a:lnTo>
                <a:lnTo>
                  <a:pt x="25" y="62"/>
                </a:lnTo>
                <a:lnTo>
                  <a:pt x="25" y="61"/>
                </a:lnTo>
                <a:lnTo>
                  <a:pt x="26" y="61"/>
                </a:lnTo>
                <a:lnTo>
                  <a:pt x="26" y="61"/>
                </a:lnTo>
                <a:lnTo>
                  <a:pt x="27" y="60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6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4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9" y="53"/>
                </a:lnTo>
                <a:lnTo>
                  <a:pt x="29" y="53"/>
                </a:lnTo>
                <a:lnTo>
                  <a:pt x="28" y="52"/>
                </a:lnTo>
                <a:lnTo>
                  <a:pt x="28" y="52"/>
                </a:lnTo>
                <a:lnTo>
                  <a:pt x="28" y="52"/>
                </a:lnTo>
                <a:lnTo>
                  <a:pt x="29" y="52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30" y="51"/>
                </a:lnTo>
                <a:lnTo>
                  <a:pt x="30" y="50"/>
                </a:lnTo>
                <a:lnTo>
                  <a:pt x="30" y="50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2" y="49"/>
                </a:lnTo>
                <a:lnTo>
                  <a:pt x="32" y="49"/>
                </a:lnTo>
                <a:lnTo>
                  <a:pt x="32" y="48"/>
                </a:lnTo>
                <a:lnTo>
                  <a:pt x="32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4" y="48"/>
                </a:lnTo>
                <a:lnTo>
                  <a:pt x="34" y="48"/>
                </a:lnTo>
                <a:lnTo>
                  <a:pt x="34" y="47"/>
                </a:lnTo>
                <a:lnTo>
                  <a:pt x="34" y="47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6" y="48"/>
                </a:lnTo>
                <a:lnTo>
                  <a:pt x="37" y="48"/>
                </a:lnTo>
                <a:lnTo>
                  <a:pt x="38" y="47"/>
                </a:lnTo>
                <a:lnTo>
                  <a:pt x="38" y="47"/>
                </a:lnTo>
                <a:lnTo>
                  <a:pt x="38" y="47"/>
                </a:lnTo>
                <a:lnTo>
                  <a:pt x="38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9" y="45"/>
                </a:lnTo>
                <a:lnTo>
                  <a:pt x="39" y="45"/>
                </a:lnTo>
                <a:lnTo>
                  <a:pt x="39" y="45"/>
                </a:lnTo>
                <a:lnTo>
                  <a:pt x="39" y="44"/>
                </a:lnTo>
                <a:lnTo>
                  <a:pt x="39" y="44"/>
                </a:lnTo>
                <a:lnTo>
                  <a:pt x="40" y="44"/>
                </a:lnTo>
                <a:lnTo>
                  <a:pt x="39" y="43"/>
                </a:lnTo>
                <a:lnTo>
                  <a:pt x="39" y="43"/>
                </a:lnTo>
                <a:lnTo>
                  <a:pt x="39" y="43"/>
                </a:lnTo>
                <a:lnTo>
                  <a:pt x="40" y="43"/>
                </a:lnTo>
                <a:lnTo>
                  <a:pt x="40" y="43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2"/>
                </a:lnTo>
                <a:lnTo>
                  <a:pt x="40" y="41"/>
                </a:lnTo>
                <a:lnTo>
                  <a:pt x="40" y="40"/>
                </a:lnTo>
                <a:lnTo>
                  <a:pt x="41" y="39"/>
                </a:lnTo>
                <a:lnTo>
                  <a:pt x="41" y="39"/>
                </a:lnTo>
                <a:lnTo>
                  <a:pt x="41" y="38"/>
                </a:lnTo>
                <a:lnTo>
                  <a:pt x="41" y="38"/>
                </a:lnTo>
                <a:lnTo>
                  <a:pt x="40" y="38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7"/>
                </a:lnTo>
                <a:lnTo>
                  <a:pt x="40" y="36"/>
                </a:lnTo>
                <a:lnTo>
                  <a:pt x="40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1" y="35"/>
                </a:lnTo>
                <a:lnTo>
                  <a:pt x="41" y="34"/>
                </a:lnTo>
                <a:lnTo>
                  <a:pt x="41" y="33"/>
                </a:lnTo>
                <a:lnTo>
                  <a:pt x="42" y="33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2"/>
                </a:lnTo>
                <a:lnTo>
                  <a:pt x="43" y="32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29"/>
                </a:lnTo>
                <a:lnTo>
                  <a:pt x="43" y="29"/>
                </a:lnTo>
                <a:lnTo>
                  <a:pt x="43" y="29"/>
                </a:lnTo>
                <a:lnTo>
                  <a:pt x="43" y="28"/>
                </a:lnTo>
                <a:lnTo>
                  <a:pt x="43" y="28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3" y="25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4" y="24"/>
                </a:lnTo>
                <a:lnTo>
                  <a:pt x="44" y="23"/>
                </a:lnTo>
                <a:lnTo>
                  <a:pt x="44" y="22"/>
                </a:lnTo>
                <a:lnTo>
                  <a:pt x="44" y="22"/>
                </a:lnTo>
                <a:lnTo>
                  <a:pt x="44" y="21"/>
                </a:lnTo>
                <a:lnTo>
                  <a:pt x="45" y="20"/>
                </a:lnTo>
                <a:lnTo>
                  <a:pt x="45" y="20"/>
                </a:lnTo>
                <a:lnTo>
                  <a:pt x="46" y="20"/>
                </a:lnTo>
                <a:lnTo>
                  <a:pt x="46" y="19"/>
                </a:lnTo>
                <a:lnTo>
                  <a:pt x="46" y="19"/>
                </a:lnTo>
                <a:lnTo>
                  <a:pt x="46" y="19"/>
                </a:lnTo>
                <a:lnTo>
                  <a:pt x="46" y="18"/>
                </a:lnTo>
                <a:lnTo>
                  <a:pt x="46" y="18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6"/>
                </a:lnTo>
                <a:lnTo>
                  <a:pt x="47" y="16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8" y="14"/>
                </a:lnTo>
                <a:lnTo>
                  <a:pt x="47" y="13"/>
                </a:lnTo>
                <a:lnTo>
                  <a:pt x="48" y="13"/>
                </a:lnTo>
                <a:lnTo>
                  <a:pt x="48" y="13"/>
                </a:lnTo>
                <a:lnTo>
                  <a:pt x="47" y="13"/>
                </a:lnTo>
                <a:lnTo>
                  <a:pt x="47" y="12"/>
                </a:lnTo>
                <a:lnTo>
                  <a:pt x="47" y="12"/>
                </a:lnTo>
                <a:lnTo>
                  <a:pt x="48" y="12"/>
                </a:lnTo>
                <a:lnTo>
                  <a:pt x="48" y="12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8" y="11"/>
                </a:lnTo>
                <a:lnTo>
                  <a:pt x="49" y="10"/>
                </a:lnTo>
                <a:lnTo>
                  <a:pt x="49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50" y="7"/>
                </a:lnTo>
                <a:lnTo>
                  <a:pt x="50" y="6"/>
                </a:lnTo>
                <a:lnTo>
                  <a:pt x="50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4"/>
                </a:lnTo>
                <a:lnTo>
                  <a:pt x="51" y="3"/>
                </a:lnTo>
                <a:lnTo>
                  <a:pt x="51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3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1"/>
                </a:lnTo>
                <a:lnTo>
                  <a:pt x="55" y="1"/>
                </a:lnTo>
                <a:lnTo>
                  <a:pt x="55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1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7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8"/>
                </a:lnTo>
                <a:lnTo>
                  <a:pt x="54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6" y="9"/>
                </a:lnTo>
                <a:lnTo>
                  <a:pt x="56" y="9"/>
                </a:lnTo>
                <a:lnTo>
                  <a:pt x="56" y="9"/>
                </a:lnTo>
                <a:lnTo>
                  <a:pt x="57" y="9"/>
                </a:lnTo>
                <a:lnTo>
                  <a:pt x="57" y="9"/>
                </a:lnTo>
                <a:lnTo>
                  <a:pt x="57" y="9"/>
                </a:lnTo>
                <a:lnTo>
                  <a:pt x="57" y="10"/>
                </a:lnTo>
                <a:lnTo>
                  <a:pt x="57" y="10"/>
                </a:lnTo>
                <a:lnTo>
                  <a:pt x="58" y="9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5" y="13"/>
                </a:lnTo>
                <a:lnTo>
                  <a:pt x="68" y="15"/>
                </a:lnTo>
                <a:lnTo>
                  <a:pt x="69" y="16"/>
                </a:lnTo>
                <a:lnTo>
                  <a:pt x="70" y="16"/>
                </a:lnTo>
                <a:lnTo>
                  <a:pt x="70" y="15"/>
                </a:lnTo>
                <a:lnTo>
                  <a:pt x="70" y="15"/>
                </a:lnTo>
                <a:lnTo>
                  <a:pt x="70" y="15"/>
                </a:lnTo>
                <a:lnTo>
                  <a:pt x="70" y="15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0" y="12"/>
                </a:lnTo>
                <a:lnTo>
                  <a:pt x="70" y="12"/>
                </a:lnTo>
                <a:lnTo>
                  <a:pt x="71" y="11"/>
                </a:lnTo>
                <a:lnTo>
                  <a:pt x="71" y="11"/>
                </a:lnTo>
                <a:lnTo>
                  <a:pt x="71" y="11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9"/>
                </a:lnTo>
                <a:lnTo>
                  <a:pt x="72" y="8"/>
                </a:lnTo>
                <a:lnTo>
                  <a:pt x="72" y="9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7"/>
                </a:lnTo>
                <a:lnTo>
                  <a:pt x="74" y="7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4" y="9"/>
                </a:lnTo>
                <a:lnTo>
                  <a:pt x="75" y="9"/>
                </a:lnTo>
                <a:lnTo>
                  <a:pt x="74" y="9"/>
                </a:lnTo>
                <a:lnTo>
                  <a:pt x="74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5" y="9"/>
                </a:lnTo>
                <a:lnTo>
                  <a:pt x="76" y="9"/>
                </a:lnTo>
                <a:lnTo>
                  <a:pt x="76" y="9"/>
                </a:lnTo>
                <a:lnTo>
                  <a:pt x="76" y="9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8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79" y="7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0" y="8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1" y="9"/>
                </a:lnTo>
                <a:lnTo>
                  <a:pt x="81" y="9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0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1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2" y="11"/>
                </a:lnTo>
                <a:lnTo>
                  <a:pt x="83" y="11"/>
                </a:lnTo>
                <a:lnTo>
                  <a:pt x="83" y="11"/>
                </a:lnTo>
                <a:lnTo>
                  <a:pt x="83" y="11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4" y="13"/>
                </a:lnTo>
                <a:lnTo>
                  <a:pt x="83" y="13"/>
                </a:lnTo>
                <a:lnTo>
                  <a:pt x="83" y="13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4" y="14"/>
                </a:lnTo>
                <a:lnTo>
                  <a:pt x="83" y="14"/>
                </a:lnTo>
                <a:lnTo>
                  <a:pt x="84" y="14"/>
                </a:lnTo>
                <a:lnTo>
                  <a:pt x="83" y="14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5" y="14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5" y="13"/>
                </a:lnTo>
                <a:lnTo>
                  <a:pt x="86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4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6"/>
                </a:lnTo>
                <a:lnTo>
                  <a:pt x="87" y="15"/>
                </a:lnTo>
                <a:lnTo>
                  <a:pt x="87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89" y="15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4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5"/>
                </a:lnTo>
                <a:lnTo>
                  <a:pt x="91" y="16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1" y="17"/>
                </a:lnTo>
                <a:lnTo>
                  <a:pt x="91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3" y="16"/>
                </a:lnTo>
                <a:lnTo>
                  <a:pt x="92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7"/>
                </a:lnTo>
                <a:lnTo>
                  <a:pt x="95" y="17"/>
                </a:lnTo>
                <a:lnTo>
                  <a:pt x="95" y="17"/>
                </a:lnTo>
                <a:lnTo>
                  <a:pt x="95" y="17"/>
                </a:lnTo>
                <a:lnTo>
                  <a:pt x="95" y="17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5" y="16"/>
                </a:lnTo>
                <a:lnTo>
                  <a:pt x="96" y="16"/>
                </a:lnTo>
                <a:lnTo>
                  <a:pt x="96" y="16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7" y="17"/>
                </a:lnTo>
                <a:lnTo>
                  <a:pt x="97" y="17"/>
                </a:lnTo>
                <a:lnTo>
                  <a:pt x="97" y="17"/>
                </a:lnTo>
                <a:lnTo>
                  <a:pt x="97" y="17"/>
                </a:lnTo>
                <a:lnTo>
                  <a:pt x="100" y="19"/>
                </a:lnTo>
                <a:lnTo>
                  <a:pt x="100" y="19"/>
                </a:lnTo>
                <a:lnTo>
                  <a:pt x="100" y="19"/>
                </a:lnTo>
                <a:lnTo>
                  <a:pt x="100" y="19"/>
                </a:lnTo>
                <a:lnTo>
                  <a:pt x="100" y="18"/>
                </a:lnTo>
                <a:lnTo>
                  <a:pt x="100" y="18"/>
                </a:lnTo>
                <a:lnTo>
                  <a:pt x="100" y="18"/>
                </a:lnTo>
                <a:lnTo>
                  <a:pt x="101" y="18"/>
                </a:lnTo>
                <a:lnTo>
                  <a:pt x="101" y="18"/>
                </a:lnTo>
                <a:lnTo>
                  <a:pt x="101" y="18"/>
                </a:lnTo>
                <a:lnTo>
                  <a:pt x="100" y="18"/>
                </a:lnTo>
                <a:lnTo>
                  <a:pt x="100" y="17"/>
                </a:lnTo>
                <a:lnTo>
                  <a:pt x="100" y="17"/>
                </a:lnTo>
                <a:lnTo>
                  <a:pt x="100" y="17"/>
                </a:lnTo>
                <a:lnTo>
                  <a:pt x="100" y="17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5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0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1" y="13"/>
                </a:lnTo>
                <a:lnTo>
                  <a:pt x="102" y="13"/>
                </a:lnTo>
                <a:lnTo>
                  <a:pt x="102" y="13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4"/>
                </a:lnTo>
                <a:lnTo>
                  <a:pt x="103" y="15"/>
                </a:lnTo>
                <a:lnTo>
                  <a:pt x="103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5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5" y="16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5" y="15"/>
                </a:lnTo>
                <a:lnTo>
                  <a:pt x="106" y="15"/>
                </a:lnTo>
                <a:lnTo>
                  <a:pt x="106" y="16"/>
                </a:lnTo>
                <a:lnTo>
                  <a:pt x="106" y="15"/>
                </a:lnTo>
                <a:lnTo>
                  <a:pt x="107" y="15"/>
                </a:lnTo>
                <a:lnTo>
                  <a:pt x="107" y="16"/>
                </a:lnTo>
                <a:lnTo>
                  <a:pt x="107" y="16"/>
                </a:lnTo>
                <a:lnTo>
                  <a:pt x="107" y="16"/>
                </a:lnTo>
                <a:lnTo>
                  <a:pt x="107" y="16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7" y="15"/>
                </a:lnTo>
                <a:lnTo>
                  <a:pt x="108" y="15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9" y="14"/>
                </a:lnTo>
                <a:lnTo>
                  <a:pt x="109" y="14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5"/>
                </a:lnTo>
                <a:lnTo>
                  <a:pt x="109" y="14"/>
                </a:lnTo>
                <a:lnTo>
                  <a:pt x="109" y="14"/>
                </a:lnTo>
                <a:lnTo>
                  <a:pt x="109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3" y="13"/>
                </a:lnTo>
                <a:lnTo>
                  <a:pt x="113" y="13"/>
                </a:lnTo>
                <a:lnTo>
                  <a:pt x="113" y="13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6" y="10"/>
                </a:lnTo>
                <a:lnTo>
                  <a:pt x="118" y="10"/>
                </a:lnTo>
                <a:lnTo>
                  <a:pt x="121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10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0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4" y="10"/>
                </a:lnTo>
                <a:lnTo>
                  <a:pt x="124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6" y="10"/>
                </a:lnTo>
                <a:lnTo>
                  <a:pt x="126" y="10"/>
                </a:lnTo>
                <a:lnTo>
                  <a:pt x="126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8" y="9"/>
                </a:lnTo>
                <a:lnTo>
                  <a:pt x="128" y="9"/>
                </a:lnTo>
                <a:lnTo>
                  <a:pt x="128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lnTo>
                  <a:pt x="127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6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4" y="12"/>
                </a:lnTo>
                <a:lnTo>
                  <a:pt x="124" y="12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6" y="17"/>
                </a:lnTo>
                <a:lnTo>
                  <a:pt x="126" y="17"/>
                </a:lnTo>
                <a:lnTo>
                  <a:pt x="127" y="17"/>
                </a:lnTo>
                <a:lnTo>
                  <a:pt x="127" y="16"/>
                </a:lnTo>
                <a:lnTo>
                  <a:pt x="127" y="16"/>
                </a:lnTo>
                <a:lnTo>
                  <a:pt x="128" y="16"/>
                </a:lnTo>
                <a:lnTo>
                  <a:pt x="128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6"/>
                </a:lnTo>
                <a:lnTo>
                  <a:pt x="129" y="17"/>
                </a:lnTo>
                <a:lnTo>
                  <a:pt x="128" y="17"/>
                </a:lnTo>
                <a:lnTo>
                  <a:pt x="128" y="17"/>
                </a:lnTo>
                <a:lnTo>
                  <a:pt x="128" y="17"/>
                </a:lnTo>
                <a:lnTo>
                  <a:pt x="127" y="18"/>
                </a:lnTo>
                <a:lnTo>
                  <a:pt x="127" y="18"/>
                </a:lnTo>
                <a:lnTo>
                  <a:pt x="127" y="18"/>
                </a:lnTo>
                <a:lnTo>
                  <a:pt x="127" y="18"/>
                </a:lnTo>
                <a:lnTo>
                  <a:pt x="126" y="18"/>
                </a:lnTo>
                <a:lnTo>
                  <a:pt x="126" y="18"/>
                </a:lnTo>
                <a:lnTo>
                  <a:pt x="126" y="18"/>
                </a:lnTo>
                <a:lnTo>
                  <a:pt x="125" y="19"/>
                </a:lnTo>
                <a:lnTo>
                  <a:pt x="125" y="19"/>
                </a:lnTo>
                <a:lnTo>
                  <a:pt x="125" y="19"/>
                </a:lnTo>
                <a:lnTo>
                  <a:pt x="126" y="19"/>
                </a:lnTo>
                <a:lnTo>
                  <a:pt x="126" y="19"/>
                </a:lnTo>
                <a:lnTo>
                  <a:pt x="126" y="19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5" y="21"/>
                </a:lnTo>
                <a:lnTo>
                  <a:pt x="126" y="21"/>
                </a:lnTo>
                <a:lnTo>
                  <a:pt x="125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6" y="21"/>
                </a:lnTo>
                <a:lnTo>
                  <a:pt x="127" y="22"/>
                </a:lnTo>
                <a:lnTo>
                  <a:pt x="127" y="22"/>
                </a:lnTo>
                <a:lnTo>
                  <a:pt x="126" y="22"/>
                </a:lnTo>
                <a:lnTo>
                  <a:pt x="126" y="22"/>
                </a:lnTo>
                <a:lnTo>
                  <a:pt x="126" y="23"/>
                </a:lnTo>
                <a:lnTo>
                  <a:pt x="126" y="23"/>
                </a:lnTo>
                <a:lnTo>
                  <a:pt x="125" y="23"/>
                </a:lnTo>
                <a:lnTo>
                  <a:pt x="125" y="23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6" y="24"/>
                </a:lnTo>
                <a:lnTo>
                  <a:pt x="126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6" y="25"/>
                </a:lnTo>
                <a:lnTo>
                  <a:pt x="126" y="25"/>
                </a:lnTo>
                <a:lnTo>
                  <a:pt x="125" y="25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6"/>
                </a:lnTo>
                <a:lnTo>
                  <a:pt x="126" y="26"/>
                </a:lnTo>
                <a:lnTo>
                  <a:pt x="126" y="26"/>
                </a:lnTo>
                <a:lnTo>
                  <a:pt x="126" y="27"/>
                </a:lnTo>
                <a:lnTo>
                  <a:pt x="125" y="27"/>
                </a:lnTo>
                <a:lnTo>
                  <a:pt x="125" y="28"/>
                </a:lnTo>
                <a:lnTo>
                  <a:pt x="125" y="28"/>
                </a:lnTo>
                <a:lnTo>
                  <a:pt x="126" y="29"/>
                </a:lnTo>
                <a:lnTo>
                  <a:pt x="126" y="29"/>
                </a:lnTo>
                <a:lnTo>
                  <a:pt x="126" y="29"/>
                </a:lnTo>
                <a:lnTo>
                  <a:pt x="126" y="29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5" y="30"/>
                </a:lnTo>
                <a:lnTo>
                  <a:pt x="125" y="30"/>
                </a:lnTo>
                <a:lnTo>
                  <a:pt x="126" y="30"/>
                </a:lnTo>
                <a:lnTo>
                  <a:pt x="126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5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2"/>
                </a:lnTo>
                <a:lnTo>
                  <a:pt x="126" y="32"/>
                </a:lnTo>
                <a:lnTo>
                  <a:pt x="126" y="32"/>
                </a:lnTo>
                <a:lnTo>
                  <a:pt x="127" y="32"/>
                </a:lnTo>
                <a:lnTo>
                  <a:pt x="127" y="32"/>
                </a:lnTo>
                <a:lnTo>
                  <a:pt x="128" y="32"/>
                </a:lnTo>
                <a:lnTo>
                  <a:pt x="128" y="32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9" y="33"/>
                </a:lnTo>
                <a:lnTo>
                  <a:pt x="129" y="33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29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0" y="34"/>
                </a:lnTo>
                <a:lnTo>
                  <a:pt x="131" y="35"/>
                </a:lnTo>
                <a:lnTo>
                  <a:pt x="131" y="35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1" y="37"/>
                </a:lnTo>
                <a:lnTo>
                  <a:pt x="131" y="37"/>
                </a:lnTo>
                <a:lnTo>
                  <a:pt x="131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29" y="37"/>
                </a:lnTo>
                <a:lnTo>
                  <a:pt x="129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7"/>
                </a:lnTo>
                <a:lnTo>
                  <a:pt x="130" y="38"/>
                </a:lnTo>
                <a:lnTo>
                  <a:pt x="130" y="38"/>
                </a:lnTo>
                <a:lnTo>
                  <a:pt x="129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39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0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1"/>
                </a:lnTo>
                <a:lnTo>
                  <a:pt x="130" y="42"/>
                </a:lnTo>
                <a:lnTo>
                  <a:pt x="130" y="42"/>
                </a:lnTo>
                <a:lnTo>
                  <a:pt x="130" y="41"/>
                </a:lnTo>
                <a:lnTo>
                  <a:pt x="130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5"/>
                </a:lnTo>
                <a:lnTo>
                  <a:pt x="129" y="46"/>
                </a:lnTo>
                <a:lnTo>
                  <a:pt x="129" y="46"/>
                </a:lnTo>
                <a:lnTo>
                  <a:pt x="128" y="46"/>
                </a:lnTo>
                <a:lnTo>
                  <a:pt x="128" y="46"/>
                </a:lnTo>
                <a:lnTo>
                  <a:pt x="128" y="47"/>
                </a:lnTo>
                <a:lnTo>
                  <a:pt x="128" y="47"/>
                </a:lnTo>
                <a:lnTo>
                  <a:pt x="128" y="47"/>
                </a:lnTo>
                <a:lnTo>
                  <a:pt x="128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6"/>
                </a:lnTo>
                <a:lnTo>
                  <a:pt x="127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7"/>
                </a:lnTo>
                <a:lnTo>
                  <a:pt x="126" y="46"/>
                </a:lnTo>
                <a:lnTo>
                  <a:pt x="125" y="46"/>
                </a:lnTo>
                <a:lnTo>
                  <a:pt x="125" y="46"/>
                </a:lnTo>
                <a:lnTo>
                  <a:pt x="125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6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5"/>
                </a:lnTo>
                <a:lnTo>
                  <a:pt x="124" y="44"/>
                </a:lnTo>
                <a:lnTo>
                  <a:pt x="124" y="44"/>
                </a:lnTo>
                <a:lnTo>
                  <a:pt x="124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3" y="43"/>
                </a:lnTo>
                <a:lnTo>
                  <a:pt x="122" y="43"/>
                </a:lnTo>
                <a:lnTo>
                  <a:pt x="122" y="43"/>
                </a:lnTo>
                <a:lnTo>
                  <a:pt x="121" y="43"/>
                </a:lnTo>
                <a:lnTo>
                  <a:pt x="121" y="42"/>
                </a:lnTo>
                <a:lnTo>
                  <a:pt x="121" y="42"/>
                </a:lnTo>
                <a:lnTo>
                  <a:pt x="121" y="42"/>
                </a:lnTo>
                <a:lnTo>
                  <a:pt x="121" y="42"/>
                </a:lnTo>
                <a:lnTo>
                  <a:pt x="121" y="43"/>
                </a:lnTo>
                <a:lnTo>
                  <a:pt x="121" y="43"/>
                </a:lnTo>
                <a:lnTo>
                  <a:pt x="121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3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5"/>
                </a:lnTo>
                <a:lnTo>
                  <a:pt x="120" y="45"/>
                </a:lnTo>
                <a:lnTo>
                  <a:pt x="120" y="45"/>
                </a:lnTo>
                <a:lnTo>
                  <a:pt x="120" y="46"/>
                </a:lnTo>
                <a:lnTo>
                  <a:pt x="120" y="46"/>
                </a:lnTo>
                <a:lnTo>
                  <a:pt x="120" y="46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7"/>
                </a:lnTo>
                <a:lnTo>
                  <a:pt x="120" y="48"/>
                </a:lnTo>
                <a:lnTo>
                  <a:pt x="120" y="48"/>
                </a:lnTo>
                <a:lnTo>
                  <a:pt x="120" y="48"/>
                </a:lnTo>
                <a:lnTo>
                  <a:pt x="120" y="48"/>
                </a:lnTo>
                <a:lnTo>
                  <a:pt x="121" y="48"/>
                </a:lnTo>
                <a:lnTo>
                  <a:pt x="121" y="49"/>
                </a:lnTo>
                <a:lnTo>
                  <a:pt x="121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19" y="49"/>
                </a:lnTo>
                <a:lnTo>
                  <a:pt x="119" y="49"/>
                </a:lnTo>
                <a:lnTo>
                  <a:pt x="119" y="49"/>
                </a:lnTo>
                <a:lnTo>
                  <a:pt x="119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7" y="49"/>
                </a:lnTo>
                <a:lnTo>
                  <a:pt x="117" y="48"/>
                </a:lnTo>
                <a:lnTo>
                  <a:pt x="116" y="48"/>
                </a:lnTo>
                <a:lnTo>
                  <a:pt x="116" y="48"/>
                </a:lnTo>
                <a:lnTo>
                  <a:pt x="115" y="48"/>
                </a:lnTo>
                <a:lnTo>
                  <a:pt x="114" y="48"/>
                </a:lnTo>
                <a:lnTo>
                  <a:pt x="114" y="48"/>
                </a:lnTo>
                <a:lnTo>
                  <a:pt x="113" y="49"/>
                </a:lnTo>
                <a:lnTo>
                  <a:pt x="113" y="49"/>
                </a:lnTo>
                <a:lnTo>
                  <a:pt x="113" y="49"/>
                </a:lnTo>
                <a:lnTo>
                  <a:pt x="113" y="49"/>
                </a:lnTo>
                <a:lnTo>
                  <a:pt x="114" y="49"/>
                </a:lnTo>
                <a:lnTo>
                  <a:pt x="114" y="50"/>
                </a:lnTo>
                <a:lnTo>
                  <a:pt x="114" y="50"/>
                </a:lnTo>
                <a:lnTo>
                  <a:pt x="114" y="50"/>
                </a:lnTo>
                <a:lnTo>
                  <a:pt x="114" y="50"/>
                </a:lnTo>
                <a:lnTo>
                  <a:pt x="113" y="51"/>
                </a:lnTo>
                <a:lnTo>
                  <a:pt x="113" y="51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3" y="52"/>
                </a:lnTo>
                <a:lnTo>
                  <a:pt x="114" y="52"/>
                </a:lnTo>
                <a:lnTo>
                  <a:pt x="114" y="52"/>
                </a:lnTo>
                <a:lnTo>
                  <a:pt x="114" y="52"/>
                </a:lnTo>
                <a:lnTo>
                  <a:pt x="114" y="53"/>
                </a:lnTo>
                <a:lnTo>
                  <a:pt x="114" y="53"/>
                </a:lnTo>
                <a:lnTo>
                  <a:pt x="115" y="54"/>
                </a:lnTo>
                <a:lnTo>
                  <a:pt x="115" y="54"/>
                </a:lnTo>
                <a:lnTo>
                  <a:pt x="114" y="54"/>
                </a:lnTo>
                <a:lnTo>
                  <a:pt x="114" y="54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3" y="55"/>
                </a:lnTo>
                <a:lnTo>
                  <a:pt x="113" y="56"/>
                </a:lnTo>
                <a:lnTo>
                  <a:pt x="113" y="57"/>
                </a:lnTo>
                <a:lnTo>
                  <a:pt x="113" y="57"/>
                </a:lnTo>
                <a:lnTo>
                  <a:pt x="113" y="58"/>
                </a:lnTo>
                <a:lnTo>
                  <a:pt x="113" y="58"/>
                </a:lnTo>
                <a:lnTo>
                  <a:pt x="113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59"/>
                </a:lnTo>
                <a:lnTo>
                  <a:pt x="114" y="60"/>
                </a:lnTo>
                <a:lnTo>
                  <a:pt x="114" y="60"/>
                </a:lnTo>
                <a:lnTo>
                  <a:pt x="114" y="60"/>
                </a:lnTo>
                <a:lnTo>
                  <a:pt x="115" y="61"/>
                </a:lnTo>
                <a:lnTo>
                  <a:pt x="115" y="61"/>
                </a:lnTo>
                <a:lnTo>
                  <a:pt x="115" y="62"/>
                </a:lnTo>
                <a:lnTo>
                  <a:pt x="115" y="62"/>
                </a:lnTo>
                <a:lnTo>
                  <a:pt x="115" y="63"/>
                </a:lnTo>
                <a:lnTo>
                  <a:pt x="115" y="63"/>
                </a:lnTo>
                <a:lnTo>
                  <a:pt x="115" y="63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13" y="65"/>
                </a:lnTo>
                <a:lnTo>
                  <a:pt x="111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8" y="66"/>
                </a:lnTo>
                <a:lnTo>
                  <a:pt x="107" y="67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7" y="66"/>
                </a:lnTo>
                <a:lnTo>
                  <a:pt x="106" y="66"/>
                </a:lnTo>
                <a:lnTo>
                  <a:pt x="106" y="67"/>
                </a:lnTo>
                <a:lnTo>
                  <a:pt x="106" y="66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6"/>
                </a:lnTo>
                <a:lnTo>
                  <a:pt x="106" y="67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6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5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4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5" y="63"/>
                </a:lnTo>
                <a:lnTo>
                  <a:pt x="106" y="63"/>
                </a:lnTo>
                <a:lnTo>
                  <a:pt x="106" y="63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1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60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9"/>
                </a:lnTo>
                <a:lnTo>
                  <a:pt x="106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5" y="58"/>
                </a:lnTo>
                <a:lnTo>
                  <a:pt x="104" y="58"/>
                </a:lnTo>
                <a:lnTo>
                  <a:pt x="104" y="57"/>
                </a:lnTo>
                <a:lnTo>
                  <a:pt x="103" y="57"/>
                </a:lnTo>
                <a:lnTo>
                  <a:pt x="102" y="57"/>
                </a:lnTo>
                <a:lnTo>
                  <a:pt x="100" y="57"/>
                </a:lnTo>
                <a:lnTo>
                  <a:pt x="98" y="57"/>
                </a:lnTo>
                <a:lnTo>
                  <a:pt x="93" y="57"/>
                </a:lnTo>
                <a:lnTo>
                  <a:pt x="93" y="57"/>
                </a:lnTo>
                <a:lnTo>
                  <a:pt x="90" y="57"/>
                </a:lnTo>
                <a:lnTo>
                  <a:pt x="90" y="57"/>
                </a:lnTo>
                <a:lnTo>
                  <a:pt x="90" y="59"/>
                </a:lnTo>
                <a:lnTo>
                  <a:pt x="90" y="59"/>
                </a:lnTo>
                <a:lnTo>
                  <a:pt x="90" y="60"/>
                </a:lnTo>
                <a:lnTo>
                  <a:pt x="90" y="60"/>
                </a:lnTo>
                <a:lnTo>
                  <a:pt x="90" y="60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1"/>
                </a:lnTo>
                <a:lnTo>
                  <a:pt x="90" y="62"/>
                </a:lnTo>
                <a:lnTo>
                  <a:pt x="90" y="62"/>
                </a:lnTo>
                <a:lnTo>
                  <a:pt x="90" y="62"/>
                </a:lnTo>
                <a:lnTo>
                  <a:pt x="90" y="62"/>
                </a:lnTo>
                <a:lnTo>
                  <a:pt x="89" y="63"/>
                </a:lnTo>
                <a:lnTo>
                  <a:pt x="89" y="63"/>
                </a:lnTo>
                <a:lnTo>
                  <a:pt x="89" y="63"/>
                </a:lnTo>
                <a:lnTo>
                  <a:pt x="89" y="63"/>
                </a:lnTo>
                <a:lnTo>
                  <a:pt x="89" y="64"/>
                </a:lnTo>
                <a:lnTo>
                  <a:pt x="89" y="64"/>
                </a:lnTo>
                <a:lnTo>
                  <a:pt x="89" y="64"/>
                </a:lnTo>
                <a:lnTo>
                  <a:pt x="89" y="64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5"/>
                </a:lnTo>
                <a:lnTo>
                  <a:pt x="89" y="66"/>
                </a:lnTo>
                <a:lnTo>
                  <a:pt x="89" y="66"/>
                </a:lnTo>
                <a:lnTo>
                  <a:pt x="89" y="66"/>
                </a:lnTo>
                <a:lnTo>
                  <a:pt x="89" y="66"/>
                </a:lnTo>
                <a:lnTo>
                  <a:pt x="89" y="67"/>
                </a:lnTo>
                <a:lnTo>
                  <a:pt x="89" y="67"/>
                </a:lnTo>
                <a:lnTo>
                  <a:pt x="89" y="67"/>
                </a:lnTo>
                <a:lnTo>
                  <a:pt x="92" y="67"/>
                </a:lnTo>
                <a:lnTo>
                  <a:pt x="93" y="67"/>
                </a:lnTo>
                <a:lnTo>
                  <a:pt x="94" y="67"/>
                </a:lnTo>
                <a:lnTo>
                  <a:pt x="95" y="67"/>
                </a:lnTo>
                <a:lnTo>
                  <a:pt x="97" y="67"/>
                </a:lnTo>
                <a:lnTo>
                  <a:pt x="100" y="67"/>
                </a:lnTo>
                <a:lnTo>
                  <a:pt x="101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7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8"/>
                </a:lnTo>
                <a:lnTo>
                  <a:pt x="106" y="69"/>
                </a:lnTo>
                <a:lnTo>
                  <a:pt x="105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0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5" y="71"/>
                </a:lnTo>
                <a:lnTo>
                  <a:pt x="106" y="71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2"/>
                </a:lnTo>
                <a:lnTo>
                  <a:pt x="105" y="73"/>
                </a:lnTo>
                <a:lnTo>
                  <a:pt x="105" y="73"/>
                </a:lnTo>
                <a:lnTo>
                  <a:pt x="104" y="73"/>
                </a:lnTo>
                <a:lnTo>
                  <a:pt x="104" y="73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5"/>
                </a:lnTo>
                <a:lnTo>
                  <a:pt x="104" y="75"/>
                </a:lnTo>
                <a:lnTo>
                  <a:pt x="104" y="75"/>
                </a:lnTo>
                <a:lnTo>
                  <a:pt x="104" y="75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lnTo>
                  <a:pt x="105" y="76"/>
                </a:lnTo>
                <a:lnTo>
                  <a:pt x="104" y="77"/>
                </a:lnTo>
                <a:lnTo>
                  <a:pt x="105" y="77"/>
                </a:lnTo>
                <a:lnTo>
                  <a:pt x="104" y="77"/>
                </a:lnTo>
                <a:lnTo>
                  <a:pt x="105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5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8"/>
                </a:lnTo>
                <a:lnTo>
                  <a:pt x="106" y="78"/>
                </a:lnTo>
                <a:lnTo>
                  <a:pt x="106" y="77"/>
                </a:lnTo>
                <a:lnTo>
                  <a:pt x="106" y="77"/>
                </a:lnTo>
                <a:lnTo>
                  <a:pt x="106" y="77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8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8" y="79"/>
                </a:lnTo>
                <a:lnTo>
                  <a:pt x="108" y="79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1"/>
                </a:lnTo>
                <a:lnTo>
                  <a:pt x="108" y="82"/>
                </a:lnTo>
                <a:lnTo>
                  <a:pt x="108" y="81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8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3"/>
                </a:lnTo>
                <a:lnTo>
                  <a:pt x="109" y="84"/>
                </a:lnTo>
                <a:lnTo>
                  <a:pt x="109" y="83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10" y="84"/>
                </a:lnTo>
                <a:lnTo>
                  <a:pt x="109" y="84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6"/>
                </a:lnTo>
                <a:lnTo>
                  <a:pt x="109" y="85"/>
                </a:lnTo>
                <a:lnTo>
                  <a:pt x="109" y="85"/>
                </a:lnTo>
                <a:lnTo>
                  <a:pt x="109" y="85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8" y="86"/>
                </a:lnTo>
                <a:lnTo>
                  <a:pt x="107" y="86"/>
                </a:lnTo>
                <a:lnTo>
                  <a:pt x="107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6"/>
                </a:lnTo>
                <a:lnTo>
                  <a:pt x="107" y="87"/>
                </a:lnTo>
                <a:lnTo>
                  <a:pt x="107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6" y="88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8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5" y="89"/>
                </a:lnTo>
                <a:lnTo>
                  <a:pt x="104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4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1"/>
                </a:lnTo>
                <a:lnTo>
                  <a:pt x="102" y="91"/>
                </a:lnTo>
                <a:lnTo>
                  <a:pt x="103" y="91"/>
                </a:lnTo>
                <a:lnTo>
                  <a:pt x="103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2" y="93"/>
                </a:lnTo>
                <a:lnTo>
                  <a:pt x="103" y="93"/>
                </a:lnTo>
                <a:lnTo>
                  <a:pt x="103" y="93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4"/>
                </a:lnTo>
                <a:lnTo>
                  <a:pt x="103" y="95"/>
                </a:lnTo>
                <a:lnTo>
                  <a:pt x="104" y="95"/>
                </a:lnTo>
                <a:lnTo>
                  <a:pt x="104" y="95"/>
                </a:lnTo>
                <a:lnTo>
                  <a:pt x="104" y="94"/>
                </a:lnTo>
                <a:lnTo>
                  <a:pt x="104" y="94"/>
                </a:lnTo>
                <a:lnTo>
                  <a:pt x="105" y="94"/>
                </a:lnTo>
                <a:lnTo>
                  <a:pt x="105" y="94"/>
                </a:lnTo>
                <a:lnTo>
                  <a:pt x="105" y="94"/>
                </a:lnTo>
                <a:lnTo>
                  <a:pt x="105" y="94"/>
                </a:lnTo>
                <a:lnTo>
                  <a:pt x="106" y="94"/>
                </a:lnTo>
                <a:lnTo>
                  <a:pt x="106" y="94"/>
                </a:lnTo>
                <a:lnTo>
                  <a:pt x="106" y="95"/>
                </a:lnTo>
                <a:lnTo>
                  <a:pt x="106" y="95"/>
                </a:lnTo>
                <a:lnTo>
                  <a:pt x="107" y="95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6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7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7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6" y="99"/>
                </a:lnTo>
                <a:lnTo>
                  <a:pt x="105" y="99"/>
                </a:lnTo>
                <a:lnTo>
                  <a:pt x="105" y="99"/>
                </a:lnTo>
                <a:lnTo>
                  <a:pt x="106" y="99"/>
                </a:lnTo>
                <a:lnTo>
                  <a:pt x="105" y="100"/>
                </a:lnTo>
                <a:lnTo>
                  <a:pt x="105" y="100"/>
                </a:lnTo>
                <a:lnTo>
                  <a:pt x="106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0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5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1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2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6" y="103"/>
                </a:lnTo>
                <a:lnTo>
                  <a:pt x="107" y="103"/>
                </a:lnTo>
                <a:lnTo>
                  <a:pt x="106" y="104"/>
                </a:lnTo>
                <a:lnTo>
                  <a:pt x="107" y="104"/>
                </a:lnTo>
                <a:lnTo>
                  <a:pt x="106" y="104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4"/>
                </a:lnTo>
                <a:lnTo>
                  <a:pt x="106" y="105"/>
                </a:lnTo>
                <a:lnTo>
                  <a:pt x="106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5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4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6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3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7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1" y="108"/>
                </a:lnTo>
                <a:lnTo>
                  <a:pt x="100" y="108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09"/>
                </a:lnTo>
                <a:lnTo>
                  <a:pt x="100" y="110"/>
                </a:lnTo>
                <a:lnTo>
                  <a:pt x="100" y="110"/>
                </a:lnTo>
                <a:lnTo>
                  <a:pt x="100" y="110"/>
                </a:lnTo>
                <a:lnTo>
                  <a:pt x="100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9" y="110"/>
                </a:lnTo>
                <a:lnTo>
                  <a:pt x="98" y="110"/>
                </a:lnTo>
                <a:lnTo>
                  <a:pt x="98" y="110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7" y="111"/>
                </a:lnTo>
                <a:lnTo>
                  <a:pt x="98" y="111"/>
                </a:lnTo>
                <a:lnTo>
                  <a:pt x="97" y="111"/>
                </a:lnTo>
                <a:lnTo>
                  <a:pt x="97" y="110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6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1"/>
                </a:lnTo>
                <a:lnTo>
                  <a:pt x="94" y="111"/>
                </a:lnTo>
                <a:lnTo>
                  <a:pt x="94" y="112"/>
                </a:lnTo>
                <a:lnTo>
                  <a:pt x="94" y="112"/>
                </a:lnTo>
                <a:lnTo>
                  <a:pt x="94" y="111"/>
                </a:lnTo>
                <a:lnTo>
                  <a:pt x="94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1" y="111"/>
                </a:ln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0" y="110"/>
                </a:lnTo>
                <a:lnTo>
                  <a:pt x="90" y="110"/>
                </a:lnTo>
                <a:lnTo>
                  <a:pt x="90" y="110"/>
                </a:lnTo>
                <a:lnTo>
                  <a:pt x="90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9" y="109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7" y="110"/>
                </a:lnTo>
                <a:lnTo>
                  <a:pt x="86" y="110"/>
                </a:lnTo>
                <a:lnTo>
                  <a:pt x="86" y="110"/>
                </a:lnTo>
                <a:lnTo>
                  <a:pt x="86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5" y="110"/>
                </a:lnTo>
                <a:lnTo>
                  <a:pt x="84" y="110"/>
                </a:lnTo>
                <a:lnTo>
                  <a:pt x="84" y="110"/>
                </a:lnTo>
                <a:lnTo>
                  <a:pt x="84" y="109"/>
                </a:lnTo>
                <a:lnTo>
                  <a:pt x="84" y="109"/>
                </a:lnTo>
                <a:lnTo>
                  <a:pt x="84" y="109"/>
                </a:lnTo>
                <a:lnTo>
                  <a:pt x="83" y="109"/>
                </a:lnTo>
                <a:lnTo>
                  <a:pt x="83" y="109"/>
                </a:lnTo>
                <a:lnTo>
                  <a:pt x="83" y="109"/>
                </a:lnTo>
                <a:lnTo>
                  <a:pt x="83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1" y="110"/>
                </a:lnTo>
                <a:lnTo>
                  <a:pt x="81" y="109"/>
                </a:lnTo>
                <a:lnTo>
                  <a:pt x="81" y="110"/>
                </a:lnTo>
                <a:lnTo>
                  <a:pt x="80" y="109"/>
                </a:lnTo>
                <a:lnTo>
                  <a:pt x="80" y="110"/>
                </a:lnTo>
                <a:lnTo>
                  <a:pt x="80" y="110"/>
                </a:lnTo>
                <a:lnTo>
                  <a:pt x="80" y="110"/>
                </a:lnTo>
                <a:lnTo>
                  <a:pt x="79" y="110"/>
                </a:lnTo>
                <a:lnTo>
                  <a:pt x="79" y="110"/>
                </a:lnTo>
                <a:lnTo>
                  <a:pt x="79" y="109"/>
                </a:lnTo>
                <a:lnTo>
                  <a:pt x="79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09"/>
                </a:lnTo>
                <a:lnTo>
                  <a:pt x="77" y="109"/>
                </a:lnTo>
                <a:lnTo>
                  <a:pt x="77" y="109"/>
                </a:lnTo>
                <a:lnTo>
                  <a:pt x="77" y="109"/>
                </a:lnTo>
                <a:lnTo>
                  <a:pt x="76" y="109"/>
                </a:lnTo>
                <a:lnTo>
                  <a:pt x="76" y="109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6" y="110"/>
                </a:lnTo>
                <a:lnTo>
                  <a:pt x="75" y="110"/>
                </a:lnTo>
                <a:lnTo>
                  <a:pt x="75" y="110"/>
                </a:lnTo>
                <a:lnTo>
                  <a:pt x="75" y="111"/>
                </a:lnTo>
                <a:lnTo>
                  <a:pt x="75" y="111"/>
                </a:lnTo>
                <a:lnTo>
                  <a:pt x="75" y="111"/>
                </a:lnTo>
                <a:lnTo>
                  <a:pt x="74" y="111"/>
                </a:lnTo>
                <a:lnTo>
                  <a:pt x="74" y="111"/>
                </a:lnTo>
                <a:lnTo>
                  <a:pt x="74" y="111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3" y="111"/>
                </a:lnTo>
                <a:lnTo>
                  <a:pt x="73" y="111"/>
                </a:lnTo>
                <a:lnTo>
                  <a:pt x="73" y="111"/>
                </a:lnTo>
                <a:lnTo>
                  <a:pt x="72" y="111"/>
                </a:lnTo>
                <a:lnTo>
                  <a:pt x="72" y="111"/>
                </a:lnTo>
                <a:lnTo>
                  <a:pt x="72" y="111"/>
                </a:lnTo>
                <a:lnTo>
                  <a:pt x="73" y="111"/>
                </a:lnTo>
                <a:lnTo>
                  <a:pt x="73" y="111"/>
                </a:lnTo>
                <a:lnTo>
                  <a:pt x="73" y="111"/>
                </a:lnTo>
                <a:lnTo>
                  <a:pt x="72" y="112"/>
                </a:lnTo>
                <a:lnTo>
                  <a:pt x="72" y="112"/>
                </a:lnTo>
                <a:lnTo>
                  <a:pt x="72" y="112"/>
                </a:lnTo>
                <a:lnTo>
                  <a:pt x="72" y="112"/>
                </a:lnTo>
                <a:lnTo>
                  <a:pt x="72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71" y="114"/>
                </a:lnTo>
                <a:lnTo>
                  <a:pt x="70" y="113"/>
                </a:lnTo>
                <a:lnTo>
                  <a:pt x="70" y="113"/>
                </a:lnTo>
                <a:lnTo>
                  <a:pt x="70" y="114"/>
                </a:lnTo>
                <a:lnTo>
                  <a:pt x="70" y="114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9" y="115"/>
                </a:lnTo>
                <a:lnTo>
                  <a:pt x="68" y="114"/>
                </a:lnTo>
                <a:lnTo>
                  <a:pt x="67" y="113"/>
                </a:lnTo>
                <a:lnTo>
                  <a:pt x="67" y="113"/>
                </a:lnTo>
                <a:lnTo>
                  <a:pt x="67" y="113"/>
                </a:lnTo>
                <a:lnTo>
                  <a:pt x="67" y="113"/>
                </a:lnTo>
                <a:lnTo>
                  <a:pt x="67" y="112"/>
                </a:lnTo>
                <a:lnTo>
                  <a:pt x="67" y="112"/>
                </a:lnTo>
                <a:lnTo>
                  <a:pt x="67" y="112"/>
                </a:lnTo>
                <a:lnTo>
                  <a:pt x="67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5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4"/>
                </a:lnTo>
                <a:lnTo>
                  <a:pt x="65" y="114"/>
                </a:lnTo>
                <a:lnTo>
                  <a:pt x="65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3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5"/>
                </a:lnTo>
                <a:lnTo>
                  <a:pt x="62" y="115"/>
                </a:lnTo>
                <a:lnTo>
                  <a:pt x="62" y="115"/>
                </a:lnTo>
                <a:lnTo>
                  <a:pt x="62" y="115"/>
                </a:lnTo>
                <a:lnTo>
                  <a:pt x="61" y="115"/>
                </a:lnTo>
                <a:lnTo>
                  <a:pt x="61" y="115"/>
                </a:lnTo>
                <a:lnTo>
                  <a:pt x="61" y="115"/>
                </a:lnTo>
                <a:lnTo>
                  <a:pt x="61" y="115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60" y="115"/>
                </a:lnTo>
                <a:lnTo>
                  <a:pt x="59" y="115"/>
                </a:lnTo>
                <a:lnTo>
                  <a:pt x="59" y="114"/>
                </a:lnTo>
                <a:lnTo>
                  <a:pt x="58" y="114"/>
                </a:lnTo>
                <a:lnTo>
                  <a:pt x="58" y="114"/>
                </a:lnTo>
                <a:lnTo>
                  <a:pt x="58" y="114"/>
                </a:lnTo>
                <a:lnTo>
                  <a:pt x="57" y="114"/>
                </a:lnTo>
                <a:lnTo>
                  <a:pt x="57" y="115"/>
                </a:lnTo>
                <a:lnTo>
                  <a:pt x="57" y="115"/>
                </a:lnTo>
                <a:lnTo>
                  <a:pt x="57" y="116"/>
                </a:lnTo>
                <a:lnTo>
                  <a:pt x="55" y="115"/>
                </a:lnTo>
                <a:lnTo>
                  <a:pt x="55" y="116"/>
                </a:lnTo>
                <a:lnTo>
                  <a:pt x="54" y="116"/>
                </a:lnTo>
                <a:lnTo>
                  <a:pt x="54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6"/>
                </a:lnTo>
                <a:lnTo>
                  <a:pt x="52" y="116"/>
                </a:lnTo>
                <a:lnTo>
                  <a:pt x="52" y="117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8"/>
                </a:lnTo>
                <a:lnTo>
                  <a:pt x="51" y="119"/>
                </a:lnTo>
                <a:lnTo>
                  <a:pt x="50" y="120"/>
                </a:lnTo>
                <a:lnTo>
                  <a:pt x="50" y="120"/>
                </a:lnTo>
                <a:lnTo>
                  <a:pt x="50" y="120"/>
                </a:lnTo>
                <a:lnTo>
                  <a:pt x="49" y="120"/>
                </a:lnTo>
                <a:lnTo>
                  <a:pt x="49" y="120"/>
                </a:lnTo>
                <a:lnTo>
                  <a:pt x="49" y="121"/>
                </a:lnTo>
                <a:lnTo>
                  <a:pt x="49" y="121"/>
                </a:ln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lnTo>
                  <a:pt x="49" y="123"/>
                </a:lnTo>
                <a:lnTo>
                  <a:pt x="48" y="123"/>
                </a:lnTo>
                <a:lnTo>
                  <a:pt x="48" y="123"/>
                </a:lnTo>
                <a:lnTo>
                  <a:pt x="48" y="124"/>
                </a:lnTo>
                <a:lnTo>
                  <a:pt x="48" y="124"/>
                </a:lnTo>
                <a:lnTo>
                  <a:pt x="48" y="124"/>
                </a:lnTo>
                <a:lnTo>
                  <a:pt x="47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5"/>
                </a:lnTo>
                <a:lnTo>
                  <a:pt x="46" y="125"/>
                </a:lnTo>
                <a:lnTo>
                  <a:pt x="45" y="125"/>
                </a:lnTo>
                <a:lnTo>
                  <a:pt x="45" y="125"/>
                </a:lnTo>
                <a:lnTo>
                  <a:pt x="45" y="126"/>
                </a:lnTo>
                <a:lnTo>
                  <a:pt x="45" y="126"/>
                </a:lnTo>
                <a:lnTo>
                  <a:pt x="45" y="126"/>
                </a:lnTo>
                <a:lnTo>
                  <a:pt x="44" y="126"/>
                </a:lnTo>
                <a:lnTo>
                  <a:pt x="44" y="126"/>
                </a:lnTo>
                <a:lnTo>
                  <a:pt x="44" y="127"/>
                </a:lnTo>
                <a:lnTo>
                  <a:pt x="43" y="127"/>
                </a:lnTo>
                <a:lnTo>
                  <a:pt x="43" y="127"/>
                </a:lnTo>
                <a:lnTo>
                  <a:pt x="43" y="128"/>
                </a:lnTo>
                <a:lnTo>
                  <a:pt x="43" y="128"/>
                </a:lnTo>
                <a:lnTo>
                  <a:pt x="43" y="128"/>
                </a:lnTo>
                <a:lnTo>
                  <a:pt x="43" y="129"/>
                </a:lnTo>
                <a:lnTo>
                  <a:pt x="43" y="129"/>
                </a:lnTo>
                <a:lnTo>
                  <a:pt x="43" y="129"/>
                </a:lnTo>
                <a:lnTo>
                  <a:pt x="42" y="129"/>
                </a:lnTo>
                <a:lnTo>
                  <a:pt x="43" y="130"/>
                </a:lnTo>
                <a:lnTo>
                  <a:pt x="43" y="130"/>
                </a:lnTo>
                <a:lnTo>
                  <a:pt x="43" y="130"/>
                </a:lnTo>
                <a:lnTo>
                  <a:pt x="43" y="131"/>
                </a:lnTo>
                <a:lnTo>
                  <a:pt x="43" y="131"/>
                </a:lnTo>
                <a:lnTo>
                  <a:pt x="43" y="131"/>
                </a:lnTo>
                <a:lnTo>
                  <a:pt x="42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30"/>
                </a:lnTo>
                <a:lnTo>
                  <a:pt x="40" y="130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9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8"/>
                </a:lnTo>
                <a:lnTo>
                  <a:pt x="39" y="127"/>
                </a:lnTo>
                <a:lnTo>
                  <a:pt x="39" y="127"/>
                </a:lnTo>
                <a:lnTo>
                  <a:pt x="39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8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26"/>
                </a:lnTo>
                <a:lnTo>
                  <a:pt x="37" y="126"/>
                </a:lnTo>
                <a:lnTo>
                  <a:pt x="37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lnTo>
                  <a:pt x="36" y="127"/>
                </a:lnTo>
                <a:lnTo>
                  <a:pt x="36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5"/>
                </a:lnTo>
                <a:lnTo>
                  <a:pt x="34" y="125"/>
                </a:lnTo>
                <a:lnTo>
                  <a:pt x="34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3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5"/>
                </a:lnTo>
                <a:lnTo>
                  <a:pt x="32" y="124"/>
                </a:lnTo>
                <a:lnTo>
                  <a:pt x="32" y="125"/>
                </a:lnTo>
                <a:lnTo>
                  <a:pt x="31" y="125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1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9" y="124"/>
                </a:lnTo>
                <a:lnTo>
                  <a:pt x="28" y="124"/>
                </a:lnTo>
                <a:lnTo>
                  <a:pt x="28" y="124"/>
                </a:lnTo>
                <a:lnTo>
                  <a:pt x="28" y="124"/>
                </a:lnTo>
                <a:lnTo>
                  <a:pt x="27" y="124"/>
                </a:lnTo>
                <a:lnTo>
                  <a:pt x="28" y="124"/>
                </a:lnTo>
                <a:lnTo>
                  <a:pt x="27" y="123"/>
                </a:lnTo>
                <a:lnTo>
                  <a:pt x="27" y="124"/>
                </a:lnTo>
                <a:lnTo>
                  <a:pt x="27" y="124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5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1"/>
                </a:lnTo>
                <a:lnTo>
                  <a:pt x="24" y="121"/>
                </a:lnTo>
                <a:lnTo>
                  <a:pt x="24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3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0" y="120"/>
                </a:lnTo>
                <a:lnTo>
                  <a:pt x="21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9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8"/>
                </a:lnTo>
                <a:lnTo>
                  <a:pt x="18" y="118"/>
                </a:lnTo>
                <a:lnTo>
                  <a:pt x="17" y="118"/>
                </a:lnTo>
                <a:lnTo>
                  <a:pt x="17" y="118"/>
                </a:lnTo>
                <a:lnTo>
                  <a:pt x="17" y="119"/>
                </a:lnTo>
                <a:lnTo>
                  <a:pt x="17" y="119"/>
                </a:lnTo>
                <a:lnTo>
                  <a:pt x="17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5" y="117"/>
                </a:lnTo>
                <a:lnTo>
                  <a:pt x="14" y="116"/>
                </a:lnTo>
                <a:lnTo>
                  <a:pt x="14" y="116"/>
                </a:lnTo>
                <a:lnTo>
                  <a:pt x="13" y="116"/>
                </a:lnTo>
                <a:lnTo>
                  <a:pt x="13" y="115"/>
                </a:lnTo>
                <a:lnTo>
                  <a:pt x="13" y="115"/>
                </a:lnTo>
                <a:lnTo>
                  <a:pt x="13" y="115"/>
                </a:lnTo>
                <a:lnTo>
                  <a:pt x="12" y="115"/>
                </a:lnTo>
                <a:lnTo>
                  <a:pt x="12" y="115"/>
                </a:lnTo>
                <a:lnTo>
                  <a:pt x="12" y="115"/>
                </a:lnTo>
                <a:lnTo>
                  <a:pt x="12" y="116"/>
                </a:lnTo>
                <a:lnTo>
                  <a:pt x="12" y="116"/>
                </a:lnTo>
                <a:lnTo>
                  <a:pt x="11" y="116"/>
                </a:lnTo>
                <a:lnTo>
                  <a:pt x="11" y="116"/>
                </a:lnTo>
                <a:lnTo>
                  <a:pt x="11" y="116"/>
                </a:lnTo>
                <a:lnTo>
                  <a:pt x="10" y="116"/>
                </a:lnTo>
                <a:lnTo>
                  <a:pt x="10" y="116"/>
                </a:lnTo>
                <a:lnTo>
                  <a:pt x="9" y="116"/>
                </a:lnTo>
                <a:lnTo>
                  <a:pt x="9" y="116"/>
                </a:lnTo>
                <a:lnTo>
                  <a:pt x="9" y="116"/>
                </a:lnTo>
                <a:lnTo>
                  <a:pt x="9" y="116"/>
                </a:lnTo>
                <a:lnTo>
                  <a:pt x="8" y="116"/>
                </a:lnTo>
                <a:lnTo>
                  <a:pt x="8" y="115"/>
                </a:lnTo>
                <a:lnTo>
                  <a:pt x="8" y="116"/>
                </a:lnTo>
                <a:lnTo>
                  <a:pt x="7" y="115"/>
                </a:lnTo>
                <a:lnTo>
                  <a:pt x="7" y="115"/>
                </a:lnTo>
                <a:lnTo>
                  <a:pt x="7" y="115"/>
                </a:lnTo>
                <a:lnTo>
                  <a:pt x="7" y="115"/>
                </a:lnTo>
                <a:lnTo>
                  <a:pt x="6" y="115"/>
                </a:lnTo>
                <a:lnTo>
                  <a:pt x="6" y="115"/>
                </a:lnTo>
                <a:lnTo>
                  <a:pt x="6" y="114"/>
                </a:lnTo>
                <a:lnTo>
                  <a:pt x="5" y="114"/>
                </a:lnTo>
                <a:lnTo>
                  <a:pt x="6" y="114"/>
                </a:lnTo>
                <a:lnTo>
                  <a:pt x="5" y="114"/>
                </a:lnTo>
                <a:lnTo>
                  <a:pt x="5" y="114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6" y="113"/>
                </a:lnTo>
                <a:lnTo>
                  <a:pt x="6" y="112"/>
                </a:lnTo>
                <a:lnTo>
                  <a:pt x="6" y="112"/>
                </a:lnTo>
                <a:lnTo>
                  <a:pt x="7" y="112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7" y="111"/>
                </a:lnTo>
                <a:lnTo>
                  <a:pt x="8" y="111"/>
                </a:lnTo>
                <a:lnTo>
                  <a:pt x="8" y="110"/>
                </a:lnTo>
                <a:lnTo>
                  <a:pt x="9" y="110"/>
                </a:lnTo>
                <a:lnTo>
                  <a:pt x="9" y="110"/>
                </a:lnTo>
                <a:lnTo>
                  <a:pt x="9" y="109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7" y="109"/>
                </a:lnTo>
                <a:lnTo>
                  <a:pt x="6" y="109"/>
                </a:lnTo>
                <a:lnTo>
                  <a:pt x="5" y="109"/>
                </a:lnTo>
                <a:lnTo>
                  <a:pt x="5" y="109"/>
                </a:lnTo>
                <a:lnTo>
                  <a:pt x="4" y="109"/>
                </a:lnTo>
                <a:lnTo>
                  <a:pt x="4" y="110"/>
                </a:lnTo>
                <a:lnTo>
                  <a:pt x="4" y="110"/>
                </a:lnTo>
                <a:lnTo>
                  <a:pt x="4" y="109"/>
                </a:lnTo>
                <a:lnTo>
                  <a:pt x="3" y="109"/>
                </a:lnTo>
                <a:lnTo>
                  <a:pt x="3" y="109"/>
                </a:lnTo>
                <a:lnTo>
                  <a:pt x="3" y="108"/>
                </a:lnTo>
                <a:lnTo>
                  <a:pt x="2" y="108"/>
                </a:lnTo>
                <a:lnTo>
                  <a:pt x="2" y="107"/>
                </a:lnTo>
                <a:lnTo>
                  <a:pt x="2" y="106"/>
                </a:lnTo>
                <a:lnTo>
                  <a:pt x="2" y="106"/>
                </a:lnTo>
                <a:lnTo>
                  <a:pt x="2" y="105"/>
                </a:lnTo>
                <a:lnTo>
                  <a:pt x="2" y="105"/>
                </a:lnTo>
                <a:lnTo>
                  <a:pt x="2" y="104"/>
                </a:lnTo>
                <a:lnTo>
                  <a:pt x="2" y="104"/>
                </a:lnTo>
                <a:lnTo>
                  <a:pt x="2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3"/>
                </a:lnTo>
                <a:lnTo>
                  <a:pt x="3" y="102"/>
                </a:lnTo>
                <a:lnTo>
                  <a:pt x="3" y="102"/>
                </a:lnTo>
                <a:lnTo>
                  <a:pt x="2" y="102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1"/>
                </a:lnTo>
                <a:lnTo>
                  <a:pt x="2" y="100"/>
                </a:lnTo>
                <a:lnTo>
                  <a:pt x="2" y="100"/>
                </a:lnTo>
                <a:lnTo>
                  <a:pt x="2" y="100"/>
                </a:lnTo>
                <a:lnTo>
                  <a:pt x="2" y="100"/>
                </a:lnTo>
                <a:lnTo>
                  <a:pt x="1" y="99"/>
                </a:lnTo>
                <a:lnTo>
                  <a:pt x="2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8"/>
                </a:lnTo>
                <a:lnTo>
                  <a:pt x="1" y="98"/>
                </a:lnTo>
                <a:lnTo>
                  <a:pt x="1" y="98"/>
                </a:lnTo>
                <a:lnTo>
                  <a:pt x="1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7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Freeform 28">
            <a:extLst>
              <a:ext uri="{FF2B5EF4-FFF2-40B4-BE49-F238E27FC236}">
                <a16:creationId xmlns:a16="http://schemas.microsoft.com/office/drawing/2014/main" xmlns="" id="{F718DC78-7A6D-4E86-9BBE-BDCF5378F71A}"/>
              </a:ext>
            </a:extLst>
          </p:cNvPr>
          <p:cNvSpPr>
            <a:spLocks/>
          </p:cNvSpPr>
          <p:nvPr/>
        </p:nvSpPr>
        <p:spPr bwMode="auto">
          <a:xfrm>
            <a:off x="4141644" y="4214423"/>
            <a:ext cx="1230313" cy="1201739"/>
          </a:xfrm>
          <a:custGeom>
            <a:avLst/>
            <a:gdLst>
              <a:gd name="T0" fmla="*/ 8 w 130"/>
              <a:gd name="T1" fmla="*/ 9 h 127"/>
              <a:gd name="T2" fmla="*/ 9 w 130"/>
              <a:gd name="T3" fmla="*/ 9 h 127"/>
              <a:gd name="T4" fmla="*/ 12 w 130"/>
              <a:gd name="T5" fmla="*/ 12 h 127"/>
              <a:gd name="T6" fmla="*/ 16 w 130"/>
              <a:gd name="T7" fmla="*/ 12 h 127"/>
              <a:gd name="T8" fmla="*/ 21 w 130"/>
              <a:gd name="T9" fmla="*/ 8 h 127"/>
              <a:gd name="T10" fmla="*/ 25 w 130"/>
              <a:gd name="T11" fmla="*/ 4 h 127"/>
              <a:gd name="T12" fmla="*/ 28 w 130"/>
              <a:gd name="T13" fmla="*/ 3 h 127"/>
              <a:gd name="T14" fmla="*/ 32 w 130"/>
              <a:gd name="T15" fmla="*/ 2 h 127"/>
              <a:gd name="T16" fmla="*/ 36 w 130"/>
              <a:gd name="T17" fmla="*/ 0 h 127"/>
              <a:gd name="T18" fmla="*/ 39 w 130"/>
              <a:gd name="T19" fmla="*/ 1 h 127"/>
              <a:gd name="T20" fmla="*/ 43 w 130"/>
              <a:gd name="T21" fmla="*/ 3 h 127"/>
              <a:gd name="T22" fmla="*/ 46 w 130"/>
              <a:gd name="T23" fmla="*/ 4 h 127"/>
              <a:gd name="T24" fmla="*/ 49 w 130"/>
              <a:gd name="T25" fmla="*/ 6 h 127"/>
              <a:gd name="T26" fmla="*/ 52 w 130"/>
              <a:gd name="T27" fmla="*/ 8 h 127"/>
              <a:gd name="T28" fmla="*/ 55 w 130"/>
              <a:gd name="T29" fmla="*/ 8 h 127"/>
              <a:gd name="T30" fmla="*/ 59 w 130"/>
              <a:gd name="T31" fmla="*/ 8 h 127"/>
              <a:gd name="T32" fmla="*/ 65 w 130"/>
              <a:gd name="T33" fmla="*/ 6 h 127"/>
              <a:gd name="T34" fmla="*/ 68 w 130"/>
              <a:gd name="T35" fmla="*/ 9 h 127"/>
              <a:gd name="T36" fmla="*/ 73 w 130"/>
              <a:gd name="T37" fmla="*/ 8 h 127"/>
              <a:gd name="T38" fmla="*/ 78 w 130"/>
              <a:gd name="T39" fmla="*/ 3 h 127"/>
              <a:gd name="T40" fmla="*/ 76 w 130"/>
              <a:gd name="T41" fmla="*/ 11 h 127"/>
              <a:gd name="T42" fmla="*/ 77 w 130"/>
              <a:gd name="T43" fmla="*/ 14 h 127"/>
              <a:gd name="T44" fmla="*/ 81 w 130"/>
              <a:gd name="T45" fmla="*/ 15 h 127"/>
              <a:gd name="T46" fmla="*/ 85 w 130"/>
              <a:gd name="T47" fmla="*/ 15 h 127"/>
              <a:gd name="T48" fmla="*/ 92 w 130"/>
              <a:gd name="T49" fmla="*/ 21 h 127"/>
              <a:gd name="T50" fmla="*/ 94 w 130"/>
              <a:gd name="T51" fmla="*/ 27 h 127"/>
              <a:gd name="T52" fmla="*/ 103 w 130"/>
              <a:gd name="T53" fmla="*/ 29 h 127"/>
              <a:gd name="T54" fmla="*/ 108 w 130"/>
              <a:gd name="T55" fmla="*/ 32 h 127"/>
              <a:gd name="T56" fmla="*/ 111 w 130"/>
              <a:gd name="T57" fmla="*/ 33 h 127"/>
              <a:gd name="T58" fmla="*/ 115 w 130"/>
              <a:gd name="T59" fmla="*/ 35 h 127"/>
              <a:gd name="T60" fmla="*/ 120 w 130"/>
              <a:gd name="T61" fmla="*/ 36 h 127"/>
              <a:gd name="T62" fmla="*/ 124 w 130"/>
              <a:gd name="T63" fmla="*/ 38 h 127"/>
              <a:gd name="T64" fmla="*/ 129 w 130"/>
              <a:gd name="T65" fmla="*/ 42 h 127"/>
              <a:gd name="T66" fmla="*/ 128 w 130"/>
              <a:gd name="T67" fmla="*/ 52 h 127"/>
              <a:gd name="T68" fmla="*/ 118 w 130"/>
              <a:gd name="T69" fmla="*/ 63 h 127"/>
              <a:gd name="T70" fmla="*/ 112 w 130"/>
              <a:gd name="T71" fmla="*/ 74 h 127"/>
              <a:gd name="T72" fmla="*/ 108 w 130"/>
              <a:gd name="T73" fmla="*/ 84 h 127"/>
              <a:gd name="T74" fmla="*/ 96 w 130"/>
              <a:gd name="T75" fmla="*/ 96 h 127"/>
              <a:gd name="T76" fmla="*/ 85 w 130"/>
              <a:gd name="T77" fmla="*/ 104 h 127"/>
              <a:gd name="T78" fmla="*/ 74 w 130"/>
              <a:gd name="T79" fmla="*/ 117 h 127"/>
              <a:gd name="T80" fmla="*/ 67 w 130"/>
              <a:gd name="T81" fmla="*/ 125 h 127"/>
              <a:gd name="T82" fmla="*/ 61 w 130"/>
              <a:gd name="T83" fmla="*/ 123 h 127"/>
              <a:gd name="T84" fmla="*/ 56 w 130"/>
              <a:gd name="T85" fmla="*/ 126 h 127"/>
              <a:gd name="T86" fmla="*/ 50 w 130"/>
              <a:gd name="T87" fmla="*/ 125 h 127"/>
              <a:gd name="T88" fmla="*/ 48 w 130"/>
              <a:gd name="T89" fmla="*/ 119 h 127"/>
              <a:gd name="T90" fmla="*/ 47 w 130"/>
              <a:gd name="T91" fmla="*/ 112 h 127"/>
              <a:gd name="T92" fmla="*/ 45 w 130"/>
              <a:gd name="T93" fmla="*/ 106 h 127"/>
              <a:gd name="T94" fmla="*/ 44 w 130"/>
              <a:gd name="T95" fmla="*/ 100 h 127"/>
              <a:gd name="T96" fmla="*/ 39 w 130"/>
              <a:gd name="T97" fmla="*/ 94 h 127"/>
              <a:gd name="T98" fmla="*/ 34 w 130"/>
              <a:gd name="T99" fmla="*/ 93 h 127"/>
              <a:gd name="T100" fmla="*/ 31 w 130"/>
              <a:gd name="T101" fmla="*/ 91 h 127"/>
              <a:gd name="T102" fmla="*/ 28 w 130"/>
              <a:gd name="T103" fmla="*/ 93 h 127"/>
              <a:gd name="T104" fmla="*/ 25 w 130"/>
              <a:gd name="T105" fmla="*/ 94 h 127"/>
              <a:gd name="T106" fmla="*/ 21 w 130"/>
              <a:gd name="T107" fmla="*/ 93 h 127"/>
              <a:gd name="T108" fmla="*/ 17 w 130"/>
              <a:gd name="T109" fmla="*/ 93 h 127"/>
              <a:gd name="T110" fmla="*/ 14 w 130"/>
              <a:gd name="T111" fmla="*/ 93 h 127"/>
              <a:gd name="T112" fmla="*/ 10 w 130"/>
              <a:gd name="T113" fmla="*/ 91 h 127"/>
              <a:gd name="T114" fmla="*/ 4 w 130"/>
              <a:gd name="T115" fmla="*/ 91 h 127"/>
              <a:gd name="T116" fmla="*/ 4 w 130"/>
              <a:gd name="T117" fmla="*/ 84 h 127"/>
              <a:gd name="T118" fmla="*/ 5 w 130"/>
              <a:gd name="T119" fmla="*/ 73 h 127"/>
              <a:gd name="T120" fmla="*/ 5 w 130"/>
              <a:gd name="T121" fmla="*/ 66 h 127"/>
              <a:gd name="T122" fmla="*/ 1 w 130"/>
              <a:gd name="T123" fmla="*/ 57 h 127"/>
              <a:gd name="T124" fmla="*/ 5 w 130"/>
              <a:gd name="T125" fmla="*/ 5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0" h="127">
                <a:moveTo>
                  <a:pt x="2" y="44"/>
                </a:moveTo>
                <a:lnTo>
                  <a:pt x="5" y="38"/>
                </a:lnTo>
                <a:lnTo>
                  <a:pt x="7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3"/>
                </a:lnTo>
                <a:lnTo>
                  <a:pt x="8" y="33"/>
                </a:lnTo>
                <a:lnTo>
                  <a:pt x="8" y="33"/>
                </a:lnTo>
                <a:lnTo>
                  <a:pt x="8" y="32"/>
                </a:lnTo>
                <a:lnTo>
                  <a:pt x="7" y="32"/>
                </a:lnTo>
                <a:lnTo>
                  <a:pt x="11" y="20"/>
                </a:lnTo>
                <a:lnTo>
                  <a:pt x="13" y="19"/>
                </a:lnTo>
                <a:lnTo>
                  <a:pt x="13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8" y="12"/>
                </a:lnTo>
                <a:lnTo>
                  <a:pt x="9" y="12"/>
                </a:lnTo>
                <a:lnTo>
                  <a:pt x="9" y="12"/>
                </a:lnTo>
                <a:lnTo>
                  <a:pt x="8" y="11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7"/>
                </a:lnTo>
                <a:lnTo>
                  <a:pt x="7" y="8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8" y="7"/>
                </a:lnTo>
                <a:lnTo>
                  <a:pt x="8" y="6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9" y="8"/>
                </a:lnTo>
                <a:lnTo>
                  <a:pt x="9" y="8"/>
                </a:lnTo>
                <a:lnTo>
                  <a:pt x="9" y="8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10" y="10"/>
                </a:lnTo>
                <a:lnTo>
                  <a:pt x="10" y="10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2"/>
                </a:lnTo>
                <a:lnTo>
                  <a:pt x="10" y="11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2" y="13"/>
                </a:lnTo>
                <a:lnTo>
                  <a:pt x="12" y="12"/>
                </a:lnTo>
                <a:lnTo>
                  <a:pt x="12" y="13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7" y="12"/>
                </a:lnTo>
                <a:lnTo>
                  <a:pt x="17" y="12"/>
                </a:lnTo>
                <a:lnTo>
                  <a:pt x="16" y="12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8" y="11"/>
                </a:lnTo>
                <a:lnTo>
                  <a:pt x="18" y="11"/>
                </a:lnTo>
                <a:lnTo>
                  <a:pt x="18" y="11"/>
                </a:lnTo>
                <a:lnTo>
                  <a:pt x="19" y="11"/>
                </a:lnTo>
                <a:lnTo>
                  <a:pt x="19" y="11"/>
                </a:lnTo>
                <a:lnTo>
                  <a:pt x="19" y="11"/>
                </a:lnTo>
                <a:lnTo>
                  <a:pt x="19" y="11"/>
                </a:lnTo>
                <a:lnTo>
                  <a:pt x="19" y="10"/>
                </a:lnTo>
                <a:lnTo>
                  <a:pt x="19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9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8"/>
                </a:lnTo>
                <a:lnTo>
                  <a:pt x="22" y="8"/>
                </a:lnTo>
                <a:lnTo>
                  <a:pt x="22" y="8"/>
                </a:lnTo>
                <a:lnTo>
                  <a:pt x="21" y="8"/>
                </a:lnTo>
                <a:lnTo>
                  <a:pt x="21" y="8"/>
                </a:lnTo>
                <a:lnTo>
                  <a:pt x="21" y="8"/>
                </a:lnTo>
                <a:lnTo>
                  <a:pt x="21" y="8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2" y="7"/>
                </a:lnTo>
                <a:lnTo>
                  <a:pt x="22" y="7"/>
                </a:lnTo>
                <a:lnTo>
                  <a:pt x="22" y="7"/>
                </a:lnTo>
                <a:lnTo>
                  <a:pt x="23" y="7"/>
                </a:lnTo>
                <a:lnTo>
                  <a:pt x="23" y="7"/>
                </a:lnTo>
                <a:lnTo>
                  <a:pt x="23" y="7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4" y="6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6" y="3"/>
                </a:lnTo>
                <a:lnTo>
                  <a:pt x="26" y="2"/>
                </a:lnTo>
                <a:lnTo>
                  <a:pt x="26" y="2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29" y="2"/>
                </a:lnTo>
                <a:lnTo>
                  <a:pt x="29" y="3"/>
                </a:lnTo>
                <a:lnTo>
                  <a:pt x="29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3"/>
                </a:lnTo>
                <a:lnTo>
                  <a:pt x="31" y="2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2"/>
                </a:lnTo>
                <a:lnTo>
                  <a:pt x="31" y="3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3" y="2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4" y="2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0"/>
                </a:lnTo>
                <a:lnTo>
                  <a:pt x="35" y="1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8" y="0"/>
                </a:lnTo>
                <a:lnTo>
                  <a:pt x="38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40" y="1"/>
                </a:lnTo>
                <a:lnTo>
                  <a:pt x="40" y="1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1"/>
                </a:lnTo>
                <a:lnTo>
                  <a:pt x="40" y="2"/>
                </a:lnTo>
                <a:lnTo>
                  <a:pt x="41" y="2"/>
                </a:lnTo>
                <a:lnTo>
                  <a:pt x="41" y="2"/>
                </a:lnTo>
                <a:lnTo>
                  <a:pt x="40" y="2"/>
                </a:lnTo>
                <a:lnTo>
                  <a:pt x="40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6" y="4"/>
                </a:lnTo>
                <a:lnTo>
                  <a:pt x="46" y="3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5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6"/>
                </a:lnTo>
                <a:lnTo>
                  <a:pt x="47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5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2" y="7"/>
                </a:lnTo>
                <a:lnTo>
                  <a:pt x="51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9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3" y="6"/>
                </a:lnTo>
                <a:lnTo>
                  <a:pt x="63" y="6"/>
                </a:lnTo>
                <a:lnTo>
                  <a:pt x="64" y="5"/>
                </a:lnTo>
                <a:lnTo>
                  <a:pt x="64" y="5"/>
                </a:lnTo>
                <a:lnTo>
                  <a:pt x="64" y="5"/>
                </a:lnTo>
                <a:lnTo>
                  <a:pt x="64" y="6"/>
                </a:lnTo>
                <a:lnTo>
                  <a:pt x="64" y="5"/>
                </a:lnTo>
                <a:lnTo>
                  <a:pt x="65" y="6"/>
                </a:lnTo>
                <a:lnTo>
                  <a:pt x="65" y="5"/>
                </a:lnTo>
                <a:lnTo>
                  <a:pt x="65" y="5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70" y="9"/>
                </a:lnTo>
                <a:lnTo>
                  <a:pt x="70" y="9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6" y="5"/>
                </a:lnTo>
                <a:lnTo>
                  <a:pt x="76" y="5"/>
                </a:lnTo>
                <a:lnTo>
                  <a:pt x="76" y="4"/>
                </a:lnTo>
                <a:lnTo>
                  <a:pt x="76" y="4"/>
                </a:lnTo>
                <a:lnTo>
                  <a:pt x="77" y="4"/>
                </a:lnTo>
                <a:lnTo>
                  <a:pt x="77" y="4"/>
                </a:lnTo>
                <a:lnTo>
                  <a:pt x="77" y="3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9" y="2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79" y="9"/>
                </a:lnTo>
                <a:lnTo>
                  <a:pt x="79" y="9"/>
                </a:lnTo>
                <a:lnTo>
                  <a:pt x="79" y="9"/>
                </a:lnTo>
                <a:lnTo>
                  <a:pt x="79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7" y="9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6" y="11"/>
                </a:lnTo>
                <a:lnTo>
                  <a:pt x="76" y="11"/>
                </a:lnTo>
                <a:lnTo>
                  <a:pt x="76" y="11"/>
                </a:lnTo>
                <a:lnTo>
                  <a:pt x="76" y="12"/>
                </a:lnTo>
                <a:lnTo>
                  <a:pt x="76" y="12"/>
                </a:lnTo>
                <a:lnTo>
                  <a:pt x="76" y="12"/>
                </a:lnTo>
                <a:lnTo>
                  <a:pt x="75" y="12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6" y="14"/>
                </a:lnTo>
                <a:lnTo>
                  <a:pt x="76" y="13"/>
                </a:lnTo>
                <a:lnTo>
                  <a:pt x="76" y="14"/>
                </a:lnTo>
                <a:lnTo>
                  <a:pt x="76" y="14"/>
                </a:lnTo>
                <a:lnTo>
                  <a:pt x="76" y="14"/>
                </a:lnTo>
                <a:lnTo>
                  <a:pt x="76" y="13"/>
                </a:lnTo>
                <a:lnTo>
                  <a:pt x="76" y="13"/>
                </a:lnTo>
                <a:lnTo>
                  <a:pt x="77" y="13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7" y="15"/>
                </a:lnTo>
                <a:lnTo>
                  <a:pt x="87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7"/>
                </a:lnTo>
                <a:lnTo>
                  <a:pt x="90" y="17"/>
                </a:lnTo>
                <a:lnTo>
                  <a:pt x="90" y="18"/>
                </a:lnTo>
                <a:lnTo>
                  <a:pt x="90" y="18"/>
                </a:lnTo>
                <a:lnTo>
                  <a:pt x="90" y="19"/>
                </a:lnTo>
                <a:lnTo>
                  <a:pt x="90" y="20"/>
                </a:lnTo>
                <a:lnTo>
                  <a:pt x="91" y="20"/>
                </a:lnTo>
                <a:lnTo>
                  <a:pt x="91" y="21"/>
                </a:lnTo>
                <a:lnTo>
                  <a:pt x="91" y="21"/>
                </a:lnTo>
                <a:lnTo>
                  <a:pt x="92" y="21"/>
                </a:lnTo>
                <a:lnTo>
                  <a:pt x="92" y="22"/>
                </a:lnTo>
                <a:lnTo>
                  <a:pt x="92" y="22"/>
                </a:lnTo>
                <a:lnTo>
                  <a:pt x="92" y="21"/>
                </a:lnTo>
                <a:lnTo>
                  <a:pt x="93" y="21"/>
                </a:lnTo>
                <a:lnTo>
                  <a:pt x="93" y="21"/>
                </a:lnTo>
                <a:lnTo>
                  <a:pt x="94" y="21"/>
                </a:lnTo>
                <a:lnTo>
                  <a:pt x="95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7" y="21"/>
                </a:lnTo>
                <a:lnTo>
                  <a:pt x="97" y="21"/>
                </a:lnTo>
                <a:lnTo>
                  <a:pt x="97" y="22"/>
                </a:lnTo>
                <a:lnTo>
                  <a:pt x="97" y="22"/>
                </a:lnTo>
                <a:lnTo>
                  <a:pt x="96" y="22"/>
                </a:lnTo>
                <a:lnTo>
                  <a:pt x="96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4"/>
                </a:lnTo>
                <a:lnTo>
                  <a:pt x="94" y="24"/>
                </a:lnTo>
                <a:lnTo>
                  <a:pt x="94" y="24"/>
                </a:lnTo>
                <a:lnTo>
                  <a:pt x="94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6"/>
                </a:lnTo>
                <a:lnTo>
                  <a:pt x="93" y="26"/>
                </a:lnTo>
                <a:lnTo>
                  <a:pt x="94" y="26"/>
                </a:lnTo>
                <a:lnTo>
                  <a:pt x="93" y="26"/>
                </a:lnTo>
                <a:lnTo>
                  <a:pt x="94" y="26"/>
                </a:lnTo>
                <a:lnTo>
                  <a:pt x="94" y="27"/>
                </a:lnTo>
                <a:lnTo>
                  <a:pt x="94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6" y="28"/>
                </a:lnTo>
                <a:lnTo>
                  <a:pt x="96" y="27"/>
                </a:lnTo>
                <a:lnTo>
                  <a:pt x="96" y="28"/>
                </a:lnTo>
                <a:lnTo>
                  <a:pt x="97" y="28"/>
                </a:lnTo>
                <a:lnTo>
                  <a:pt x="97" y="28"/>
                </a:lnTo>
                <a:lnTo>
                  <a:pt x="97" y="28"/>
                </a:lnTo>
                <a:lnTo>
                  <a:pt x="97" y="28"/>
                </a:lnTo>
                <a:lnTo>
                  <a:pt x="98" y="28"/>
                </a:lnTo>
                <a:lnTo>
                  <a:pt x="98" y="28"/>
                </a:lnTo>
                <a:lnTo>
                  <a:pt x="99" y="28"/>
                </a:lnTo>
                <a:lnTo>
                  <a:pt x="99" y="28"/>
                </a:lnTo>
                <a:lnTo>
                  <a:pt x="99" y="28"/>
                </a:lnTo>
                <a:lnTo>
                  <a:pt x="100" y="28"/>
                </a:lnTo>
                <a:lnTo>
                  <a:pt x="100" y="28"/>
                </a:lnTo>
                <a:lnTo>
                  <a:pt x="100" y="27"/>
                </a:lnTo>
                <a:lnTo>
                  <a:pt x="100" y="27"/>
                </a:lnTo>
                <a:lnTo>
                  <a:pt x="100" y="27"/>
                </a:lnTo>
                <a:lnTo>
                  <a:pt x="101" y="27"/>
                </a:lnTo>
                <a:lnTo>
                  <a:pt x="101" y="27"/>
                </a:lnTo>
                <a:lnTo>
                  <a:pt x="101" y="27"/>
                </a:lnTo>
                <a:lnTo>
                  <a:pt x="101" y="28"/>
                </a:lnTo>
                <a:lnTo>
                  <a:pt x="102" y="28"/>
                </a:lnTo>
                <a:lnTo>
                  <a:pt x="102" y="28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5" y="30"/>
                </a:lnTo>
                <a:lnTo>
                  <a:pt x="105" y="31"/>
                </a:lnTo>
                <a:lnTo>
                  <a:pt x="105" y="31"/>
                </a:lnTo>
                <a:lnTo>
                  <a:pt x="105" y="30"/>
                </a:lnTo>
                <a:lnTo>
                  <a:pt x="105" y="30"/>
                </a:lnTo>
                <a:lnTo>
                  <a:pt x="106" y="30"/>
                </a:lnTo>
                <a:lnTo>
                  <a:pt x="106" y="30"/>
                </a:lnTo>
                <a:lnTo>
                  <a:pt x="106" y="31"/>
                </a:lnTo>
                <a:lnTo>
                  <a:pt x="106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8" y="31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9" y="32"/>
                </a:lnTo>
                <a:lnTo>
                  <a:pt x="108" y="32"/>
                </a:lnTo>
                <a:lnTo>
                  <a:pt x="109" y="32"/>
                </a:lnTo>
                <a:lnTo>
                  <a:pt x="109" y="32"/>
                </a:lnTo>
                <a:lnTo>
                  <a:pt x="109" y="32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2" y="33"/>
                </a:lnTo>
                <a:lnTo>
                  <a:pt x="112" y="33"/>
                </a:lnTo>
                <a:lnTo>
                  <a:pt x="112" y="33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6"/>
                </a:lnTo>
                <a:lnTo>
                  <a:pt x="115" y="36"/>
                </a:lnTo>
                <a:lnTo>
                  <a:pt x="115" y="35"/>
                </a:lnTo>
                <a:lnTo>
                  <a:pt x="116" y="36"/>
                </a:lnTo>
                <a:lnTo>
                  <a:pt x="115" y="36"/>
                </a:lnTo>
                <a:lnTo>
                  <a:pt x="116" y="36"/>
                </a:lnTo>
                <a:lnTo>
                  <a:pt x="116" y="36"/>
                </a:lnTo>
                <a:lnTo>
                  <a:pt x="116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7"/>
                </a:lnTo>
                <a:lnTo>
                  <a:pt x="120" y="37"/>
                </a:lnTo>
                <a:lnTo>
                  <a:pt x="120" y="36"/>
                </a:lnTo>
                <a:lnTo>
                  <a:pt x="120" y="37"/>
                </a:lnTo>
                <a:lnTo>
                  <a:pt x="120" y="37"/>
                </a:lnTo>
                <a:lnTo>
                  <a:pt x="120" y="37"/>
                </a:lnTo>
                <a:lnTo>
                  <a:pt x="120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2" y="37"/>
                </a:lnTo>
                <a:lnTo>
                  <a:pt x="122" y="37"/>
                </a:lnTo>
                <a:lnTo>
                  <a:pt x="122" y="37"/>
                </a:lnTo>
                <a:lnTo>
                  <a:pt x="122" y="38"/>
                </a:lnTo>
                <a:lnTo>
                  <a:pt x="122" y="38"/>
                </a:lnTo>
                <a:lnTo>
                  <a:pt x="122" y="38"/>
                </a:lnTo>
                <a:lnTo>
                  <a:pt x="122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5" y="38"/>
                </a:lnTo>
                <a:lnTo>
                  <a:pt x="125" y="38"/>
                </a:lnTo>
                <a:lnTo>
                  <a:pt x="125" y="38"/>
                </a:lnTo>
                <a:lnTo>
                  <a:pt x="125" y="39"/>
                </a:lnTo>
                <a:lnTo>
                  <a:pt x="125" y="39"/>
                </a:lnTo>
                <a:lnTo>
                  <a:pt x="126" y="39"/>
                </a:lnTo>
                <a:lnTo>
                  <a:pt x="126" y="39"/>
                </a:lnTo>
                <a:lnTo>
                  <a:pt x="126" y="39"/>
                </a:lnTo>
                <a:lnTo>
                  <a:pt x="126" y="39"/>
                </a:lnTo>
                <a:lnTo>
                  <a:pt x="127" y="39"/>
                </a:lnTo>
                <a:lnTo>
                  <a:pt x="127" y="39"/>
                </a:lnTo>
                <a:lnTo>
                  <a:pt x="127" y="39"/>
                </a:lnTo>
                <a:lnTo>
                  <a:pt x="127" y="40"/>
                </a:lnTo>
                <a:lnTo>
                  <a:pt x="127" y="40"/>
                </a:lnTo>
                <a:lnTo>
                  <a:pt x="127" y="40"/>
                </a:lnTo>
                <a:lnTo>
                  <a:pt x="127" y="40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3"/>
                </a:lnTo>
                <a:lnTo>
                  <a:pt x="129" y="43"/>
                </a:lnTo>
                <a:lnTo>
                  <a:pt x="129" y="44"/>
                </a:lnTo>
                <a:lnTo>
                  <a:pt x="130" y="44"/>
                </a:lnTo>
                <a:lnTo>
                  <a:pt x="130" y="44"/>
                </a:lnTo>
                <a:lnTo>
                  <a:pt x="130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8" y="44"/>
                </a:lnTo>
                <a:lnTo>
                  <a:pt x="128" y="45"/>
                </a:lnTo>
                <a:lnTo>
                  <a:pt x="128" y="46"/>
                </a:lnTo>
                <a:lnTo>
                  <a:pt x="128" y="46"/>
                </a:lnTo>
                <a:lnTo>
                  <a:pt x="128" y="46"/>
                </a:lnTo>
                <a:lnTo>
                  <a:pt x="128" y="47"/>
                </a:lnTo>
                <a:lnTo>
                  <a:pt x="127" y="47"/>
                </a:lnTo>
                <a:lnTo>
                  <a:pt x="127" y="47"/>
                </a:lnTo>
                <a:lnTo>
                  <a:pt x="128" y="47"/>
                </a:lnTo>
                <a:lnTo>
                  <a:pt x="128" y="48"/>
                </a:lnTo>
                <a:lnTo>
                  <a:pt x="128" y="48"/>
                </a:lnTo>
                <a:lnTo>
                  <a:pt x="128" y="48"/>
                </a:lnTo>
                <a:lnTo>
                  <a:pt x="128" y="48"/>
                </a:lnTo>
                <a:lnTo>
                  <a:pt x="128" y="49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1"/>
                </a:lnTo>
                <a:lnTo>
                  <a:pt x="128" y="51"/>
                </a:lnTo>
                <a:lnTo>
                  <a:pt x="128" y="52"/>
                </a:lnTo>
                <a:lnTo>
                  <a:pt x="128" y="52"/>
                </a:lnTo>
                <a:lnTo>
                  <a:pt x="128" y="53"/>
                </a:lnTo>
                <a:lnTo>
                  <a:pt x="128" y="53"/>
                </a:lnTo>
                <a:lnTo>
                  <a:pt x="128" y="53"/>
                </a:lnTo>
                <a:lnTo>
                  <a:pt x="128" y="54"/>
                </a:lnTo>
                <a:lnTo>
                  <a:pt x="128" y="54"/>
                </a:lnTo>
                <a:lnTo>
                  <a:pt x="128" y="55"/>
                </a:lnTo>
                <a:lnTo>
                  <a:pt x="127" y="56"/>
                </a:lnTo>
                <a:lnTo>
                  <a:pt x="127" y="56"/>
                </a:lnTo>
                <a:lnTo>
                  <a:pt x="127" y="57"/>
                </a:lnTo>
                <a:lnTo>
                  <a:pt x="126" y="57"/>
                </a:lnTo>
                <a:lnTo>
                  <a:pt x="126" y="57"/>
                </a:lnTo>
                <a:lnTo>
                  <a:pt x="126" y="57"/>
                </a:lnTo>
                <a:lnTo>
                  <a:pt x="126" y="58"/>
                </a:lnTo>
                <a:lnTo>
                  <a:pt x="126" y="58"/>
                </a:lnTo>
                <a:lnTo>
                  <a:pt x="125" y="58"/>
                </a:lnTo>
                <a:lnTo>
                  <a:pt x="125" y="58"/>
                </a:lnTo>
                <a:lnTo>
                  <a:pt x="124" y="58"/>
                </a:lnTo>
                <a:lnTo>
                  <a:pt x="123" y="58"/>
                </a:lnTo>
                <a:lnTo>
                  <a:pt x="123" y="58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1" y="60"/>
                </a:lnTo>
                <a:lnTo>
                  <a:pt x="121" y="60"/>
                </a:lnTo>
                <a:lnTo>
                  <a:pt x="121" y="61"/>
                </a:lnTo>
                <a:lnTo>
                  <a:pt x="120" y="61"/>
                </a:lnTo>
                <a:lnTo>
                  <a:pt x="120" y="61"/>
                </a:lnTo>
                <a:lnTo>
                  <a:pt x="119" y="62"/>
                </a:lnTo>
                <a:lnTo>
                  <a:pt x="119" y="63"/>
                </a:lnTo>
                <a:lnTo>
                  <a:pt x="119" y="63"/>
                </a:lnTo>
                <a:lnTo>
                  <a:pt x="118" y="63"/>
                </a:lnTo>
                <a:lnTo>
                  <a:pt x="118" y="64"/>
                </a:lnTo>
                <a:lnTo>
                  <a:pt x="118" y="64"/>
                </a:lnTo>
                <a:lnTo>
                  <a:pt x="118" y="64"/>
                </a:lnTo>
                <a:lnTo>
                  <a:pt x="118" y="64"/>
                </a:lnTo>
                <a:lnTo>
                  <a:pt x="118" y="64"/>
                </a:lnTo>
                <a:lnTo>
                  <a:pt x="117" y="65"/>
                </a:lnTo>
                <a:lnTo>
                  <a:pt x="117" y="66"/>
                </a:lnTo>
                <a:lnTo>
                  <a:pt x="117" y="66"/>
                </a:lnTo>
                <a:lnTo>
                  <a:pt x="117" y="66"/>
                </a:lnTo>
                <a:lnTo>
                  <a:pt x="117" y="67"/>
                </a:lnTo>
                <a:lnTo>
                  <a:pt x="117" y="67"/>
                </a:lnTo>
                <a:lnTo>
                  <a:pt x="117" y="68"/>
                </a:lnTo>
                <a:lnTo>
                  <a:pt x="117" y="68"/>
                </a:lnTo>
                <a:lnTo>
                  <a:pt x="117" y="68"/>
                </a:lnTo>
                <a:lnTo>
                  <a:pt x="117" y="69"/>
                </a:lnTo>
                <a:lnTo>
                  <a:pt x="117" y="69"/>
                </a:lnTo>
                <a:lnTo>
                  <a:pt x="116" y="70"/>
                </a:lnTo>
                <a:lnTo>
                  <a:pt x="116" y="70"/>
                </a:lnTo>
                <a:lnTo>
                  <a:pt x="115" y="70"/>
                </a:lnTo>
                <a:lnTo>
                  <a:pt x="115" y="70"/>
                </a:lnTo>
                <a:lnTo>
                  <a:pt x="115" y="71"/>
                </a:lnTo>
                <a:lnTo>
                  <a:pt x="115" y="71"/>
                </a:lnTo>
                <a:lnTo>
                  <a:pt x="114" y="71"/>
                </a:lnTo>
                <a:lnTo>
                  <a:pt x="114" y="72"/>
                </a:lnTo>
                <a:lnTo>
                  <a:pt x="114" y="72"/>
                </a:lnTo>
                <a:lnTo>
                  <a:pt x="114" y="73"/>
                </a:lnTo>
                <a:lnTo>
                  <a:pt x="114" y="73"/>
                </a:lnTo>
                <a:lnTo>
                  <a:pt x="114" y="73"/>
                </a:lnTo>
                <a:lnTo>
                  <a:pt x="113" y="73"/>
                </a:lnTo>
                <a:lnTo>
                  <a:pt x="113" y="73"/>
                </a:lnTo>
                <a:lnTo>
                  <a:pt x="113" y="73"/>
                </a:lnTo>
                <a:lnTo>
                  <a:pt x="112" y="73"/>
                </a:lnTo>
                <a:lnTo>
                  <a:pt x="113" y="74"/>
                </a:lnTo>
                <a:lnTo>
                  <a:pt x="112" y="74"/>
                </a:lnTo>
                <a:lnTo>
                  <a:pt x="113" y="74"/>
                </a:lnTo>
                <a:lnTo>
                  <a:pt x="113" y="75"/>
                </a:lnTo>
                <a:lnTo>
                  <a:pt x="113" y="75"/>
                </a:lnTo>
                <a:lnTo>
                  <a:pt x="113" y="75"/>
                </a:lnTo>
                <a:lnTo>
                  <a:pt x="113" y="76"/>
                </a:lnTo>
                <a:lnTo>
                  <a:pt x="113" y="77"/>
                </a:lnTo>
                <a:lnTo>
                  <a:pt x="113" y="77"/>
                </a:lnTo>
                <a:lnTo>
                  <a:pt x="113" y="77"/>
                </a:lnTo>
                <a:lnTo>
                  <a:pt x="113" y="77"/>
                </a:lnTo>
                <a:lnTo>
                  <a:pt x="113" y="77"/>
                </a:lnTo>
                <a:lnTo>
                  <a:pt x="112" y="78"/>
                </a:lnTo>
                <a:lnTo>
                  <a:pt x="112" y="78"/>
                </a:lnTo>
                <a:lnTo>
                  <a:pt x="112" y="78"/>
                </a:lnTo>
                <a:lnTo>
                  <a:pt x="112" y="79"/>
                </a:lnTo>
                <a:lnTo>
                  <a:pt x="111" y="79"/>
                </a:lnTo>
                <a:lnTo>
                  <a:pt x="111" y="80"/>
                </a:lnTo>
                <a:lnTo>
                  <a:pt x="111" y="80"/>
                </a:lnTo>
                <a:lnTo>
                  <a:pt x="110" y="80"/>
                </a:lnTo>
                <a:lnTo>
                  <a:pt x="110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8" y="81"/>
                </a:lnTo>
                <a:lnTo>
                  <a:pt x="109" y="81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3"/>
                </a:lnTo>
                <a:lnTo>
                  <a:pt x="109" y="83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8" y="84"/>
                </a:lnTo>
                <a:lnTo>
                  <a:pt x="107" y="85"/>
                </a:lnTo>
                <a:lnTo>
                  <a:pt x="107" y="86"/>
                </a:lnTo>
                <a:lnTo>
                  <a:pt x="107" y="86"/>
                </a:lnTo>
                <a:lnTo>
                  <a:pt x="107" y="86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5" y="87"/>
                </a:lnTo>
                <a:lnTo>
                  <a:pt x="105" y="88"/>
                </a:lnTo>
                <a:lnTo>
                  <a:pt x="105" y="88"/>
                </a:lnTo>
                <a:lnTo>
                  <a:pt x="104" y="90"/>
                </a:lnTo>
                <a:lnTo>
                  <a:pt x="104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3"/>
                </a:lnTo>
                <a:lnTo>
                  <a:pt x="102" y="93"/>
                </a:lnTo>
                <a:lnTo>
                  <a:pt x="101" y="93"/>
                </a:lnTo>
                <a:lnTo>
                  <a:pt x="101" y="93"/>
                </a:lnTo>
                <a:lnTo>
                  <a:pt x="101" y="93"/>
                </a:lnTo>
                <a:lnTo>
                  <a:pt x="101" y="93"/>
                </a:lnTo>
                <a:lnTo>
                  <a:pt x="100" y="94"/>
                </a:lnTo>
                <a:lnTo>
                  <a:pt x="100" y="94"/>
                </a:lnTo>
                <a:lnTo>
                  <a:pt x="99" y="94"/>
                </a:lnTo>
                <a:lnTo>
                  <a:pt x="99" y="94"/>
                </a:lnTo>
                <a:lnTo>
                  <a:pt x="99" y="95"/>
                </a:lnTo>
                <a:lnTo>
                  <a:pt x="98" y="95"/>
                </a:lnTo>
                <a:lnTo>
                  <a:pt x="97" y="95"/>
                </a:lnTo>
                <a:lnTo>
                  <a:pt x="97" y="95"/>
                </a:lnTo>
                <a:lnTo>
                  <a:pt x="96" y="96"/>
                </a:lnTo>
                <a:lnTo>
                  <a:pt x="96" y="96"/>
                </a:lnTo>
                <a:lnTo>
                  <a:pt x="95" y="97"/>
                </a:lnTo>
                <a:lnTo>
                  <a:pt x="95" y="97"/>
                </a:lnTo>
                <a:lnTo>
                  <a:pt x="95" y="97"/>
                </a:lnTo>
                <a:lnTo>
                  <a:pt x="94" y="97"/>
                </a:lnTo>
                <a:lnTo>
                  <a:pt x="93" y="98"/>
                </a:lnTo>
                <a:lnTo>
                  <a:pt x="93" y="98"/>
                </a:lnTo>
                <a:lnTo>
                  <a:pt x="93" y="98"/>
                </a:lnTo>
                <a:lnTo>
                  <a:pt x="93" y="98"/>
                </a:lnTo>
                <a:lnTo>
                  <a:pt x="92" y="98"/>
                </a:lnTo>
                <a:lnTo>
                  <a:pt x="92" y="99"/>
                </a:lnTo>
                <a:lnTo>
                  <a:pt x="91" y="99"/>
                </a:lnTo>
                <a:lnTo>
                  <a:pt x="91" y="99"/>
                </a:lnTo>
                <a:lnTo>
                  <a:pt x="91" y="99"/>
                </a:lnTo>
                <a:lnTo>
                  <a:pt x="91" y="100"/>
                </a:lnTo>
                <a:lnTo>
                  <a:pt x="90" y="100"/>
                </a:lnTo>
                <a:lnTo>
                  <a:pt x="90" y="100"/>
                </a:lnTo>
                <a:lnTo>
                  <a:pt x="90" y="100"/>
                </a:lnTo>
                <a:lnTo>
                  <a:pt x="91" y="100"/>
                </a:lnTo>
                <a:lnTo>
                  <a:pt x="90" y="101"/>
                </a:lnTo>
                <a:lnTo>
                  <a:pt x="90" y="101"/>
                </a:lnTo>
                <a:lnTo>
                  <a:pt x="89" y="102"/>
                </a:lnTo>
                <a:lnTo>
                  <a:pt x="89" y="102"/>
                </a:lnTo>
                <a:lnTo>
                  <a:pt x="89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3"/>
                </a:lnTo>
                <a:lnTo>
                  <a:pt x="88" y="103"/>
                </a:lnTo>
                <a:lnTo>
                  <a:pt x="87" y="103"/>
                </a:lnTo>
                <a:lnTo>
                  <a:pt x="87" y="103"/>
                </a:lnTo>
                <a:lnTo>
                  <a:pt x="86" y="103"/>
                </a:lnTo>
                <a:lnTo>
                  <a:pt x="86" y="103"/>
                </a:lnTo>
                <a:lnTo>
                  <a:pt x="86" y="103"/>
                </a:lnTo>
                <a:lnTo>
                  <a:pt x="86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4" y="104"/>
                </a:lnTo>
                <a:lnTo>
                  <a:pt x="84" y="105"/>
                </a:lnTo>
                <a:lnTo>
                  <a:pt x="83" y="105"/>
                </a:lnTo>
                <a:lnTo>
                  <a:pt x="83" y="105"/>
                </a:lnTo>
                <a:lnTo>
                  <a:pt x="83" y="105"/>
                </a:lnTo>
                <a:lnTo>
                  <a:pt x="82" y="106"/>
                </a:lnTo>
                <a:lnTo>
                  <a:pt x="82" y="106"/>
                </a:lnTo>
                <a:lnTo>
                  <a:pt x="82" y="106"/>
                </a:lnTo>
                <a:lnTo>
                  <a:pt x="82" y="106"/>
                </a:lnTo>
                <a:lnTo>
                  <a:pt x="82" y="106"/>
                </a:lnTo>
                <a:lnTo>
                  <a:pt x="81" y="107"/>
                </a:lnTo>
                <a:lnTo>
                  <a:pt x="81" y="107"/>
                </a:lnTo>
                <a:lnTo>
                  <a:pt x="81" y="108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0" y="111"/>
                </a:lnTo>
                <a:lnTo>
                  <a:pt x="80" y="112"/>
                </a:lnTo>
                <a:lnTo>
                  <a:pt x="80" y="113"/>
                </a:lnTo>
                <a:lnTo>
                  <a:pt x="80" y="113"/>
                </a:lnTo>
                <a:lnTo>
                  <a:pt x="79" y="113"/>
                </a:lnTo>
                <a:lnTo>
                  <a:pt x="79" y="114"/>
                </a:lnTo>
                <a:lnTo>
                  <a:pt x="79" y="114"/>
                </a:lnTo>
                <a:lnTo>
                  <a:pt x="78" y="114"/>
                </a:lnTo>
                <a:lnTo>
                  <a:pt x="77" y="115"/>
                </a:lnTo>
                <a:lnTo>
                  <a:pt x="76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4" y="117"/>
                </a:lnTo>
                <a:lnTo>
                  <a:pt x="74" y="117"/>
                </a:lnTo>
                <a:lnTo>
                  <a:pt x="74" y="118"/>
                </a:lnTo>
                <a:lnTo>
                  <a:pt x="74" y="119"/>
                </a:lnTo>
                <a:lnTo>
                  <a:pt x="74" y="119"/>
                </a:lnTo>
                <a:lnTo>
                  <a:pt x="74" y="120"/>
                </a:lnTo>
                <a:lnTo>
                  <a:pt x="74" y="120"/>
                </a:lnTo>
                <a:lnTo>
                  <a:pt x="74" y="121"/>
                </a:lnTo>
                <a:lnTo>
                  <a:pt x="74" y="121"/>
                </a:lnTo>
                <a:lnTo>
                  <a:pt x="73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3"/>
                </a:lnTo>
                <a:lnTo>
                  <a:pt x="73" y="123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5"/>
                </a:lnTo>
                <a:lnTo>
                  <a:pt x="72" y="126"/>
                </a:lnTo>
                <a:lnTo>
                  <a:pt x="71" y="126"/>
                </a:lnTo>
                <a:lnTo>
                  <a:pt x="70" y="127"/>
                </a:lnTo>
                <a:lnTo>
                  <a:pt x="70" y="127"/>
                </a:lnTo>
                <a:lnTo>
                  <a:pt x="70" y="127"/>
                </a:lnTo>
                <a:lnTo>
                  <a:pt x="69" y="127"/>
                </a:lnTo>
                <a:lnTo>
                  <a:pt x="69" y="127"/>
                </a:lnTo>
                <a:lnTo>
                  <a:pt x="69" y="126"/>
                </a:lnTo>
                <a:lnTo>
                  <a:pt x="69" y="126"/>
                </a:lnTo>
                <a:lnTo>
                  <a:pt x="69" y="126"/>
                </a:lnTo>
                <a:lnTo>
                  <a:pt x="68" y="126"/>
                </a:lnTo>
                <a:lnTo>
                  <a:pt x="68" y="126"/>
                </a:lnTo>
                <a:lnTo>
                  <a:pt x="68" y="126"/>
                </a:lnTo>
                <a:lnTo>
                  <a:pt x="68" y="126"/>
                </a:lnTo>
                <a:lnTo>
                  <a:pt x="67" y="125"/>
                </a:lnTo>
                <a:lnTo>
                  <a:pt x="67" y="125"/>
                </a:lnTo>
                <a:lnTo>
                  <a:pt x="67" y="125"/>
                </a:lnTo>
                <a:lnTo>
                  <a:pt x="67" y="124"/>
                </a:lnTo>
                <a:lnTo>
                  <a:pt x="67" y="124"/>
                </a:lnTo>
                <a:lnTo>
                  <a:pt x="67" y="124"/>
                </a:lnTo>
                <a:lnTo>
                  <a:pt x="66" y="124"/>
                </a:lnTo>
                <a:lnTo>
                  <a:pt x="66" y="124"/>
                </a:lnTo>
                <a:lnTo>
                  <a:pt x="66" y="124"/>
                </a:lnTo>
                <a:lnTo>
                  <a:pt x="65" y="124"/>
                </a:lnTo>
                <a:lnTo>
                  <a:pt x="65" y="124"/>
                </a:lnTo>
                <a:lnTo>
                  <a:pt x="65" y="124"/>
                </a:lnTo>
                <a:lnTo>
                  <a:pt x="65" y="124"/>
                </a:lnTo>
                <a:lnTo>
                  <a:pt x="65" y="123"/>
                </a:lnTo>
                <a:lnTo>
                  <a:pt x="64" y="124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2"/>
                </a:lnTo>
                <a:lnTo>
                  <a:pt x="63" y="122"/>
                </a:lnTo>
                <a:lnTo>
                  <a:pt x="62" y="122"/>
                </a:lnTo>
                <a:lnTo>
                  <a:pt x="62" y="123"/>
                </a:lnTo>
                <a:lnTo>
                  <a:pt x="62" y="123"/>
                </a:lnTo>
                <a:lnTo>
                  <a:pt x="62" y="123"/>
                </a:lnTo>
                <a:lnTo>
                  <a:pt x="62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0" y="123"/>
                </a:lnTo>
                <a:lnTo>
                  <a:pt x="60" y="124"/>
                </a:lnTo>
                <a:lnTo>
                  <a:pt x="60" y="124"/>
                </a:lnTo>
                <a:lnTo>
                  <a:pt x="60" y="124"/>
                </a:lnTo>
                <a:lnTo>
                  <a:pt x="60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8" y="124"/>
                </a:lnTo>
                <a:lnTo>
                  <a:pt x="58" y="124"/>
                </a:lnTo>
                <a:lnTo>
                  <a:pt x="58" y="124"/>
                </a:lnTo>
                <a:lnTo>
                  <a:pt x="58" y="124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7" y="125"/>
                </a:lnTo>
                <a:lnTo>
                  <a:pt x="57" y="125"/>
                </a:lnTo>
                <a:lnTo>
                  <a:pt x="57" y="125"/>
                </a:lnTo>
                <a:lnTo>
                  <a:pt x="57" y="125"/>
                </a:lnTo>
                <a:lnTo>
                  <a:pt x="57" y="125"/>
                </a:lnTo>
                <a:lnTo>
                  <a:pt x="56" y="125"/>
                </a:lnTo>
                <a:lnTo>
                  <a:pt x="56" y="125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5"/>
                </a:lnTo>
                <a:lnTo>
                  <a:pt x="55" y="125"/>
                </a:lnTo>
                <a:lnTo>
                  <a:pt x="54" y="125"/>
                </a:lnTo>
                <a:lnTo>
                  <a:pt x="54" y="125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3" y="126"/>
                </a:lnTo>
                <a:lnTo>
                  <a:pt x="53" y="126"/>
                </a:lnTo>
                <a:lnTo>
                  <a:pt x="53" y="126"/>
                </a:lnTo>
                <a:lnTo>
                  <a:pt x="53" y="126"/>
                </a:lnTo>
                <a:lnTo>
                  <a:pt x="53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5"/>
                </a:lnTo>
                <a:lnTo>
                  <a:pt x="51" y="125"/>
                </a:lnTo>
                <a:lnTo>
                  <a:pt x="51" y="125"/>
                </a:lnTo>
                <a:lnTo>
                  <a:pt x="51" y="126"/>
                </a:lnTo>
                <a:lnTo>
                  <a:pt x="50" y="126"/>
                </a:lnTo>
                <a:lnTo>
                  <a:pt x="50" y="126"/>
                </a:lnTo>
                <a:lnTo>
                  <a:pt x="50" y="126"/>
                </a:lnTo>
                <a:lnTo>
                  <a:pt x="50" y="126"/>
                </a:lnTo>
                <a:lnTo>
                  <a:pt x="50" y="125"/>
                </a:lnTo>
                <a:lnTo>
                  <a:pt x="50" y="125"/>
                </a:lnTo>
                <a:lnTo>
                  <a:pt x="50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4"/>
                </a:lnTo>
                <a:lnTo>
                  <a:pt x="49" y="124"/>
                </a:lnTo>
                <a:lnTo>
                  <a:pt x="49" y="124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8" y="121"/>
                </a:lnTo>
                <a:lnTo>
                  <a:pt x="48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7" y="119"/>
                </a:lnTo>
                <a:lnTo>
                  <a:pt x="47" y="119"/>
                </a:lnTo>
                <a:lnTo>
                  <a:pt x="47" y="119"/>
                </a:lnTo>
                <a:lnTo>
                  <a:pt x="47" y="118"/>
                </a:lnTo>
                <a:lnTo>
                  <a:pt x="47" y="118"/>
                </a:lnTo>
                <a:lnTo>
                  <a:pt x="47" y="118"/>
                </a:lnTo>
                <a:lnTo>
                  <a:pt x="47" y="118"/>
                </a:lnTo>
                <a:lnTo>
                  <a:pt x="47" y="118"/>
                </a:lnTo>
                <a:lnTo>
                  <a:pt x="47" y="117"/>
                </a:lnTo>
                <a:lnTo>
                  <a:pt x="47" y="117"/>
                </a:lnTo>
                <a:lnTo>
                  <a:pt x="47" y="117"/>
                </a:lnTo>
                <a:lnTo>
                  <a:pt x="47" y="117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5"/>
                </a:lnTo>
                <a:lnTo>
                  <a:pt x="48" y="114"/>
                </a:lnTo>
                <a:lnTo>
                  <a:pt x="47" y="114"/>
                </a:lnTo>
                <a:lnTo>
                  <a:pt x="47" y="114"/>
                </a:lnTo>
                <a:lnTo>
                  <a:pt x="47" y="114"/>
                </a:lnTo>
                <a:lnTo>
                  <a:pt x="47" y="113"/>
                </a:lnTo>
                <a:lnTo>
                  <a:pt x="47" y="113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1"/>
                </a:lnTo>
                <a:lnTo>
                  <a:pt x="47" y="111"/>
                </a:lnTo>
                <a:lnTo>
                  <a:pt x="47" y="111"/>
                </a:lnTo>
                <a:lnTo>
                  <a:pt x="47" y="111"/>
                </a:lnTo>
                <a:lnTo>
                  <a:pt x="47" y="111"/>
                </a:lnTo>
                <a:lnTo>
                  <a:pt x="47" y="110"/>
                </a:lnTo>
                <a:lnTo>
                  <a:pt x="47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09"/>
                </a:lnTo>
                <a:lnTo>
                  <a:pt x="46" y="109"/>
                </a:lnTo>
                <a:lnTo>
                  <a:pt x="46" y="109"/>
                </a:lnTo>
                <a:lnTo>
                  <a:pt x="46" y="108"/>
                </a:lnTo>
                <a:lnTo>
                  <a:pt x="46" y="108"/>
                </a:lnTo>
                <a:lnTo>
                  <a:pt x="46" y="108"/>
                </a:lnTo>
                <a:lnTo>
                  <a:pt x="46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5"/>
                </a:lnTo>
                <a:lnTo>
                  <a:pt x="45" y="105"/>
                </a:lnTo>
                <a:lnTo>
                  <a:pt x="45" y="105"/>
                </a:lnTo>
                <a:lnTo>
                  <a:pt x="45" y="105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3"/>
                </a:lnTo>
                <a:lnTo>
                  <a:pt x="45" y="103"/>
                </a:lnTo>
                <a:lnTo>
                  <a:pt x="45" y="103"/>
                </a:lnTo>
                <a:lnTo>
                  <a:pt x="46" y="103"/>
                </a:lnTo>
                <a:lnTo>
                  <a:pt x="46" y="103"/>
                </a:lnTo>
                <a:lnTo>
                  <a:pt x="45" y="103"/>
                </a:lnTo>
                <a:lnTo>
                  <a:pt x="45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1"/>
                </a:lnTo>
                <a:lnTo>
                  <a:pt x="46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0"/>
                </a:lnTo>
                <a:lnTo>
                  <a:pt x="45" y="100"/>
                </a:lnTo>
                <a:lnTo>
                  <a:pt x="45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99"/>
                </a:lnTo>
                <a:lnTo>
                  <a:pt x="44" y="99"/>
                </a:lnTo>
                <a:lnTo>
                  <a:pt x="43" y="98"/>
                </a:lnTo>
                <a:lnTo>
                  <a:pt x="43" y="98"/>
                </a:lnTo>
                <a:lnTo>
                  <a:pt x="43" y="98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4" y="97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2" y="96"/>
                </a:lnTo>
                <a:lnTo>
                  <a:pt x="42" y="96"/>
                </a:lnTo>
                <a:lnTo>
                  <a:pt x="42" y="96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4"/>
                </a:lnTo>
                <a:lnTo>
                  <a:pt x="41" y="94"/>
                </a:lnTo>
                <a:lnTo>
                  <a:pt x="41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39" y="94"/>
                </a:lnTo>
                <a:lnTo>
                  <a:pt x="39" y="94"/>
                </a:lnTo>
                <a:lnTo>
                  <a:pt x="39" y="94"/>
                </a:lnTo>
                <a:lnTo>
                  <a:pt x="39" y="94"/>
                </a:lnTo>
                <a:lnTo>
                  <a:pt x="39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3"/>
                </a:lnTo>
                <a:lnTo>
                  <a:pt x="34" y="93"/>
                </a:lnTo>
                <a:lnTo>
                  <a:pt x="34" y="93"/>
                </a:lnTo>
                <a:lnTo>
                  <a:pt x="34" y="93"/>
                </a:lnTo>
                <a:lnTo>
                  <a:pt x="34" y="93"/>
                </a:lnTo>
                <a:lnTo>
                  <a:pt x="34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2"/>
                </a:lnTo>
                <a:lnTo>
                  <a:pt x="33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0"/>
                </a:lnTo>
                <a:lnTo>
                  <a:pt x="32" y="90"/>
                </a:lnTo>
                <a:lnTo>
                  <a:pt x="32" y="90"/>
                </a:lnTo>
                <a:lnTo>
                  <a:pt x="31" y="90"/>
                </a:lnTo>
                <a:lnTo>
                  <a:pt x="31" y="91"/>
                </a:lnTo>
                <a:lnTo>
                  <a:pt x="31" y="90"/>
                </a:lnTo>
                <a:lnTo>
                  <a:pt x="31" y="91"/>
                </a:lnTo>
                <a:lnTo>
                  <a:pt x="31" y="90"/>
                </a:lnTo>
                <a:lnTo>
                  <a:pt x="31" y="91"/>
                </a:lnTo>
                <a:lnTo>
                  <a:pt x="31" y="90"/>
                </a:lnTo>
                <a:lnTo>
                  <a:pt x="31" y="91"/>
                </a:lnTo>
                <a:lnTo>
                  <a:pt x="31" y="91"/>
                </a:lnTo>
                <a:lnTo>
                  <a:pt x="31" y="90"/>
                </a:lnTo>
                <a:lnTo>
                  <a:pt x="30" y="90"/>
                </a:lnTo>
                <a:lnTo>
                  <a:pt x="30" y="91"/>
                </a:lnTo>
                <a:lnTo>
                  <a:pt x="30" y="90"/>
                </a:lnTo>
                <a:lnTo>
                  <a:pt x="30" y="91"/>
                </a:lnTo>
                <a:lnTo>
                  <a:pt x="30" y="91"/>
                </a:lnTo>
                <a:lnTo>
                  <a:pt x="30" y="91"/>
                </a:lnTo>
                <a:lnTo>
                  <a:pt x="30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3"/>
                </a:lnTo>
                <a:lnTo>
                  <a:pt x="29" y="93"/>
                </a:lnTo>
                <a:lnTo>
                  <a:pt x="29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7" y="93"/>
                </a:lnTo>
                <a:lnTo>
                  <a:pt x="27" y="93"/>
                </a:lnTo>
                <a:lnTo>
                  <a:pt x="27" y="93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3"/>
                </a:lnTo>
                <a:lnTo>
                  <a:pt x="27" y="93"/>
                </a:lnTo>
                <a:lnTo>
                  <a:pt x="27" y="93"/>
                </a:lnTo>
                <a:lnTo>
                  <a:pt x="27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4"/>
                </a:lnTo>
                <a:lnTo>
                  <a:pt x="26" y="94"/>
                </a:lnTo>
                <a:lnTo>
                  <a:pt x="26" y="94"/>
                </a:lnTo>
                <a:lnTo>
                  <a:pt x="26" y="94"/>
                </a:lnTo>
                <a:lnTo>
                  <a:pt x="26" y="93"/>
                </a:lnTo>
                <a:lnTo>
                  <a:pt x="25" y="93"/>
                </a:lnTo>
                <a:lnTo>
                  <a:pt x="25" y="93"/>
                </a:lnTo>
                <a:lnTo>
                  <a:pt x="25" y="93"/>
                </a:lnTo>
                <a:lnTo>
                  <a:pt x="25" y="93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3"/>
                </a:lnTo>
                <a:lnTo>
                  <a:pt x="25" y="93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5"/>
                </a:lnTo>
                <a:lnTo>
                  <a:pt x="24" y="95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19" y="93"/>
                </a:lnTo>
                <a:lnTo>
                  <a:pt x="19" y="94"/>
                </a:lnTo>
                <a:lnTo>
                  <a:pt x="19" y="93"/>
                </a:lnTo>
                <a:lnTo>
                  <a:pt x="19" y="94"/>
                </a:lnTo>
                <a:lnTo>
                  <a:pt x="19" y="94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4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3" y="93"/>
                </a:lnTo>
                <a:lnTo>
                  <a:pt x="13" y="93"/>
                </a:lnTo>
                <a:lnTo>
                  <a:pt x="13" y="93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1" y="92"/>
                </a:lnTo>
                <a:lnTo>
                  <a:pt x="11" y="92"/>
                </a:lnTo>
                <a:lnTo>
                  <a:pt x="11" y="92"/>
                </a:lnTo>
                <a:lnTo>
                  <a:pt x="11" y="92"/>
                </a:lnTo>
                <a:lnTo>
                  <a:pt x="10" y="92"/>
                </a:lnTo>
                <a:lnTo>
                  <a:pt x="10" y="92"/>
                </a:lnTo>
                <a:lnTo>
                  <a:pt x="10" y="92"/>
                </a:lnTo>
                <a:lnTo>
                  <a:pt x="10" y="91"/>
                </a:lnTo>
                <a:lnTo>
                  <a:pt x="10" y="92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9" y="91"/>
                </a:lnTo>
                <a:lnTo>
                  <a:pt x="9" y="91"/>
                </a:lnTo>
                <a:lnTo>
                  <a:pt x="9" y="91"/>
                </a:lnTo>
                <a:lnTo>
                  <a:pt x="9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7" y="92"/>
                </a:lnTo>
                <a:lnTo>
                  <a:pt x="6" y="92"/>
                </a:lnTo>
                <a:lnTo>
                  <a:pt x="6" y="91"/>
                </a:lnTo>
                <a:lnTo>
                  <a:pt x="6" y="91"/>
                </a:lnTo>
                <a:lnTo>
                  <a:pt x="6" y="91"/>
                </a:lnTo>
                <a:lnTo>
                  <a:pt x="6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90"/>
                </a:lnTo>
                <a:lnTo>
                  <a:pt x="4" y="91"/>
                </a:lnTo>
                <a:lnTo>
                  <a:pt x="3" y="91"/>
                </a:lnTo>
                <a:lnTo>
                  <a:pt x="3" y="91"/>
                </a:lnTo>
                <a:lnTo>
                  <a:pt x="3" y="91"/>
                </a:lnTo>
                <a:lnTo>
                  <a:pt x="3" y="90"/>
                </a:lnTo>
                <a:lnTo>
                  <a:pt x="3" y="90"/>
                </a:lnTo>
                <a:lnTo>
                  <a:pt x="3" y="90"/>
                </a:lnTo>
                <a:lnTo>
                  <a:pt x="3" y="90"/>
                </a:lnTo>
                <a:lnTo>
                  <a:pt x="3" y="89"/>
                </a:lnTo>
                <a:lnTo>
                  <a:pt x="4" y="89"/>
                </a:lnTo>
                <a:lnTo>
                  <a:pt x="4" y="89"/>
                </a:lnTo>
                <a:lnTo>
                  <a:pt x="4" y="89"/>
                </a:lnTo>
                <a:lnTo>
                  <a:pt x="4" y="88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5" y="87"/>
                </a:lnTo>
                <a:lnTo>
                  <a:pt x="4" y="87"/>
                </a:lnTo>
                <a:lnTo>
                  <a:pt x="3" y="86"/>
                </a:lnTo>
                <a:lnTo>
                  <a:pt x="3" y="86"/>
                </a:lnTo>
                <a:lnTo>
                  <a:pt x="4" y="86"/>
                </a:lnTo>
                <a:lnTo>
                  <a:pt x="4" y="86"/>
                </a:lnTo>
                <a:lnTo>
                  <a:pt x="5" y="85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5" y="83"/>
                </a:lnTo>
                <a:lnTo>
                  <a:pt x="5" y="83"/>
                </a:lnTo>
                <a:lnTo>
                  <a:pt x="5" y="83"/>
                </a:lnTo>
                <a:lnTo>
                  <a:pt x="4" y="83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5" y="82"/>
                </a:lnTo>
                <a:lnTo>
                  <a:pt x="5" y="81"/>
                </a:lnTo>
                <a:lnTo>
                  <a:pt x="4" y="81"/>
                </a:lnTo>
                <a:lnTo>
                  <a:pt x="4" y="81"/>
                </a:lnTo>
                <a:lnTo>
                  <a:pt x="4" y="81"/>
                </a:lnTo>
                <a:lnTo>
                  <a:pt x="4" y="80"/>
                </a:lnTo>
                <a:lnTo>
                  <a:pt x="4" y="80"/>
                </a:lnTo>
                <a:lnTo>
                  <a:pt x="4" y="80"/>
                </a:lnTo>
                <a:lnTo>
                  <a:pt x="4" y="79"/>
                </a:lnTo>
                <a:lnTo>
                  <a:pt x="4" y="79"/>
                </a:lnTo>
                <a:lnTo>
                  <a:pt x="4" y="79"/>
                </a:lnTo>
                <a:lnTo>
                  <a:pt x="5" y="78"/>
                </a:lnTo>
                <a:lnTo>
                  <a:pt x="5" y="78"/>
                </a:lnTo>
                <a:lnTo>
                  <a:pt x="5" y="77"/>
                </a:lnTo>
                <a:lnTo>
                  <a:pt x="5" y="77"/>
                </a:lnTo>
                <a:lnTo>
                  <a:pt x="6" y="76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4" y="76"/>
                </a:lnTo>
                <a:lnTo>
                  <a:pt x="4" y="76"/>
                </a:lnTo>
                <a:lnTo>
                  <a:pt x="5" y="75"/>
                </a:lnTo>
                <a:lnTo>
                  <a:pt x="6" y="75"/>
                </a:lnTo>
                <a:lnTo>
                  <a:pt x="6" y="74"/>
                </a:lnTo>
                <a:lnTo>
                  <a:pt x="5" y="73"/>
                </a:lnTo>
                <a:lnTo>
                  <a:pt x="5" y="73"/>
                </a:lnTo>
                <a:lnTo>
                  <a:pt x="6" y="72"/>
                </a:lnTo>
                <a:lnTo>
                  <a:pt x="5" y="72"/>
                </a:lnTo>
                <a:lnTo>
                  <a:pt x="5" y="71"/>
                </a:lnTo>
                <a:lnTo>
                  <a:pt x="6" y="71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69"/>
                </a:lnTo>
                <a:lnTo>
                  <a:pt x="6" y="69"/>
                </a:lnTo>
                <a:lnTo>
                  <a:pt x="6" y="69"/>
                </a:lnTo>
                <a:lnTo>
                  <a:pt x="6" y="69"/>
                </a:lnTo>
                <a:lnTo>
                  <a:pt x="5" y="69"/>
                </a:lnTo>
                <a:lnTo>
                  <a:pt x="5" y="69"/>
                </a:lnTo>
                <a:lnTo>
                  <a:pt x="5" y="69"/>
                </a:lnTo>
                <a:lnTo>
                  <a:pt x="5" y="69"/>
                </a:lnTo>
                <a:lnTo>
                  <a:pt x="5" y="69"/>
                </a:lnTo>
                <a:lnTo>
                  <a:pt x="4" y="69"/>
                </a:lnTo>
                <a:lnTo>
                  <a:pt x="4" y="69"/>
                </a:lnTo>
                <a:lnTo>
                  <a:pt x="4" y="68"/>
                </a:lnTo>
                <a:lnTo>
                  <a:pt x="5" y="68"/>
                </a:lnTo>
                <a:lnTo>
                  <a:pt x="5" y="68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5" y="66"/>
                </a:lnTo>
                <a:lnTo>
                  <a:pt x="5" y="66"/>
                </a:lnTo>
                <a:lnTo>
                  <a:pt x="5" y="66"/>
                </a:lnTo>
                <a:lnTo>
                  <a:pt x="5" y="65"/>
                </a:lnTo>
                <a:lnTo>
                  <a:pt x="5" y="65"/>
                </a:lnTo>
                <a:lnTo>
                  <a:pt x="5" y="65"/>
                </a:lnTo>
                <a:lnTo>
                  <a:pt x="5" y="64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5"/>
                </a:lnTo>
                <a:lnTo>
                  <a:pt x="3" y="65"/>
                </a:lnTo>
                <a:lnTo>
                  <a:pt x="3" y="65"/>
                </a:lnTo>
                <a:lnTo>
                  <a:pt x="3" y="65"/>
                </a:lnTo>
                <a:lnTo>
                  <a:pt x="3" y="64"/>
                </a:lnTo>
                <a:lnTo>
                  <a:pt x="3" y="64"/>
                </a:lnTo>
                <a:lnTo>
                  <a:pt x="3" y="64"/>
                </a:lnTo>
                <a:lnTo>
                  <a:pt x="3" y="64"/>
                </a:lnTo>
                <a:lnTo>
                  <a:pt x="3" y="63"/>
                </a:lnTo>
                <a:lnTo>
                  <a:pt x="3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0"/>
                </a:lnTo>
                <a:lnTo>
                  <a:pt x="3" y="60"/>
                </a:lnTo>
                <a:lnTo>
                  <a:pt x="3" y="59"/>
                </a:lnTo>
                <a:lnTo>
                  <a:pt x="2" y="59"/>
                </a:lnTo>
                <a:lnTo>
                  <a:pt x="1" y="59"/>
                </a:lnTo>
                <a:lnTo>
                  <a:pt x="1" y="58"/>
                </a:lnTo>
                <a:lnTo>
                  <a:pt x="1" y="58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0" y="57"/>
                </a:lnTo>
                <a:lnTo>
                  <a:pt x="0" y="57"/>
                </a:lnTo>
                <a:lnTo>
                  <a:pt x="0" y="57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1" y="56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1" y="55"/>
                </a:lnTo>
                <a:lnTo>
                  <a:pt x="1" y="55"/>
                </a:lnTo>
                <a:lnTo>
                  <a:pt x="1" y="54"/>
                </a:lnTo>
                <a:lnTo>
                  <a:pt x="1" y="54"/>
                </a:lnTo>
                <a:lnTo>
                  <a:pt x="2" y="54"/>
                </a:lnTo>
                <a:lnTo>
                  <a:pt x="2" y="54"/>
                </a:lnTo>
                <a:lnTo>
                  <a:pt x="2" y="53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5" y="53"/>
                </a:lnTo>
                <a:lnTo>
                  <a:pt x="5" y="52"/>
                </a:lnTo>
                <a:lnTo>
                  <a:pt x="5" y="52"/>
                </a:lnTo>
                <a:lnTo>
                  <a:pt x="5" y="51"/>
                </a:lnTo>
                <a:lnTo>
                  <a:pt x="1" y="48"/>
                </a:lnTo>
                <a:lnTo>
                  <a:pt x="2" y="44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Freeform 33">
            <a:extLst>
              <a:ext uri="{FF2B5EF4-FFF2-40B4-BE49-F238E27FC236}">
                <a16:creationId xmlns:a16="http://schemas.microsoft.com/office/drawing/2014/main" xmlns="" id="{FE5762E9-CADE-4D91-992A-B0DB3DB363FF}"/>
              </a:ext>
            </a:extLst>
          </p:cNvPr>
          <p:cNvSpPr>
            <a:spLocks/>
          </p:cNvSpPr>
          <p:nvPr/>
        </p:nvSpPr>
        <p:spPr bwMode="auto">
          <a:xfrm>
            <a:off x="4738545" y="5143110"/>
            <a:ext cx="1116013" cy="738188"/>
          </a:xfrm>
          <a:custGeom>
            <a:avLst/>
            <a:gdLst>
              <a:gd name="T0" fmla="*/ 5 w 118"/>
              <a:gd name="T1" fmla="*/ 42 h 78"/>
              <a:gd name="T2" fmla="*/ 7 w 118"/>
              <a:gd name="T3" fmla="*/ 29 h 78"/>
              <a:gd name="T4" fmla="*/ 15 w 118"/>
              <a:gd name="T5" fmla="*/ 16 h 78"/>
              <a:gd name="T6" fmla="*/ 23 w 118"/>
              <a:gd name="T7" fmla="*/ 5 h 78"/>
              <a:gd name="T8" fmla="*/ 32 w 118"/>
              <a:gd name="T9" fmla="*/ 2 h 78"/>
              <a:gd name="T10" fmla="*/ 42 w 118"/>
              <a:gd name="T11" fmla="*/ 2 h 78"/>
              <a:gd name="T12" fmla="*/ 50 w 118"/>
              <a:gd name="T13" fmla="*/ 2 h 78"/>
              <a:gd name="T14" fmla="*/ 59 w 118"/>
              <a:gd name="T15" fmla="*/ 3 h 78"/>
              <a:gd name="T16" fmla="*/ 68 w 118"/>
              <a:gd name="T17" fmla="*/ 7 h 78"/>
              <a:gd name="T18" fmla="*/ 74 w 118"/>
              <a:gd name="T19" fmla="*/ 8 h 78"/>
              <a:gd name="T20" fmla="*/ 80 w 118"/>
              <a:gd name="T21" fmla="*/ 8 h 78"/>
              <a:gd name="T22" fmla="*/ 85 w 118"/>
              <a:gd name="T23" fmla="*/ 10 h 78"/>
              <a:gd name="T24" fmla="*/ 88 w 118"/>
              <a:gd name="T25" fmla="*/ 12 h 78"/>
              <a:gd name="T26" fmla="*/ 90 w 118"/>
              <a:gd name="T27" fmla="*/ 17 h 78"/>
              <a:gd name="T28" fmla="*/ 90 w 118"/>
              <a:gd name="T29" fmla="*/ 19 h 78"/>
              <a:gd name="T30" fmla="*/ 91 w 118"/>
              <a:gd name="T31" fmla="*/ 23 h 78"/>
              <a:gd name="T32" fmla="*/ 91 w 118"/>
              <a:gd name="T33" fmla="*/ 26 h 78"/>
              <a:gd name="T34" fmla="*/ 92 w 118"/>
              <a:gd name="T35" fmla="*/ 28 h 78"/>
              <a:gd name="T36" fmla="*/ 94 w 118"/>
              <a:gd name="T37" fmla="*/ 30 h 78"/>
              <a:gd name="T38" fmla="*/ 96 w 118"/>
              <a:gd name="T39" fmla="*/ 34 h 78"/>
              <a:gd name="T40" fmla="*/ 96 w 118"/>
              <a:gd name="T41" fmla="*/ 37 h 78"/>
              <a:gd name="T42" fmla="*/ 96 w 118"/>
              <a:gd name="T43" fmla="*/ 41 h 78"/>
              <a:gd name="T44" fmla="*/ 100 w 118"/>
              <a:gd name="T45" fmla="*/ 40 h 78"/>
              <a:gd name="T46" fmla="*/ 104 w 118"/>
              <a:gd name="T47" fmla="*/ 40 h 78"/>
              <a:gd name="T48" fmla="*/ 107 w 118"/>
              <a:gd name="T49" fmla="*/ 40 h 78"/>
              <a:gd name="T50" fmla="*/ 109 w 118"/>
              <a:gd name="T51" fmla="*/ 42 h 78"/>
              <a:gd name="T52" fmla="*/ 108 w 118"/>
              <a:gd name="T53" fmla="*/ 46 h 78"/>
              <a:gd name="T54" fmla="*/ 112 w 118"/>
              <a:gd name="T55" fmla="*/ 46 h 78"/>
              <a:gd name="T56" fmla="*/ 114 w 118"/>
              <a:gd name="T57" fmla="*/ 46 h 78"/>
              <a:gd name="T58" fmla="*/ 116 w 118"/>
              <a:gd name="T59" fmla="*/ 50 h 78"/>
              <a:gd name="T60" fmla="*/ 115 w 118"/>
              <a:gd name="T61" fmla="*/ 55 h 78"/>
              <a:gd name="T62" fmla="*/ 108 w 118"/>
              <a:gd name="T63" fmla="*/ 64 h 78"/>
              <a:gd name="T64" fmla="*/ 101 w 118"/>
              <a:gd name="T65" fmla="*/ 65 h 78"/>
              <a:gd name="T66" fmla="*/ 98 w 118"/>
              <a:gd name="T67" fmla="*/ 65 h 78"/>
              <a:gd name="T68" fmla="*/ 96 w 118"/>
              <a:gd name="T69" fmla="*/ 67 h 78"/>
              <a:gd name="T70" fmla="*/ 93 w 118"/>
              <a:gd name="T71" fmla="*/ 68 h 78"/>
              <a:gd name="T72" fmla="*/ 91 w 118"/>
              <a:gd name="T73" fmla="*/ 69 h 78"/>
              <a:gd name="T74" fmla="*/ 89 w 118"/>
              <a:gd name="T75" fmla="*/ 68 h 78"/>
              <a:gd name="T76" fmla="*/ 86 w 118"/>
              <a:gd name="T77" fmla="*/ 66 h 78"/>
              <a:gd name="T78" fmla="*/ 83 w 118"/>
              <a:gd name="T79" fmla="*/ 65 h 78"/>
              <a:gd name="T80" fmla="*/ 80 w 118"/>
              <a:gd name="T81" fmla="*/ 66 h 78"/>
              <a:gd name="T82" fmla="*/ 77 w 118"/>
              <a:gd name="T83" fmla="*/ 67 h 78"/>
              <a:gd name="T84" fmla="*/ 75 w 118"/>
              <a:gd name="T85" fmla="*/ 65 h 78"/>
              <a:gd name="T86" fmla="*/ 72 w 118"/>
              <a:gd name="T87" fmla="*/ 66 h 78"/>
              <a:gd name="T88" fmla="*/ 67 w 118"/>
              <a:gd name="T89" fmla="*/ 70 h 78"/>
              <a:gd name="T90" fmla="*/ 62 w 118"/>
              <a:gd name="T91" fmla="*/ 70 h 78"/>
              <a:gd name="T92" fmla="*/ 60 w 118"/>
              <a:gd name="T93" fmla="*/ 73 h 78"/>
              <a:gd name="T94" fmla="*/ 60 w 118"/>
              <a:gd name="T95" fmla="*/ 77 h 78"/>
              <a:gd name="T96" fmla="*/ 56 w 118"/>
              <a:gd name="T97" fmla="*/ 75 h 78"/>
              <a:gd name="T98" fmla="*/ 47 w 118"/>
              <a:gd name="T99" fmla="*/ 75 h 78"/>
              <a:gd name="T100" fmla="*/ 41 w 118"/>
              <a:gd name="T101" fmla="*/ 73 h 78"/>
              <a:gd name="T102" fmla="*/ 36 w 118"/>
              <a:gd name="T103" fmla="*/ 72 h 78"/>
              <a:gd name="T104" fmla="*/ 31 w 118"/>
              <a:gd name="T105" fmla="*/ 71 h 78"/>
              <a:gd name="T106" fmla="*/ 25 w 118"/>
              <a:gd name="T107" fmla="*/ 70 h 78"/>
              <a:gd name="T108" fmla="*/ 18 w 118"/>
              <a:gd name="T109" fmla="*/ 70 h 78"/>
              <a:gd name="T110" fmla="*/ 16 w 118"/>
              <a:gd name="T111" fmla="*/ 66 h 78"/>
              <a:gd name="T112" fmla="*/ 15 w 118"/>
              <a:gd name="T113" fmla="*/ 63 h 78"/>
              <a:gd name="T114" fmla="*/ 15 w 118"/>
              <a:gd name="T115" fmla="*/ 61 h 78"/>
              <a:gd name="T116" fmla="*/ 14 w 118"/>
              <a:gd name="T117" fmla="*/ 59 h 78"/>
              <a:gd name="T118" fmla="*/ 12 w 118"/>
              <a:gd name="T119" fmla="*/ 58 h 78"/>
              <a:gd name="T120" fmla="*/ 8 w 118"/>
              <a:gd name="T121" fmla="*/ 56 h 78"/>
              <a:gd name="T122" fmla="*/ 3 w 118"/>
              <a:gd name="T123" fmla="*/ 5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" h="78">
                <a:moveTo>
                  <a:pt x="1" y="54"/>
                </a:move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2" y="53"/>
                </a:lnTo>
                <a:lnTo>
                  <a:pt x="2" y="52"/>
                </a:lnTo>
                <a:lnTo>
                  <a:pt x="3" y="52"/>
                </a:lnTo>
                <a:lnTo>
                  <a:pt x="3" y="51"/>
                </a:lnTo>
                <a:lnTo>
                  <a:pt x="3" y="51"/>
                </a:lnTo>
                <a:lnTo>
                  <a:pt x="3" y="50"/>
                </a:lnTo>
                <a:lnTo>
                  <a:pt x="3" y="50"/>
                </a:lnTo>
                <a:lnTo>
                  <a:pt x="3" y="49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4" y="46"/>
                </a:lnTo>
                <a:lnTo>
                  <a:pt x="4" y="45"/>
                </a:lnTo>
                <a:lnTo>
                  <a:pt x="4" y="45"/>
                </a:lnTo>
                <a:lnTo>
                  <a:pt x="4" y="44"/>
                </a:lnTo>
                <a:lnTo>
                  <a:pt x="4" y="43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1"/>
                </a:lnTo>
                <a:lnTo>
                  <a:pt x="5" y="4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8"/>
                </a:lnTo>
                <a:lnTo>
                  <a:pt x="5" y="37"/>
                </a:lnTo>
                <a:lnTo>
                  <a:pt x="6" y="36"/>
                </a:lnTo>
                <a:lnTo>
                  <a:pt x="6" y="36"/>
                </a:lnTo>
                <a:lnTo>
                  <a:pt x="7" y="35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6" y="33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5" y="31"/>
                </a:lnTo>
                <a:lnTo>
                  <a:pt x="5" y="31"/>
                </a:lnTo>
                <a:lnTo>
                  <a:pt x="5" y="30"/>
                </a:lnTo>
                <a:lnTo>
                  <a:pt x="6" y="30"/>
                </a:lnTo>
                <a:lnTo>
                  <a:pt x="6" y="30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8" y="28"/>
                </a:lnTo>
                <a:lnTo>
                  <a:pt x="9" y="27"/>
                </a:lnTo>
                <a:lnTo>
                  <a:pt x="10" y="27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  <a:lnTo>
                  <a:pt x="10" y="25"/>
                </a:lnTo>
                <a:lnTo>
                  <a:pt x="10" y="25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11" y="23"/>
                </a:lnTo>
                <a:lnTo>
                  <a:pt x="11" y="23"/>
                </a:lnTo>
                <a:lnTo>
                  <a:pt x="11" y="22"/>
                </a:lnTo>
                <a:lnTo>
                  <a:pt x="11" y="22"/>
                </a:lnTo>
                <a:lnTo>
                  <a:pt x="11" y="21"/>
                </a:lnTo>
                <a:lnTo>
                  <a:pt x="11" y="21"/>
                </a:lnTo>
                <a:lnTo>
                  <a:pt x="11" y="20"/>
                </a:lnTo>
                <a:lnTo>
                  <a:pt x="11" y="19"/>
                </a:lnTo>
                <a:lnTo>
                  <a:pt x="11" y="19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3" y="18"/>
                </a:lnTo>
                <a:lnTo>
                  <a:pt x="14" y="17"/>
                </a:lnTo>
                <a:lnTo>
                  <a:pt x="15" y="16"/>
                </a:lnTo>
                <a:lnTo>
                  <a:pt x="16" y="16"/>
                </a:lnTo>
                <a:lnTo>
                  <a:pt x="16" y="16"/>
                </a:lnTo>
                <a:lnTo>
                  <a:pt x="16" y="15"/>
                </a:lnTo>
                <a:lnTo>
                  <a:pt x="17" y="15"/>
                </a:lnTo>
                <a:lnTo>
                  <a:pt x="17" y="15"/>
                </a:lnTo>
                <a:lnTo>
                  <a:pt x="17" y="14"/>
                </a:lnTo>
                <a:lnTo>
                  <a:pt x="17" y="13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0"/>
                </a:lnTo>
                <a:lnTo>
                  <a:pt x="18" y="9"/>
                </a:lnTo>
                <a:lnTo>
                  <a:pt x="18" y="9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1" y="7"/>
                </a:lnTo>
                <a:lnTo>
                  <a:pt x="21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5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5" y="5"/>
                </a:lnTo>
                <a:lnTo>
                  <a:pt x="25" y="5"/>
                </a:lnTo>
                <a:lnTo>
                  <a:pt x="25" y="4"/>
                </a:lnTo>
                <a:lnTo>
                  <a:pt x="25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7" y="3"/>
                </a:lnTo>
                <a:lnTo>
                  <a:pt x="27" y="3"/>
                </a:lnTo>
                <a:lnTo>
                  <a:pt x="28" y="2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30" y="2"/>
                </a:lnTo>
                <a:lnTo>
                  <a:pt x="30" y="2"/>
                </a:lnTo>
                <a:lnTo>
                  <a:pt x="30" y="1"/>
                </a:lnTo>
                <a:lnTo>
                  <a:pt x="31" y="1"/>
                </a:lnTo>
                <a:lnTo>
                  <a:pt x="31" y="1"/>
                </a:lnTo>
                <a:lnTo>
                  <a:pt x="32" y="2"/>
                </a:lnTo>
                <a:lnTo>
                  <a:pt x="32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5" y="2"/>
                </a:lnTo>
                <a:lnTo>
                  <a:pt x="35" y="2"/>
                </a:lnTo>
                <a:lnTo>
                  <a:pt x="37" y="1"/>
                </a:lnTo>
                <a:lnTo>
                  <a:pt x="37" y="1"/>
                </a:lnTo>
                <a:lnTo>
                  <a:pt x="37" y="1"/>
                </a:lnTo>
                <a:lnTo>
                  <a:pt x="37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3"/>
                </a:lnTo>
                <a:lnTo>
                  <a:pt x="38" y="3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1" y="3"/>
                </a:lnTo>
                <a:lnTo>
                  <a:pt x="42" y="3"/>
                </a:lnTo>
                <a:lnTo>
                  <a:pt x="42" y="3"/>
                </a:lnTo>
                <a:lnTo>
                  <a:pt x="42" y="2"/>
                </a:lnTo>
                <a:lnTo>
                  <a:pt x="42" y="2"/>
                </a:lnTo>
                <a:lnTo>
                  <a:pt x="43" y="2"/>
                </a:lnTo>
                <a:lnTo>
                  <a:pt x="43" y="2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4" y="3"/>
                </a:lnTo>
                <a:lnTo>
                  <a:pt x="44" y="3"/>
                </a:lnTo>
                <a:lnTo>
                  <a:pt x="45" y="3"/>
                </a:lnTo>
                <a:lnTo>
                  <a:pt x="44" y="2"/>
                </a:lnTo>
                <a:lnTo>
                  <a:pt x="44" y="2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0"/>
                </a:lnTo>
                <a:lnTo>
                  <a:pt x="45" y="0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50" y="2"/>
                </a:lnTo>
                <a:lnTo>
                  <a:pt x="50" y="3"/>
                </a:lnTo>
                <a:lnTo>
                  <a:pt x="50" y="3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2" y="4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4" y="5"/>
                </a:lnTo>
                <a:lnTo>
                  <a:pt x="65" y="6"/>
                </a:lnTo>
                <a:lnTo>
                  <a:pt x="65" y="6"/>
                </a:lnTo>
                <a:lnTo>
                  <a:pt x="66" y="5"/>
                </a:lnTo>
                <a:lnTo>
                  <a:pt x="66" y="5"/>
                </a:lnTo>
                <a:lnTo>
                  <a:pt x="66" y="6"/>
                </a:lnTo>
                <a:lnTo>
                  <a:pt x="66" y="6"/>
                </a:lnTo>
                <a:lnTo>
                  <a:pt x="67" y="6"/>
                </a:lnTo>
                <a:lnTo>
                  <a:pt x="67" y="6"/>
                </a:lnTo>
                <a:lnTo>
                  <a:pt x="67" y="6"/>
                </a:lnTo>
                <a:lnTo>
                  <a:pt x="67" y="6"/>
                </a:lnTo>
                <a:lnTo>
                  <a:pt x="68" y="6"/>
                </a:lnTo>
                <a:lnTo>
                  <a:pt x="68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69" y="7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1" y="8"/>
                </a:lnTo>
                <a:lnTo>
                  <a:pt x="71" y="8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79" y="9"/>
                </a:lnTo>
                <a:lnTo>
                  <a:pt x="79" y="9"/>
                </a:lnTo>
                <a:lnTo>
                  <a:pt x="79" y="8"/>
                </a:lnTo>
                <a:lnTo>
                  <a:pt x="79" y="9"/>
                </a:lnTo>
                <a:lnTo>
                  <a:pt x="80" y="9"/>
                </a:lnTo>
                <a:lnTo>
                  <a:pt x="80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7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9"/>
                </a:lnTo>
                <a:lnTo>
                  <a:pt x="84" y="9"/>
                </a:lnTo>
                <a:lnTo>
                  <a:pt x="84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1"/>
                </a:lnTo>
                <a:lnTo>
                  <a:pt x="85" y="10"/>
                </a:lnTo>
                <a:lnTo>
                  <a:pt x="85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9" y="12"/>
                </a:lnTo>
                <a:lnTo>
                  <a:pt x="89" y="12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89" y="14"/>
                </a:lnTo>
                <a:lnTo>
                  <a:pt x="90" y="14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1" y="16"/>
                </a:lnTo>
                <a:lnTo>
                  <a:pt x="90" y="17"/>
                </a:lnTo>
                <a:lnTo>
                  <a:pt x="90" y="16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8"/>
                </a:lnTo>
                <a:lnTo>
                  <a:pt x="91" y="18"/>
                </a:lnTo>
                <a:lnTo>
                  <a:pt x="91" y="17"/>
                </a:lnTo>
                <a:lnTo>
                  <a:pt x="91" y="17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5"/>
                </a:lnTo>
                <a:lnTo>
                  <a:pt x="91" y="25"/>
                </a:lnTo>
                <a:lnTo>
                  <a:pt x="90" y="25"/>
                </a:lnTo>
                <a:lnTo>
                  <a:pt x="90" y="25"/>
                </a:lnTo>
                <a:lnTo>
                  <a:pt x="91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7"/>
                </a:lnTo>
                <a:lnTo>
                  <a:pt x="91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3" y="28"/>
                </a:lnTo>
                <a:lnTo>
                  <a:pt x="93" y="28"/>
                </a:lnTo>
                <a:lnTo>
                  <a:pt x="93" y="28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6" y="32"/>
                </a:lnTo>
                <a:lnTo>
                  <a:pt x="95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5"/>
                </a:lnTo>
                <a:lnTo>
                  <a:pt x="97" y="35"/>
                </a:lnTo>
                <a:lnTo>
                  <a:pt x="97" y="35"/>
                </a:lnTo>
                <a:lnTo>
                  <a:pt x="96" y="35"/>
                </a:lnTo>
                <a:lnTo>
                  <a:pt x="96" y="35"/>
                </a:lnTo>
                <a:lnTo>
                  <a:pt x="97" y="36"/>
                </a:lnTo>
                <a:lnTo>
                  <a:pt x="97" y="35"/>
                </a:lnTo>
                <a:lnTo>
                  <a:pt x="97" y="35"/>
                </a:lnTo>
                <a:lnTo>
                  <a:pt x="97" y="35"/>
                </a:lnTo>
                <a:lnTo>
                  <a:pt x="97" y="36"/>
                </a:lnTo>
                <a:lnTo>
                  <a:pt x="96" y="36"/>
                </a:lnTo>
                <a:lnTo>
                  <a:pt x="97" y="36"/>
                </a:lnTo>
                <a:lnTo>
                  <a:pt x="96" y="36"/>
                </a:lnTo>
                <a:lnTo>
                  <a:pt x="97" y="36"/>
                </a:lnTo>
                <a:lnTo>
                  <a:pt x="97" y="36"/>
                </a:lnTo>
                <a:lnTo>
                  <a:pt x="97" y="36"/>
                </a:lnTo>
                <a:lnTo>
                  <a:pt x="96" y="36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95" y="38"/>
                </a:lnTo>
                <a:lnTo>
                  <a:pt x="95" y="38"/>
                </a:lnTo>
                <a:lnTo>
                  <a:pt x="95" y="38"/>
                </a:lnTo>
                <a:lnTo>
                  <a:pt x="95" y="38"/>
                </a:lnTo>
                <a:lnTo>
                  <a:pt x="95" y="39"/>
                </a:lnTo>
                <a:lnTo>
                  <a:pt x="95" y="39"/>
                </a:lnTo>
                <a:lnTo>
                  <a:pt x="95" y="39"/>
                </a:lnTo>
                <a:lnTo>
                  <a:pt x="96" y="39"/>
                </a:lnTo>
                <a:lnTo>
                  <a:pt x="95" y="39"/>
                </a:lnTo>
                <a:lnTo>
                  <a:pt x="95" y="39"/>
                </a:lnTo>
                <a:lnTo>
                  <a:pt x="95" y="39"/>
                </a:lnTo>
                <a:lnTo>
                  <a:pt x="95" y="39"/>
                </a:lnTo>
                <a:lnTo>
                  <a:pt x="95" y="40"/>
                </a:lnTo>
                <a:lnTo>
                  <a:pt x="95" y="40"/>
                </a:lnTo>
                <a:lnTo>
                  <a:pt x="95" y="40"/>
                </a:lnTo>
                <a:lnTo>
                  <a:pt x="96" y="40"/>
                </a:lnTo>
                <a:lnTo>
                  <a:pt x="96" y="40"/>
                </a:lnTo>
                <a:lnTo>
                  <a:pt x="95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1"/>
                </a:lnTo>
                <a:lnTo>
                  <a:pt x="96" y="41"/>
                </a:lnTo>
                <a:lnTo>
                  <a:pt x="96" y="41"/>
                </a:lnTo>
                <a:lnTo>
                  <a:pt x="97" y="41"/>
                </a:lnTo>
                <a:lnTo>
                  <a:pt x="97" y="41"/>
                </a:lnTo>
                <a:lnTo>
                  <a:pt x="97" y="41"/>
                </a:lnTo>
                <a:lnTo>
                  <a:pt x="97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5" y="40"/>
                </a:lnTo>
                <a:lnTo>
                  <a:pt x="105" y="40"/>
                </a:lnTo>
                <a:lnTo>
                  <a:pt x="105" y="41"/>
                </a:lnTo>
                <a:lnTo>
                  <a:pt x="105" y="41"/>
                </a:lnTo>
                <a:lnTo>
                  <a:pt x="105" y="40"/>
                </a:lnTo>
                <a:lnTo>
                  <a:pt x="105" y="40"/>
                </a:lnTo>
                <a:lnTo>
                  <a:pt x="105" y="41"/>
                </a:lnTo>
                <a:lnTo>
                  <a:pt x="106" y="41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7" y="41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7" y="40"/>
                </a:lnTo>
                <a:lnTo>
                  <a:pt x="107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9" y="40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10" y="41"/>
                </a:lnTo>
                <a:lnTo>
                  <a:pt x="110" y="41"/>
                </a:lnTo>
                <a:lnTo>
                  <a:pt x="110" y="41"/>
                </a:lnTo>
                <a:lnTo>
                  <a:pt x="110" y="41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09" y="42"/>
                </a:lnTo>
                <a:lnTo>
                  <a:pt x="109" y="42"/>
                </a:lnTo>
                <a:lnTo>
                  <a:pt x="109" y="43"/>
                </a:lnTo>
                <a:lnTo>
                  <a:pt x="109" y="43"/>
                </a:lnTo>
                <a:lnTo>
                  <a:pt x="109" y="43"/>
                </a:lnTo>
                <a:lnTo>
                  <a:pt x="109" y="43"/>
                </a:lnTo>
                <a:lnTo>
                  <a:pt x="109" y="43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5"/>
                </a:lnTo>
                <a:lnTo>
                  <a:pt x="109" y="44"/>
                </a:lnTo>
                <a:lnTo>
                  <a:pt x="109" y="44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6"/>
                </a:lnTo>
                <a:lnTo>
                  <a:pt x="109" y="46"/>
                </a:lnTo>
                <a:lnTo>
                  <a:pt x="109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9" y="47"/>
                </a:lnTo>
                <a:lnTo>
                  <a:pt x="109" y="47"/>
                </a:lnTo>
                <a:lnTo>
                  <a:pt x="109" y="47"/>
                </a:lnTo>
                <a:lnTo>
                  <a:pt x="109" y="48"/>
                </a:lnTo>
                <a:lnTo>
                  <a:pt x="109" y="48"/>
                </a:lnTo>
                <a:lnTo>
                  <a:pt x="109" y="48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0" y="47"/>
                </a:lnTo>
                <a:lnTo>
                  <a:pt x="110" y="47"/>
                </a:lnTo>
                <a:lnTo>
                  <a:pt x="110" y="47"/>
                </a:lnTo>
                <a:lnTo>
                  <a:pt x="110" y="47"/>
                </a:lnTo>
                <a:lnTo>
                  <a:pt x="110" y="47"/>
                </a:lnTo>
                <a:lnTo>
                  <a:pt x="111" y="46"/>
                </a:lnTo>
                <a:lnTo>
                  <a:pt x="111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8"/>
                </a:lnTo>
                <a:lnTo>
                  <a:pt x="113" y="47"/>
                </a:lnTo>
                <a:lnTo>
                  <a:pt x="113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8"/>
                </a:lnTo>
                <a:lnTo>
                  <a:pt x="115" y="48"/>
                </a:lnTo>
                <a:lnTo>
                  <a:pt x="115" y="48"/>
                </a:lnTo>
                <a:lnTo>
                  <a:pt x="115" y="48"/>
                </a:lnTo>
                <a:lnTo>
                  <a:pt x="115" y="48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50"/>
                </a:lnTo>
                <a:lnTo>
                  <a:pt x="115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0"/>
                </a:lnTo>
                <a:lnTo>
                  <a:pt x="117" y="51"/>
                </a:lnTo>
                <a:lnTo>
                  <a:pt x="117" y="51"/>
                </a:lnTo>
                <a:lnTo>
                  <a:pt x="117" y="51"/>
                </a:lnTo>
                <a:lnTo>
                  <a:pt x="117" y="51"/>
                </a:lnTo>
                <a:lnTo>
                  <a:pt x="118" y="51"/>
                </a:lnTo>
                <a:lnTo>
                  <a:pt x="118" y="51"/>
                </a:lnTo>
                <a:lnTo>
                  <a:pt x="118" y="51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1"/>
                </a:lnTo>
                <a:lnTo>
                  <a:pt x="117" y="52"/>
                </a:lnTo>
                <a:lnTo>
                  <a:pt x="117" y="52"/>
                </a:lnTo>
                <a:lnTo>
                  <a:pt x="117" y="52"/>
                </a:lnTo>
                <a:lnTo>
                  <a:pt x="117" y="52"/>
                </a:lnTo>
                <a:lnTo>
                  <a:pt x="117" y="52"/>
                </a:lnTo>
                <a:lnTo>
                  <a:pt x="117" y="53"/>
                </a:lnTo>
                <a:lnTo>
                  <a:pt x="116" y="53"/>
                </a:lnTo>
                <a:lnTo>
                  <a:pt x="116" y="54"/>
                </a:lnTo>
                <a:lnTo>
                  <a:pt x="115" y="54"/>
                </a:lnTo>
                <a:lnTo>
                  <a:pt x="115" y="55"/>
                </a:lnTo>
                <a:lnTo>
                  <a:pt x="115" y="55"/>
                </a:lnTo>
                <a:lnTo>
                  <a:pt x="115" y="55"/>
                </a:lnTo>
                <a:lnTo>
                  <a:pt x="114" y="55"/>
                </a:lnTo>
                <a:lnTo>
                  <a:pt x="114" y="55"/>
                </a:lnTo>
                <a:lnTo>
                  <a:pt x="113" y="55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7"/>
                </a:lnTo>
                <a:lnTo>
                  <a:pt x="114" y="57"/>
                </a:lnTo>
                <a:lnTo>
                  <a:pt x="113" y="57"/>
                </a:lnTo>
                <a:lnTo>
                  <a:pt x="113" y="57"/>
                </a:lnTo>
                <a:lnTo>
                  <a:pt x="113" y="57"/>
                </a:lnTo>
                <a:lnTo>
                  <a:pt x="113" y="57"/>
                </a:lnTo>
                <a:lnTo>
                  <a:pt x="112" y="57"/>
                </a:lnTo>
                <a:lnTo>
                  <a:pt x="112" y="58"/>
                </a:lnTo>
                <a:lnTo>
                  <a:pt x="111" y="58"/>
                </a:lnTo>
                <a:lnTo>
                  <a:pt x="110" y="59"/>
                </a:lnTo>
                <a:lnTo>
                  <a:pt x="109" y="61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6" y="64"/>
                </a:lnTo>
                <a:lnTo>
                  <a:pt x="104" y="64"/>
                </a:lnTo>
                <a:lnTo>
                  <a:pt x="102" y="64"/>
                </a:lnTo>
                <a:lnTo>
                  <a:pt x="102" y="65"/>
                </a:lnTo>
                <a:lnTo>
                  <a:pt x="102" y="65"/>
                </a:lnTo>
                <a:lnTo>
                  <a:pt x="102" y="65"/>
                </a:lnTo>
                <a:lnTo>
                  <a:pt x="102" y="64"/>
                </a:lnTo>
                <a:lnTo>
                  <a:pt x="102" y="64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4" y="67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7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8"/>
                </a:lnTo>
                <a:lnTo>
                  <a:pt x="90" y="68"/>
                </a:lnTo>
                <a:lnTo>
                  <a:pt x="90" y="68"/>
                </a:lnTo>
                <a:lnTo>
                  <a:pt x="90" y="68"/>
                </a:lnTo>
                <a:lnTo>
                  <a:pt x="89" y="69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8" y="68"/>
                </a:lnTo>
                <a:lnTo>
                  <a:pt x="88" y="68"/>
                </a:lnTo>
                <a:lnTo>
                  <a:pt x="88" y="68"/>
                </a:lnTo>
                <a:lnTo>
                  <a:pt x="88" y="68"/>
                </a:lnTo>
                <a:lnTo>
                  <a:pt x="88" y="67"/>
                </a:lnTo>
                <a:lnTo>
                  <a:pt x="88" y="67"/>
                </a:lnTo>
                <a:lnTo>
                  <a:pt x="88" y="67"/>
                </a:lnTo>
                <a:lnTo>
                  <a:pt x="88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6" y="66"/>
                </a:lnTo>
                <a:lnTo>
                  <a:pt x="86" y="67"/>
                </a:lnTo>
                <a:lnTo>
                  <a:pt x="86" y="67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5" y="66"/>
                </a:lnTo>
                <a:lnTo>
                  <a:pt x="86" y="65"/>
                </a:lnTo>
                <a:lnTo>
                  <a:pt x="85" y="65"/>
                </a:lnTo>
                <a:lnTo>
                  <a:pt x="85" y="65"/>
                </a:lnTo>
                <a:lnTo>
                  <a:pt x="85" y="65"/>
                </a:lnTo>
                <a:lnTo>
                  <a:pt x="85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6"/>
                </a:lnTo>
                <a:lnTo>
                  <a:pt x="84" y="66"/>
                </a:lnTo>
                <a:lnTo>
                  <a:pt x="84" y="65"/>
                </a:lnTo>
                <a:lnTo>
                  <a:pt x="84" y="65"/>
                </a:lnTo>
                <a:lnTo>
                  <a:pt x="83" y="65"/>
                </a:lnTo>
                <a:lnTo>
                  <a:pt x="83" y="65"/>
                </a:lnTo>
                <a:lnTo>
                  <a:pt x="83" y="65"/>
                </a:lnTo>
                <a:lnTo>
                  <a:pt x="83" y="65"/>
                </a:lnTo>
                <a:lnTo>
                  <a:pt x="83" y="65"/>
                </a:lnTo>
                <a:lnTo>
                  <a:pt x="83" y="66"/>
                </a:lnTo>
                <a:lnTo>
                  <a:pt x="83" y="65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2" y="66"/>
                </a:lnTo>
                <a:lnTo>
                  <a:pt x="82" y="66"/>
                </a:lnTo>
                <a:lnTo>
                  <a:pt x="82" y="66"/>
                </a:lnTo>
                <a:lnTo>
                  <a:pt x="82" y="65"/>
                </a:lnTo>
                <a:lnTo>
                  <a:pt x="82" y="66"/>
                </a:lnTo>
                <a:lnTo>
                  <a:pt x="81" y="66"/>
                </a:lnTo>
                <a:lnTo>
                  <a:pt x="81" y="66"/>
                </a:lnTo>
                <a:lnTo>
                  <a:pt x="81" y="66"/>
                </a:lnTo>
                <a:lnTo>
                  <a:pt x="81" y="66"/>
                </a:lnTo>
                <a:lnTo>
                  <a:pt x="80" y="66"/>
                </a:lnTo>
                <a:lnTo>
                  <a:pt x="80" y="66"/>
                </a:lnTo>
                <a:lnTo>
                  <a:pt x="81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6"/>
                </a:lnTo>
                <a:lnTo>
                  <a:pt x="80" y="66"/>
                </a:lnTo>
                <a:lnTo>
                  <a:pt x="80" y="65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9" y="65"/>
                </a:lnTo>
                <a:lnTo>
                  <a:pt x="79" y="65"/>
                </a:lnTo>
                <a:lnTo>
                  <a:pt x="79" y="65"/>
                </a:lnTo>
                <a:lnTo>
                  <a:pt x="79" y="66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7" y="66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6"/>
                </a:lnTo>
                <a:lnTo>
                  <a:pt x="76" y="66"/>
                </a:lnTo>
                <a:lnTo>
                  <a:pt x="76" y="66"/>
                </a:lnTo>
                <a:lnTo>
                  <a:pt x="76" y="66"/>
                </a:lnTo>
                <a:lnTo>
                  <a:pt x="76" y="66"/>
                </a:lnTo>
                <a:lnTo>
                  <a:pt x="76" y="66"/>
                </a:lnTo>
                <a:lnTo>
                  <a:pt x="75" y="66"/>
                </a:lnTo>
                <a:lnTo>
                  <a:pt x="75" y="66"/>
                </a:lnTo>
                <a:lnTo>
                  <a:pt x="75" y="66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4" y="65"/>
                </a:lnTo>
                <a:lnTo>
                  <a:pt x="75" y="65"/>
                </a:lnTo>
                <a:lnTo>
                  <a:pt x="74" y="65"/>
                </a:lnTo>
                <a:lnTo>
                  <a:pt x="74" y="65"/>
                </a:lnTo>
                <a:lnTo>
                  <a:pt x="74" y="65"/>
                </a:lnTo>
                <a:lnTo>
                  <a:pt x="74" y="65"/>
                </a:lnTo>
                <a:lnTo>
                  <a:pt x="74" y="65"/>
                </a:lnTo>
                <a:lnTo>
                  <a:pt x="73" y="66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1" y="67"/>
                </a:lnTo>
                <a:lnTo>
                  <a:pt x="72" y="67"/>
                </a:lnTo>
                <a:lnTo>
                  <a:pt x="71" y="67"/>
                </a:lnTo>
                <a:lnTo>
                  <a:pt x="71" y="67"/>
                </a:lnTo>
                <a:lnTo>
                  <a:pt x="71" y="67"/>
                </a:lnTo>
                <a:lnTo>
                  <a:pt x="71" y="67"/>
                </a:lnTo>
                <a:lnTo>
                  <a:pt x="71" y="68"/>
                </a:lnTo>
                <a:lnTo>
                  <a:pt x="71" y="68"/>
                </a:lnTo>
                <a:lnTo>
                  <a:pt x="70" y="68"/>
                </a:lnTo>
                <a:lnTo>
                  <a:pt x="70" y="68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69" y="69"/>
                </a:lnTo>
                <a:lnTo>
                  <a:pt x="69" y="69"/>
                </a:lnTo>
                <a:lnTo>
                  <a:pt x="69" y="69"/>
                </a:lnTo>
                <a:lnTo>
                  <a:pt x="68" y="69"/>
                </a:lnTo>
                <a:lnTo>
                  <a:pt x="68" y="70"/>
                </a:lnTo>
                <a:lnTo>
                  <a:pt x="68" y="70"/>
                </a:lnTo>
                <a:lnTo>
                  <a:pt x="68" y="70"/>
                </a:lnTo>
                <a:lnTo>
                  <a:pt x="68" y="69"/>
                </a:lnTo>
                <a:lnTo>
                  <a:pt x="68" y="69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69"/>
                </a:lnTo>
                <a:lnTo>
                  <a:pt x="66" y="69"/>
                </a:lnTo>
                <a:lnTo>
                  <a:pt x="66" y="69"/>
                </a:lnTo>
                <a:lnTo>
                  <a:pt x="66" y="69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69"/>
                </a:lnTo>
                <a:lnTo>
                  <a:pt x="65" y="69"/>
                </a:lnTo>
                <a:lnTo>
                  <a:pt x="65" y="69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4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1" y="70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0" y="71"/>
                </a:lnTo>
                <a:lnTo>
                  <a:pt x="61" y="72"/>
                </a:lnTo>
                <a:lnTo>
                  <a:pt x="61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1" y="73"/>
                </a:lnTo>
                <a:lnTo>
                  <a:pt x="61" y="73"/>
                </a:lnTo>
                <a:lnTo>
                  <a:pt x="61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1" y="74"/>
                </a:lnTo>
                <a:lnTo>
                  <a:pt x="61" y="74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0" y="76"/>
                </a:lnTo>
                <a:lnTo>
                  <a:pt x="60" y="76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7" y="77"/>
                </a:lnTo>
                <a:lnTo>
                  <a:pt x="57" y="77"/>
                </a:lnTo>
                <a:lnTo>
                  <a:pt x="57" y="77"/>
                </a:lnTo>
                <a:lnTo>
                  <a:pt x="57" y="77"/>
                </a:lnTo>
                <a:lnTo>
                  <a:pt x="57" y="76"/>
                </a:lnTo>
                <a:lnTo>
                  <a:pt x="57" y="76"/>
                </a:lnTo>
                <a:lnTo>
                  <a:pt x="57" y="76"/>
                </a:lnTo>
                <a:lnTo>
                  <a:pt x="56" y="76"/>
                </a:lnTo>
                <a:lnTo>
                  <a:pt x="57" y="76"/>
                </a:lnTo>
                <a:lnTo>
                  <a:pt x="56" y="76"/>
                </a:lnTo>
                <a:lnTo>
                  <a:pt x="56" y="76"/>
                </a:lnTo>
                <a:lnTo>
                  <a:pt x="56" y="75"/>
                </a:lnTo>
                <a:lnTo>
                  <a:pt x="56" y="76"/>
                </a:lnTo>
                <a:lnTo>
                  <a:pt x="55" y="76"/>
                </a:lnTo>
                <a:lnTo>
                  <a:pt x="55" y="76"/>
                </a:lnTo>
                <a:lnTo>
                  <a:pt x="54" y="76"/>
                </a:lnTo>
                <a:lnTo>
                  <a:pt x="54" y="76"/>
                </a:lnTo>
                <a:lnTo>
                  <a:pt x="54" y="75"/>
                </a:lnTo>
                <a:lnTo>
                  <a:pt x="53" y="75"/>
                </a:lnTo>
                <a:lnTo>
                  <a:pt x="53" y="75"/>
                </a:lnTo>
                <a:lnTo>
                  <a:pt x="53" y="75"/>
                </a:lnTo>
                <a:lnTo>
                  <a:pt x="52" y="75"/>
                </a:lnTo>
                <a:lnTo>
                  <a:pt x="51" y="76"/>
                </a:lnTo>
                <a:lnTo>
                  <a:pt x="51" y="76"/>
                </a:lnTo>
                <a:lnTo>
                  <a:pt x="51" y="75"/>
                </a:lnTo>
                <a:lnTo>
                  <a:pt x="50" y="76"/>
                </a:lnTo>
                <a:lnTo>
                  <a:pt x="50" y="76"/>
                </a:lnTo>
                <a:lnTo>
                  <a:pt x="50" y="76"/>
                </a:lnTo>
                <a:lnTo>
                  <a:pt x="50" y="76"/>
                </a:lnTo>
                <a:lnTo>
                  <a:pt x="49" y="76"/>
                </a:lnTo>
                <a:lnTo>
                  <a:pt x="49" y="76"/>
                </a:lnTo>
                <a:lnTo>
                  <a:pt x="49" y="75"/>
                </a:lnTo>
                <a:lnTo>
                  <a:pt x="49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6" y="75"/>
                </a:lnTo>
                <a:lnTo>
                  <a:pt x="46" y="75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3"/>
                </a:lnTo>
                <a:lnTo>
                  <a:pt x="45" y="73"/>
                </a:lnTo>
                <a:lnTo>
                  <a:pt x="44" y="73"/>
                </a:lnTo>
                <a:lnTo>
                  <a:pt x="44" y="73"/>
                </a:lnTo>
                <a:lnTo>
                  <a:pt x="44" y="73"/>
                </a:lnTo>
                <a:lnTo>
                  <a:pt x="43" y="73"/>
                </a:lnTo>
                <a:lnTo>
                  <a:pt x="43" y="73"/>
                </a:lnTo>
                <a:lnTo>
                  <a:pt x="43" y="73"/>
                </a:lnTo>
                <a:lnTo>
                  <a:pt x="43" y="73"/>
                </a:lnTo>
                <a:lnTo>
                  <a:pt x="43" y="73"/>
                </a:lnTo>
                <a:lnTo>
                  <a:pt x="42" y="73"/>
                </a:lnTo>
                <a:lnTo>
                  <a:pt x="42" y="73"/>
                </a:lnTo>
                <a:lnTo>
                  <a:pt x="42" y="73"/>
                </a:lnTo>
                <a:lnTo>
                  <a:pt x="42" y="73"/>
                </a:lnTo>
                <a:lnTo>
                  <a:pt x="42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39" y="73"/>
                </a:lnTo>
                <a:lnTo>
                  <a:pt x="39" y="73"/>
                </a:lnTo>
                <a:lnTo>
                  <a:pt x="39" y="73"/>
                </a:lnTo>
                <a:lnTo>
                  <a:pt x="39" y="73"/>
                </a:lnTo>
                <a:lnTo>
                  <a:pt x="39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0" y="71"/>
                </a:lnTo>
                <a:lnTo>
                  <a:pt x="30" y="71"/>
                </a:lnTo>
                <a:lnTo>
                  <a:pt x="29" y="72"/>
                </a:lnTo>
                <a:lnTo>
                  <a:pt x="29" y="72"/>
                </a:lnTo>
                <a:lnTo>
                  <a:pt x="28" y="72"/>
                </a:lnTo>
                <a:lnTo>
                  <a:pt x="28" y="72"/>
                </a:lnTo>
                <a:lnTo>
                  <a:pt x="28" y="72"/>
                </a:lnTo>
                <a:lnTo>
                  <a:pt x="28" y="72"/>
                </a:lnTo>
                <a:lnTo>
                  <a:pt x="27" y="72"/>
                </a:lnTo>
                <a:lnTo>
                  <a:pt x="27" y="72"/>
                </a:lnTo>
                <a:lnTo>
                  <a:pt x="27" y="71"/>
                </a:lnTo>
                <a:lnTo>
                  <a:pt x="27" y="71"/>
                </a:lnTo>
                <a:lnTo>
                  <a:pt x="27" y="71"/>
                </a:lnTo>
                <a:lnTo>
                  <a:pt x="27" y="71"/>
                </a:lnTo>
                <a:lnTo>
                  <a:pt x="27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5" y="71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4" y="70"/>
                </a:lnTo>
                <a:lnTo>
                  <a:pt x="24" y="69"/>
                </a:lnTo>
                <a:lnTo>
                  <a:pt x="24" y="70"/>
                </a:lnTo>
                <a:lnTo>
                  <a:pt x="24" y="70"/>
                </a:lnTo>
                <a:lnTo>
                  <a:pt x="24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2" y="70"/>
                </a:lnTo>
                <a:lnTo>
                  <a:pt x="22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19" y="70"/>
                </a:lnTo>
                <a:lnTo>
                  <a:pt x="19" y="70"/>
                </a:lnTo>
                <a:lnTo>
                  <a:pt x="19" y="69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5"/>
                </a:lnTo>
                <a:lnTo>
                  <a:pt x="16" y="66"/>
                </a:lnTo>
                <a:lnTo>
                  <a:pt x="16" y="65"/>
                </a:lnTo>
                <a:lnTo>
                  <a:pt x="16" y="65"/>
                </a:lnTo>
                <a:lnTo>
                  <a:pt x="16" y="65"/>
                </a:lnTo>
                <a:lnTo>
                  <a:pt x="16" y="65"/>
                </a:lnTo>
                <a:lnTo>
                  <a:pt x="16" y="65"/>
                </a:lnTo>
                <a:lnTo>
                  <a:pt x="15" y="65"/>
                </a:lnTo>
                <a:lnTo>
                  <a:pt x="16" y="65"/>
                </a:lnTo>
                <a:lnTo>
                  <a:pt x="15" y="65"/>
                </a:lnTo>
                <a:lnTo>
                  <a:pt x="16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4"/>
                </a:lnTo>
                <a:lnTo>
                  <a:pt x="15" y="65"/>
                </a:lnTo>
                <a:lnTo>
                  <a:pt x="15" y="65"/>
                </a:lnTo>
                <a:lnTo>
                  <a:pt x="15" y="64"/>
                </a:lnTo>
                <a:lnTo>
                  <a:pt x="15" y="64"/>
                </a:lnTo>
                <a:lnTo>
                  <a:pt x="14" y="64"/>
                </a:lnTo>
                <a:lnTo>
                  <a:pt x="14" y="64"/>
                </a:lnTo>
                <a:lnTo>
                  <a:pt x="15" y="64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4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2"/>
                </a:lnTo>
                <a:lnTo>
                  <a:pt x="15" y="62"/>
                </a:lnTo>
                <a:lnTo>
                  <a:pt x="15" y="62"/>
                </a:lnTo>
                <a:lnTo>
                  <a:pt x="14" y="62"/>
                </a:lnTo>
                <a:lnTo>
                  <a:pt x="15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4" y="61"/>
                </a:lnTo>
                <a:lnTo>
                  <a:pt x="15" y="61"/>
                </a:lnTo>
                <a:lnTo>
                  <a:pt x="15" y="61"/>
                </a:lnTo>
                <a:lnTo>
                  <a:pt x="14" y="61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5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4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7"/>
                </a:lnTo>
                <a:lnTo>
                  <a:pt x="12" y="57"/>
                </a:lnTo>
                <a:lnTo>
                  <a:pt x="12" y="57"/>
                </a:lnTo>
                <a:lnTo>
                  <a:pt x="11" y="57"/>
                </a:lnTo>
                <a:lnTo>
                  <a:pt x="11" y="57"/>
                </a:lnTo>
                <a:lnTo>
                  <a:pt x="11" y="57"/>
                </a:lnTo>
                <a:lnTo>
                  <a:pt x="11" y="57"/>
                </a:lnTo>
                <a:lnTo>
                  <a:pt x="11" y="57"/>
                </a:lnTo>
                <a:lnTo>
                  <a:pt x="10" y="57"/>
                </a:lnTo>
                <a:lnTo>
                  <a:pt x="10" y="57"/>
                </a:lnTo>
                <a:lnTo>
                  <a:pt x="10" y="57"/>
                </a:lnTo>
                <a:lnTo>
                  <a:pt x="10" y="57"/>
                </a:lnTo>
                <a:lnTo>
                  <a:pt x="10" y="58"/>
                </a:lnTo>
                <a:lnTo>
                  <a:pt x="10" y="58"/>
                </a:lnTo>
                <a:lnTo>
                  <a:pt x="10" y="58"/>
                </a:lnTo>
                <a:lnTo>
                  <a:pt x="10" y="57"/>
                </a:lnTo>
                <a:lnTo>
                  <a:pt x="9" y="57"/>
                </a:lnTo>
                <a:lnTo>
                  <a:pt x="9" y="57"/>
                </a:lnTo>
                <a:lnTo>
                  <a:pt x="10" y="56"/>
                </a:lnTo>
                <a:lnTo>
                  <a:pt x="10" y="56"/>
                </a:lnTo>
                <a:lnTo>
                  <a:pt x="10" y="55"/>
                </a:lnTo>
                <a:lnTo>
                  <a:pt x="10" y="55"/>
                </a:lnTo>
                <a:lnTo>
                  <a:pt x="9" y="56"/>
                </a:lnTo>
                <a:lnTo>
                  <a:pt x="9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7"/>
                </a:lnTo>
                <a:lnTo>
                  <a:pt x="5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8"/>
                </a:lnTo>
                <a:lnTo>
                  <a:pt x="5" y="58"/>
                </a:lnTo>
                <a:lnTo>
                  <a:pt x="4" y="58"/>
                </a:lnTo>
                <a:lnTo>
                  <a:pt x="4" y="58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7"/>
                </a:lnTo>
                <a:lnTo>
                  <a:pt x="2" y="57"/>
                </a:lnTo>
                <a:lnTo>
                  <a:pt x="2" y="57"/>
                </a:lnTo>
                <a:lnTo>
                  <a:pt x="1" y="57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1" y="5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" name="Freeform 27">
            <a:extLst>
              <a:ext uri="{FF2B5EF4-FFF2-40B4-BE49-F238E27FC236}">
                <a16:creationId xmlns:a16="http://schemas.microsoft.com/office/drawing/2014/main" xmlns="" id="{0E77CE08-F142-4F6E-B13E-283EA8EC52B0}"/>
              </a:ext>
            </a:extLst>
          </p:cNvPr>
          <p:cNvSpPr>
            <a:spLocks/>
          </p:cNvSpPr>
          <p:nvPr/>
        </p:nvSpPr>
        <p:spPr bwMode="auto">
          <a:xfrm>
            <a:off x="4141644" y="4214423"/>
            <a:ext cx="1230313" cy="1201739"/>
          </a:xfrm>
          <a:custGeom>
            <a:avLst/>
            <a:gdLst>
              <a:gd name="T0" fmla="*/ 8 w 130"/>
              <a:gd name="T1" fmla="*/ 9 h 127"/>
              <a:gd name="T2" fmla="*/ 9 w 130"/>
              <a:gd name="T3" fmla="*/ 9 h 127"/>
              <a:gd name="T4" fmla="*/ 12 w 130"/>
              <a:gd name="T5" fmla="*/ 12 h 127"/>
              <a:gd name="T6" fmla="*/ 16 w 130"/>
              <a:gd name="T7" fmla="*/ 12 h 127"/>
              <a:gd name="T8" fmla="*/ 21 w 130"/>
              <a:gd name="T9" fmla="*/ 8 h 127"/>
              <a:gd name="T10" fmla="*/ 25 w 130"/>
              <a:gd name="T11" fmla="*/ 4 h 127"/>
              <a:gd name="T12" fmla="*/ 28 w 130"/>
              <a:gd name="T13" fmla="*/ 3 h 127"/>
              <a:gd name="T14" fmla="*/ 32 w 130"/>
              <a:gd name="T15" fmla="*/ 2 h 127"/>
              <a:gd name="T16" fmla="*/ 36 w 130"/>
              <a:gd name="T17" fmla="*/ 0 h 127"/>
              <a:gd name="T18" fmla="*/ 39 w 130"/>
              <a:gd name="T19" fmla="*/ 1 h 127"/>
              <a:gd name="T20" fmla="*/ 43 w 130"/>
              <a:gd name="T21" fmla="*/ 3 h 127"/>
              <a:gd name="T22" fmla="*/ 46 w 130"/>
              <a:gd name="T23" fmla="*/ 4 h 127"/>
              <a:gd name="T24" fmla="*/ 49 w 130"/>
              <a:gd name="T25" fmla="*/ 6 h 127"/>
              <a:gd name="T26" fmla="*/ 52 w 130"/>
              <a:gd name="T27" fmla="*/ 8 h 127"/>
              <a:gd name="T28" fmla="*/ 55 w 130"/>
              <a:gd name="T29" fmla="*/ 8 h 127"/>
              <a:gd name="T30" fmla="*/ 59 w 130"/>
              <a:gd name="T31" fmla="*/ 8 h 127"/>
              <a:gd name="T32" fmla="*/ 65 w 130"/>
              <a:gd name="T33" fmla="*/ 6 h 127"/>
              <a:gd name="T34" fmla="*/ 68 w 130"/>
              <a:gd name="T35" fmla="*/ 9 h 127"/>
              <a:gd name="T36" fmla="*/ 73 w 130"/>
              <a:gd name="T37" fmla="*/ 8 h 127"/>
              <a:gd name="T38" fmla="*/ 78 w 130"/>
              <a:gd name="T39" fmla="*/ 3 h 127"/>
              <a:gd name="T40" fmla="*/ 76 w 130"/>
              <a:gd name="T41" fmla="*/ 11 h 127"/>
              <a:gd name="T42" fmla="*/ 77 w 130"/>
              <a:gd name="T43" fmla="*/ 14 h 127"/>
              <a:gd name="T44" fmla="*/ 81 w 130"/>
              <a:gd name="T45" fmla="*/ 15 h 127"/>
              <a:gd name="T46" fmla="*/ 85 w 130"/>
              <a:gd name="T47" fmla="*/ 15 h 127"/>
              <a:gd name="T48" fmla="*/ 92 w 130"/>
              <a:gd name="T49" fmla="*/ 21 h 127"/>
              <a:gd name="T50" fmla="*/ 94 w 130"/>
              <a:gd name="T51" fmla="*/ 27 h 127"/>
              <a:gd name="T52" fmla="*/ 103 w 130"/>
              <a:gd name="T53" fmla="*/ 29 h 127"/>
              <a:gd name="T54" fmla="*/ 108 w 130"/>
              <a:gd name="T55" fmla="*/ 32 h 127"/>
              <a:gd name="T56" fmla="*/ 111 w 130"/>
              <a:gd name="T57" fmla="*/ 33 h 127"/>
              <a:gd name="T58" fmla="*/ 115 w 130"/>
              <a:gd name="T59" fmla="*/ 35 h 127"/>
              <a:gd name="T60" fmla="*/ 120 w 130"/>
              <a:gd name="T61" fmla="*/ 36 h 127"/>
              <a:gd name="T62" fmla="*/ 124 w 130"/>
              <a:gd name="T63" fmla="*/ 38 h 127"/>
              <a:gd name="T64" fmla="*/ 129 w 130"/>
              <a:gd name="T65" fmla="*/ 42 h 127"/>
              <a:gd name="T66" fmla="*/ 128 w 130"/>
              <a:gd name="T67" fmla="*/ 52 h 127"/>
              <a:gd name="T68" fmla="*/ 118 w 130"/>
              <a:gd name="T69" fmla="*/ 63 h 127"/>
              <a:gd name="T70" fmla="*/ 112 w 130"/>
              <a:gd name="T71" fmla="*/ 74 h 127"/>
              <a:gd name="T72" fmla="*/ 108 w 130"/>
              <a:gd name="T73" fmla="*/ 84 h 127"/>
              <a:gd name="T74" fmla="*/ 96 w 130"/>
              <a:gd name="T75" fmla="*/ 96 h 127"/>
              <a:gd name="T76" fmla="*/ 85 w 130"/>
              <a:gd name="T77" fmla="*/ 104 h 127"/>
              <a:gd name="T78" fmla="*/ 74 w 130"/>
              <a:gd name="T79" fmla="*/ 117 h 127"/>
              <a:gd name="T80" fmla="*/ 67 w 130"/>
              <a:gd name="T81" fmla="*/ 125 h 127"/>
              <a:gd name="T82" fmla="*/ 61 w 130"/>
              <a:gd name="T83" fmla="*/ 123 h 127"/>
              <a:gd name="T84" fmla="*/ 56 w 130"/>
              <a:gd name="T85" fmla="*/ 126 h 127"/>
              <a:gd name="T86" fmla="*/ 50 w 130"/>
              <a:gd name="T87" fmla="*/ 125 h 127"/>
              <a:gd name="T88" fmla="*/ 48 w 130"/>
              <a:gd name="T89" fmla="*/ 119 h 127"/>
              <a:gd name="T90" fmla="*/ 47 w 130"/>
              <a:gd name="T91" fmla="*/ 112 h 127"/>
              <a:gd name="T92" fmla="*/ 45 w 130"/>
              <a:gd name="T93" fmla="*/ 106 h 127"/>
              <a:gd name="T94" fmla="*/ 44 w 130"/>
              <a:gd name="T95" fmla="*/ 100 h 127"/>
              <a:gd name="T96" fmla="*/ 39 w 130"/>
              <a:gd name="T97" fmla="*/ 94 h 127"/>
              <a:gd name="T98" fmla="*/ 34 w 130"/>
              <a:gd name="T99" fmla="*/ 93 h 127"/>
              <a:gd name="T100" fmla="*/ 31 w 130"/>
              <a:gd name="T101" fmla="*/ 91 h 127"/>
              <a:gd name="T102" fmla="*/ 28 w 130"/>
              <a:gd name="T103" fmla="*/ 93 h 127"/>
              <a:gd name="T104" fmla="*/ 25 w 130"/>
              <a:gd name="T105" fmla="*/ 94 h 127"/>
              <a:gd name="T106" fmla="*/ 21 w 130"/>
              <a:gd name="T107" fmla="*/ 93 h 127"/>
              <a:gd name="T108" fmla="*/ 17 w 130"/>
              <a:gd name="T109" fmla="*/ 93 h 127"/>
              <a:gd name="T110" fmla="*/ 14 w 130"/>
              <a:gd name="T111" fmla="*/ 93 h 127"/>
              <a:gd name="T112" fmla="*/ 10 w 130"/>
              <a:gd name="T113" fmla="*/ 91 h 127"/>
              <a:gd name="T114" fmla="*/ 4 w 130"/>
              <a:gd name="T115" fmla="*/ 91 h 127"/>
              <a:gd name="T116" fmla="*/ 4 w 130"/>
              <a:gd name="T117" fmla="*/ 84 h 127"/>
              <a:gd name="T118" fmla="*/ 5 w 130"/>
              <a:gd name="T119" fmla="*/ 73 h 127"/>
              <a:gd name="T120" fmla="*/ 5 w 130"/>
              <a:gd name="T121" fmla="*/ 66 h 127"/>
              <a:gd name="T122" fmla="*/ 1 w 130"/>
              <a:gd name="T123" fmla="*/ 57 h 127"/>
              <a:gd name="T124" fmla="*/ 5 w 130"/>
              <a:gd name="T125" fmla="*/ 5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0" h="127">
                <a:moveTo>
                  <a:pt x="2" y="44"/>
                </a:moveTo>
                <a:lnTo>
                  <a:pt x="5" y="38"/>
                </a:lnTo>
                <a:lnTo>
                  <a:pt x="7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3"/>
                </a:lnTo>
                <a:lnTo>
                  <a:pt x="8" y="33"/>
                </a:lnTo>
                <a:lnTo>
                  <a:pt x="8" y="33"/>
                </a:lnTo>
                <a:lnTo>
                  <a:pt x="8" y="32"/>
                </a:lnTo>
                <a:lnTo>
                  <a:pt x="7" y="32"/>
                </a:lnTo>
                <a:lnTo>
                  <a:pt x="11" y="20"/>
                </a:lnTo>
                <a:lnTo>
                  <a:pt x="13" y="19"/>
                </a:lnTo>
                <a:lnTo>
                  <a:pt x="13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8" y="12"/>
                </a:lnTo>
                <a:lnTo>
                  <a:pt x="9" y="12"/>
                </a:lnTo>
                <a:lnTo>
                  <a:pt x="9" y="12"/>
                </a:lnTo>
                <a:lnTo>
                  <a:pt x="8" y="11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7"/>
                </a:lnTo>
                <a:lnTo>
                  <a:pt x="7" y="8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8" y="7"/>
                </a:lnTo>
                <a:lnTo>
                  <a:pt x="8" y="6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9" y="8"/>
                </a:lnTo>
                <a:lnTo>
                  <a:pt x="9" y="8"/>
                </a:lnTo>
                <a:lnTo>
                  <a:pt x="9" y="8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10" y="10"/>
                </a:lnTo>
                <a:lnTo>
                  <a:pt x="10" y="10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2"/>
                </a:lnTo>
                <a:lnTo>
                  <a:pt x="10" y="11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2" y="13"/>
                </a:lnTo>
                <a:lnTo>
                  <a:pt x="12" y="12"/>
                </a:lnTo>
                <a:lnTo>
                  <a:pt x="12" y="13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7" y="12"/>
                </a:lnTo>
                <a:lnTo>
                  <a:pt x="17" y="12"/>
                </a:lnTo>
                <a:lnTo>
                  <a:pt x="16" y="12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8" y="11"/>
                </a:lnTo>
                <a:lnTo>
                  <a:pt x="18" y="11"/>
                </a:lnTo>
                <a:lnTo>
                  <a:pt x="18" y="11"/>
                </a:lnTo>
                <a:lnTo>
                  <a:pt x="19" y="11"/>
                </a:lnTo>
                <a:lnTo>
                  <a:pt x="19" y="11"/>
                </a:lnTo>
                <a:lnTo>
                  <a:pt x="19" y="11"/>
                </a:lnTo>
                <a:lnTo>
                  <a:pt x="19" y="11"/>
                </a:lnTo>
                <a:lnTo>
                  <a:pt x="19" y="10"/>
                </a:lnTo>
                <a:lnTo>
                  <a:pt x="19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9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8"/>
                </a:lnTo>
                <a:lnTo>
                  <a:pt x="22" y="8"/>
                </a:lnTo>
                <a:lnTo>
                  <a:pt x="22" y="8"/>
                </a:lnTo>
                <a:lnTo>
                  <a:pt x="21" y="8"/>
                </a:lnTo>
                <a:lnTo>
                  <a:pt x="21" y="8"/>
                </a:lnTo>
                <a:lnTo>
                  <a:pt x="21" y="8"/>
                </a:lnTo>
                <a:lnTo>
                  <a:pt x="21" y="8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2" y="7"/>
                </a:lnTo>
                <a:lnTo>
                  <a:pt x="22" y="7"/>
                </a:lnTo>
                <a:lnTo>
                  <a:pt x="22" y="7"/>
                </a:lnTo>
                <a:lnTo>
                  <a:pt x="23" y="7"/>
                </a:lnTo>
                <a:lnTo>
                  <a:pt x="23" y="7"/>
                </a:lnTo>
                <a:lnTo>
                  <a:pt x="23" y="7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4" y="6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6" y="3"/>
                </a:lnTo>
                <a:lnTo>
                  <a:pt x="26" y="2"/>
                </a:lnTo>
                <a:lnTo>
                  <a:pt x="26" y="2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29" y="2"/>
                </a:lnTo>
                <a:lnTo>
                  <a:pt x="29" y="3"/>
                </a:lnTo>
                <a:lnTo>
                  <a:pt x="29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3"/>
                </a:lnTo>
                <a:lnTo>
                  <a:pt x="31" y="2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2"/>
                </a:lnTo>
                <a:lnTo>
                  <a:pt x="31" y="3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3" y="2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4" y="2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1"/>
                </a:lnTo>
                <a:lnTo>
                  <a:pt x="35" y="0"/>
                </a:lnTo>
                <a:lnTo>
                  <a:pt x="35" y="1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8" y="0"/>
                </a:lnTo>
                <a:lnTo>
                  <a:pt x="38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39" y="1"/>
                </a:lnTo>
                <a:lnTo>
                  <a:pt x="40" y="1"/>
                </a:lnTo>
                <a:lnTo>
                  <a:pt x="40" y="1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1"/>
                </a:lnTo>
                <a:lnTo>
                  <a:pt x="40" y="2"/>
                </a:lnTo>
                <a:lnTo>
                  <a:pt x="41" y="2"/>
                </a:lnTo>
                <a:lnTo>
                  <a:pt x="41" y="2"/>
                </a:lnTo>
                <a:lnTo>
                  <a:pt x="40" y="2"/>
                </a:lnTo>
                <a:lnTo>
                  <a:pt x="40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5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6" y="4"/>
                </a:lnTo>
                <a:lnTo>
                  <a:pt x="46" y="3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5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6"/>
                </a:lnTo>
                <a:lnTo>
                  <a:pt x="47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5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2" y="7"/>
                </a:lnTo>
                <a:lnTo>
                  <a:pt x="51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9"/>
                </a:lnTo>
                <a:lnTo>
                  <a:pt x="54" y="9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3" y="6"/>
                </a:lnTo>
                <a:lnTo>
                  <a:pt x="63" y="6"/>
                </a:lnTo>
                <a:lnTo>
                  <a:pt x="64" y="5"/>
                </a:lnTo>
                <a:lnTo>
                  <a:pt x="64" y="5"/>
                </a:lnTo>
                <a:lnTo>
                  <a:pt x="64" y="5"/>
                </a:lnTo>
                <a:lnTo>
                  <a:pt x="64" y="6"/>
                </a:lnTo>
                <a:lnTo>
                  <a:pt x="64" y="5"/>
                </a:lnTo>
                <a:lnTo>
                  <a:pt x="65" y="6"/>
                </a:lnTo>
                <a:lnTo>
                  <a:pt x="65" y="5"/>
                </a:lnTo>
                <a:lnTo>
                  <a:pt x="65" y="5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8" y="7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69" y="9"/>
                </a:lnTo>
                <a:lnTo>
                  <a:pt x="70" y="9"/>
                </a:lnTo>
                <a:lnTo>
                  <a:pt x="70" y="9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1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5" y="5"/>
                </a:lnTo>
                <a:lnTo>
                  <a:pt x="76" y="5"/>
                </a:lnTo>
                <a:lnTo>
                  <a:pt x="76" y="5"/>
                </a:lnTo>
                <a:lnTo>
                  <a:pt x="76" y="4"/>
                </a:lnTo>
                <a:lnTo>
                  <a:pt x="76" y="4"/>
                </a:lnTo>
                <a:lnTo>
                  <a:pt x="77" y="4"/>
                </a:lnTo>
                <a:lnTo>
                  <a:pt x="77" y="4"/>
                </a:lnTo>
                <a:lnTo>
                  <a:pt x="77" y="3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9" y="2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79" y="9"/>
                </a:lnTo>
                <a:lnTo>
                  <a:pt x="79" y="9"/>
                </a:lnTo>
                <a:lnTo>
                  <a:pt x="79" y="9"/>
                </a:lnTo>
                <a:lnTo>
                  <a:pt x="79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8" y="9"/>
                </a:lnTo>
                <a:lnTo>
                  <a:pt x="77" y="9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7" y="10"/>
                </a:lnTo>
                <a:lnTo>
                  <a:pt x="76" y="11"/>
                </a:lnTo>
                <a:lnTo>
                  <a:pt x="76" y="11"/>
                </a:lnTo>
                <a:lnTo>
                  <a:pt x="76" y="11"/>
                </a:lnTo>
                <a:lnTo>
                  <a:pt x="76" y="12"/>
                </a:lnTo>
                <a:lnTo>
                  <a:pt x="76" y="12"/>
                </a:lnTo>
                <a:lnTo>
                  <a:pt x="76" y="12"/>
                </a:lnTo>
                <a:lnTo>
                  <a:pt x="75" y="12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3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6" y="14"/>
                </a:lnTo>
                <a:lnTo>
                  <a:pt x="76" y="13"/>
                </a:lnTo>
                <a:lnTo>
                  <a:pt x="76" y="14"/>
                </a:lnTo>
                <a:lnTo>
                  <a:pt x="76" y="14"/>
                </a:lnTo>
                <a:lnTo>
                  <a:pt x="76" y="14"/>
                </a:lnTo>
                <a:lnTo>
                  <a:pt x="76" y="13"/>
                </a:lnTo>
                <a:lnTo>
                  <a:pt x="76" y="13"/>
                </a:lnTo>
                <a:lnTo>
                  <a:pt x="77" y="13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7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8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0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1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2" y="15"/>
                </a:lnTo>
                <a:lnTo>
                  <a:pt x="83" y="15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7" y="15"/>
                </a:lnTo>
                <a:lnTo>
                  <a:pt x="87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8" y="15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89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7"/>
                </a:lnTo>
                <a:lnTo>
                  <a:pt x="90" y="17"/>
                </a:lnTo>
                <a:lnTo>
                  <a:pt x="90" y="18"/>
                </a:lnTo>
                <a:lnTo>
                  <a:pt x="90" y="18"/>
                </a:lnTo>
                <a:lnTo>
                  <a:pt x="90" y="19"/>
                </a:lnTo>
                <a:lnTo>
                  <a:pt x="90" y="20"/>
                </a:lnTo>
                <a:lnTo>
                  <a:pt x="91" y="20"/>
                </a:lnTo>
                <a:lnTo>
                  <a:pt x="91" y="21"/>
                </a:lnTo>
                <a:lnTo>
                  <a:pt x="91" y="21"/>
                </a:lnTo>
                <a:lnTo>
                  <a:pt x="92" y="21"/>
                </a:lnTo>
                <a:lnTo>
                  <a:pt x="92" y="22"/>
                </a:lnTo>
                <a:lnTo>
                  <a:pt x="92" y="22"/>
                </a:lnTo>
                <a:lnTo>
                  <a:pt x="92" y="21"/>
                </a:lnTo>
                <a:lnTo>
                  <a:pt x="93" y="21"/>
                </a:lnTo>
                <a:lnTo>
                  <a:pt x="93" y="21"/>
                </a:lnTo>
                <a:lnTo>
                  <a:pt x="94" y="21"/>
                </a:lnTo>
                <a:lnTo>
                  <a:pt x="95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7" y="21"/>
                </a:lnTo>
                <a:lnTo>
                  <a:pt x="97" y="21"/>
                </a:lnTo>
                <a:lnTo>
                  <a:pt x="97" y="22"/>
                </a:lnTo>
                <a:lnTo>
                  <a:pt x="97" y="22"/>
                </a:lnTo>
                <a:lnTo>
                  <a:pt x="96" y="22"/>
                </a:lnTo>
                <a:lnTo>
                  <a:pt x="96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4"/>
                </a:lnTo>
                <a:lnTo>
                  <a:pt x="94" y="24"/>
                </a:lnTo>
                <a:lnTo>
                  <a:pt x="94" y="24"/>
                </a:lnTo>
                <a:lnTo>
                  <a:pt x="94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5"/>
                </a:lnTo>
                <a:lnTo>
                  <a:pt x="93" y="26"/>
                </a:lnTo>
                <a:lnTo>
                  <a:pt x="93" y="26"/>
                </a:lnTo>
                <a:lnTo>
                  <a:pt x="94" y="26"/>
                </a:lnTo>
                <a:lnTo>
                  <a:pt x="93" y="26"/>
                </a:lnTo>
                <a:lnTo>
                  <a:pt x="94" y="26"/>
                </a:lnTo>
                <a:lnTo>
                  <a:pt x="94" y="27"/>
                </a:lnTo>
                <a:lnTo>
                  <a:pt x="94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6" y="28"/>
                </a:lnTo>
                <a:lnTo>
                  <a:pt x="96" y="27"/>
                </a:lnTo>
                <a:lnTo>
                  <a:pt x="96" y="28"/>
                </a:lnTo>
                <a:lnTo>
                  <a:pt x="97" y="28"/>
                </a:lnTo>
                <a:lnTo>
                  <a:pt x="97" y="28"/>
                </a:lnTo>
                <a:lnTo>
                  <a:pt x="97" y="28"/>
                </a:lnTo>
                <a:lnTo>
                  <a:pt x="97" y="28"/>
                </a:lnTo>
                <a:lnTo>
                  <a:pt x="98" y="28"/>
                </a:lnTo>
                <a:lnTo>
                  <a:pt x="98" y="28"/>
                </a:lnTo>
                <a:lnTo>
                  <a:pt x="99" y="28"/>
                </a:lnTo>
                <a:lnTo>
                  <a:pt x="99" y="28"/>
                </a:lnTo>
                <a:lnTo>
                  <a:pt x="99" y="28"/>
                </a:lnTo>
                <a:lnTo>
                  <a:pt x="100" y="28"/>
                </a:lnTo>
                <a:lnTo>
                  <a:pt x="100" y="28"/>
                </a:lnTo>
                <a:lnTo>
                  <a:pt x="100" y="27"/>
                </a:lnTo>
                <a:lnTo>
                  <a:pt x="100" y="27"/>
                </a:lnTo>
                <a:lnTo>
                  <a:pt x="100" y="27"/>
                </a:lnTo>
                <a:lnTo>
                  <a:pt x="101" y="27"/>
                </a:lnTo>
                <a:lnTo>
                  <a:pt x="101" y="27"/>
                </a:lnTo>
                <a:lnTo>
                  <a:pt x="101" y="27"/>
                </a:lnTo>
                <a:lnTo>
                  <a:pt x="101" y="28"/>
                </a:lnTo>
                <a:lnTo>
                  <a:pt x="102" y="28"/>
                </a:lnTo>
                <a:lnTo>
                  <a:pt x="102" y="28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3" y="29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5" y="30"/>
                </a:lnTo>
                <a:lnTo>
                  <a:pt x="105" y="31"/>
                </a:lnTo>
                <a:lnTo>
                  <a:pt x="105" y="31"/>
                </a:lnTo>
                <a:lnTo>
                  <a:pt x="105" y="30"/>
                </a:lnTo>
                <a:lnTo>
                  <a:pt x="105" y="30"/>
                </a:lnTo>
                <a:lnTo>
                  <a:pt x="106" y="30"/>
                </a:lnTo>
                <a:lnTo>
                  <a:pt x="106" y="30"/>
                </a:lnTo>
                <a:lnTo>
                  <a:pt x="106" y="31"/>
                </a:lnTo>
                <a:lnTo>
                  <a:pt x="106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7" y="31"/>
                </a:lnTo>
                <a:lnTo>
                  <a:pt x="108" y="31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9" y="32"/>
                </a:lnTo>
                <a:lnTo>
                  <a:pt x="108" y="32"/>
                </a:lnTo>
                <a:lnTo>
                  <a:pt x="109" y="32"/>
                </a:lnTo>
                <a:lnTo>
                  <a:pt x="109" y="32"/>
                </a:lnTo>
                <a:lnTo>
                  <a:pt x="109" y="32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09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0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2" y="33"/>
                </a:lnTo>
                <a:lnTo>
                  <a:pt x="112" y="33"/>
                </a:lnTo>
                <a:lnTo>
                  <a:pt x="112" y="33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4"/>
                </a:lnTo>
                <a:lnTo>
                  <a:pt x="113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4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5"/>
                </a:lnTo>
                <a:lnTo>
                  <a:pt x="115" y="36"/>
                </a:lnTo>
                <a:lnTo>
                  <a:pt x="115" y="36"/>
                </a:lnTo>
                <a:lnTo>
                  <a:pt x="115" y="35"/>
                </a:lnTo>
                <a:lnTo>
                  <a:pt x="116" y="36"/>
                </a:lnTo>
                <a:lnTo>
                  <a:pt x="115" y="36"/>
                </a:lnTo>
                <a:lnTo>
                  <a:pt x="116" y="36"/>
                </a:lnTo>
                <a:lnTo>
                  <a:pt x="116" y="36"/>
                </a:lnTo>
                <a:lnTo>
                  <a:pt x="116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8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19" y="37"/>
                </a:lnTo>
                <a:lnTo>
                  <a:pt x="120" y="37"/>
                </a:lnTo>
                <a:lnTo>
                  <a:pt x="120" y="36"/>
                </a:lnTo>
                <a:lnTo>
                  <a:pt x="120" y="37"/>
                </a:lnTo>
                <a:lnTo>
                  <a:pt x="120" y="37"/>
                </a:lnTo>
                <a:lnTo>
                  <a:pt x="120" y="37"/>
                </a:lnTo>
                <a:lnTo>
                  <a:pt x="120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1" y="37"/>
                </a:lnTo>
                <a:lnTo>
                  <a:pt x="122" y="37"/>
                </a:lnTo>
                <a:lnTo>
                  <a:pt x="122" y="37"/>
                </a:lnTo>
                <a:lnTo>
                  <a:pt x="122" y="37"/>
                </a:lnTo>
                <a:lnTo>
                  <a:pt x="122" y="38"/>
                </a:lnTo>
                <a:lnTo>
                  <a:pt x="122" y="38"/>
                </a:lnTo>
                <a:lnTo>
                  <a:pt x="122" y="38"/>
                </a:lnTo>
                <a:lnTo>
                  <a:pt x="122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4" y="38"/>
                </a:lnTo>
                <a:lnTo>
                  <a:pt x="125" y="38"/>
                </a:lnTo>
                <a:lnTo>
                  <a:pt x="125" y="38"/>
                </a:lnTo>
                <a:lnTo>
                  <a:pt x="125" y="38"/>
                </a:lnTo>
                <a:lnTo>
                  <a:pt x="125" y="39"/>
                </a:lnTo>
                <a:lnTo>
                  <a:pt x="125" y="39"/>
                </a:lnTo>
                <a:lnTo>
                  <a:pt x="126" y="39"/>
                </a:lnTo>
                <a:lnTo>
                  <a:pt x="126" y="39"/>
                </a:lnTo>
                <a:lnTo>
                  <a:pt x="126" y="39"/>
                </a:lnTo>
                <a:lnTo>
                  <a:pt x="126" y="39"/>
                </a:lnTo>
                <a:lnTo>
                  <a:pt x="127" y="39"/>
                </a:lnTo>
                <a:lnTo>
                  <a:pt x="127" y="39"/>
                </a:lnTo>
                <a:lnTo>
                  <a:pt x="127" y="39"/>
                </a:lnTo>
                <a:lnTo>
                  <a:pt x="127" y="40"/>
                </a:lnTo>
                <a:lnTo>
                  <a:pt x="127" y="40"/>
                </a:lnTo>
                <a:lnTo>
                  <a:pt x="127" y="40"/>
                </a:lnTo>
                <a:lnTo>
                  <a:pt x="127" y="40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2"/>
                </a:lnTo>
                <a:lnTo>
                  <a:pt x="129" y="43"/>
                </a:lnTo>
                <a:lnTo>
                  <a:pt x="129" y="43"/>
                </a:lnTo>
                <a:lnTo>
                  <a:pt x="129" y="44"/>
                </a:lnTo>
                <a:lnTo>
                  <a:pt x="130" y="44"/>
                </a:lnTo>
                <a:lnTo>
                  <a:pt x="130" y="44"/>
                </a:lnTo>
                <a:lnTo>
                  <a:pt x="130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9" y="44"/>
                </a:lnTo>
                <a:lnTo>
                  <a:pt x="128" y="44"/>
                </a:lnTo>
                <a:lnTo>
                  <a:pt x="128" y="45"/>
                </a:lnTo>
                <a:lnTo>
                  <a:pt x="128" y="46"/>
                </a:lnTo>
                <a:lnTo>
                  <a:pt x="128" y="46"/>
                </a:lnTo>
                <a:lnTo>
                  <a:pt x="128" y="46"/>
                </a:lnTo>
                <a:lnTo>
                  <a:pt x="128" y="47"/>
                </a:lnTo>
                <a:lnTo>
                  <a:pt x="127" y="47"/>
                </a:lnTo>
                <a:lnTo>
                  <a:pt x="127" y="47"/>
                </a:lnTo>
                <a:lnTo>
                  <a:pt x="128" y="47"/>
                </a:lnTo>
                <a:lnTo>
                  <a:pt x="128" y="48"/>
                </a:lnTo>
                <a:lnTo>
                  <a:pt x="128" y="48"/>
                </a:lnTo>
                <a:lnTo>
                  <a:pt x="128" y="48"/>
                </a:lnTo>
                <a:lnTo>
                  <a:pt x="128" y="48"/>
                </a:lnTo>
                <a:lnTo>
                  <a:pt x="128" y="49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1"/>
                </a:lnTo>
                <a:lnTo>
                  <a:pt x="128" y="51"/>
                </a:lnTo>
                <a:lnTo>
                  <a:pt x="128" y="52"/>
                </a:lnTo>
                <a:lnTo>
                  <a:pt x="128" y="52"/>
                </a:lnTo>
                <a:lnTo>
                  <a:pt x="128" y="53"/>
                </a:lnTo>
                <a:lnTo>
                  <a:pt x="128" y="53"/>
                </a:lnTo>
                <a:lnTo>
                  <a:pt x="128" y="53"/>
                </a:lnTo>
                <a:lnTo>
                  <a:pt x="128" y="54"/>
                </a:lnTo>
                <a:lnTo>
                  <a:pt x="128" y="54"/>
                </a:lnTo>
                <a:lnTo>
                  <a:pt x="128" y="55"/>
                </a:lnTo>
                <a:lnTo>
                  <a:pt x="127" y="56"/>
                </a:lnTo>
                <a:lnTo>
                  <a:pt x="127" y="56"/>
                </a:lnTo>
                <a:lnTo>
                  <a:pt x="127" y="57"/>
                </a:lnTo>
                <a:lnTo>
                  <a:pt x="126" y="57"/>
                </a:lnTo>
                <a:lnTo>
                  <a:pt x="126" y="57"/>
                </a:lnTo>
                <a:lnTo>
                  <a:pt x="126" y="57"/>
                </a:lnTo>
                <a:lnTo>
                  <a:pt x="126" y="58"/>
                </a:lnTo>
                <a:lnTo>
                  <a:pt x="126" y="58"/>
                </a:lnTo>
                <a:lnTo>
                  <a:pt x="125" y="58"/>
                </a:lnTo>
                <a:lnTo>
                  <a:pt x="125" y="58"/>
                </a:lnTo>
                <a:lnTo>
                  <a:pt x="124" y="58"/>
                </a:lnTo>
                <a:lnTo>
                  <a:pt x="123" y="58"/>
                </a:lnTo>
                <a:lnTo>
                  <a:pt x="123" y="58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2" y="59"/>
                </a:lnTo>
                <a:lnTo>
                  <a:pt x="121" y="60"/>
                </a:lnTo>
                <a:lnTo>
                  <a:pt x="121" y="60"/>
                </a:lnTo>
                <a:lnTo>
                  <a:pt x="121" y="61"/>
                </a:lnTo>
                <a:lnTo>
                  <a:pt x="120" y="61"/>
                </a:lnTo>
                <a:lnTo>
                  <a:pt x="120" y="61"/>
                </a:lnTo>
                <a:lnTo>
                  <a:pt x="119" y="62"/>
                </a:lnTo>
                <a:lnTo>
                  <a:pt x="119" y="63"/>
                </a:lnTo>
                <a:lnTo>
                  <a:pt x="119" y="63"/>
                </a:lnTo>
                <a:lnTo>
                  <a:pt x="118" y="63"/>
                </a:lnTo>
                <a:lnTo>
                  <a:pt x="118" y="64"/>
                </a:lnTo>
                <a:lnTo>
                  <a:pt x="118" y="64"/>
                </a:lnTo>
                <a:lnTo>
                  <a:pt x="118" y="64"/>
                </a:lnTo>
                <a:lnTo>
                  <a:pt x="118" y="64"/>
                </a:lnTo>
                <a:lnTo>
                  <a:pt x="118" y="64"/>
                </a:lnTo>
                <a:lnTo>
                  <a:pt x="117" y="65"/>
                </a:lnTo>
                <a:lnTo>
                  <a:pt x="117" y="66"/>
                </a:lnTo>
                <a:lnTo>
                  <a:pt x="117" y="66"/>
                </a:lnTo>
                <a:lnTo>
                  <a:pt x="117" y="66"/>
                </a:lnTo>
                <a:lnTo>
                  <a:pt x="117" y="67"/>
                </a:lnTo>
                <a:lnTo>
                  <a:pt x="117" y="67"/>
                </a:lnTo>
                <a:lnTo>
                  <a:pt x="117" y="68"/>
                </a:lnTo>
                <a:lnTo>
                  <a:pt x="117" y="68"/>
                </a:lnTo>
                <a:lnTo>
                  <a:pt x="117" y="68"/>
                </a:lnTo>
                <a:lnTo>
                  <a:pt x="117" y="69"/>
                </a:lnTo>
                <a:lnTo>
                  <a:pt x="117" y="69"/>
                </a:lnTo>
                <a:lnTo>
                  <a:pt x="116" y="70"/>
                </a:lnTo>
                <a:lnTo>
                  <a:pt x="116" y="70"/>
                </a:lnTo>
                <a:lnTo>
                  <a:pt x="115" y="70"/>
                </a:lnTo>
                <a:lnTo>
                  <a:pt x="115" y="70"/>
                </a:lnTo>
                <a:lnTo>
                  <a:pt x="115" y="71"/>
                </a:lnTo>
                <a:lnTo>
                  <a:pt x="115" y="71"/>
                </a:lnTo>
                <a:lnTo>
                  <a:pt x="114" y="71"/>
                </a:lnTo>
                <a:lnTo>
                  <a:pt x="114" y="72"/>
                </a:lnTo>
                <a:lnTo>
                  <a:pt x="114" y="72"/>
                </a:lnTo>
                <a:lnTo>
                  <a:pt x="114" y="73"/>
                </a:lnTo>
                <a:lnTo>
                  <a:pt x="114" y="73"/>
                </a:lnTo>
                <a:lnTo>
                  <a:pt x="114" y="73"/>
                </a:lnTo>
                <a:lnTo>
                  <a:pt x="113" y="73"/>
                </a:lnTo>
                <a:lnTo>
                  <a:pt x="113" y="73"/>
                </a:lnTo>
                <a:lnTo>
                  <a:pt x="113" y="73"/>
                </a:lnTo>
                <a:lnTo>
                  <a:pt x="112" y="73"/>
                </a:lnTo>
                <a:lnTo>
                  <a:pt x="113" y="74"/>
                </a:lnTo>
                <a:lnTo>
                  <a:pt x="112" y="74"/>
                </a:lnTo>
                <a:lnTo>
                  <a:pt x="113" y="74"/>
                </a:lnTo>
                <a:lnTo>
                  <a:pt x="113" y="75"/>
                </a:lnTo>
                <a:lnTo>
                  <a:pt x="113" y="75"/>
                </a:lnTo>
                <a:lnTo>
                  <a:pt x="113" y="75"/>
                </a:lnTo>
                <a:lnTo>
                  <a:pt x="113" y="76"/>
                </a:lnTo>
                <a:lnTo>
                  <a:pt x="113" y="77"/>
                </a:lnTo>
                <a:lnTo>
                  <a:pt x="113" y="77"/>
                </a:lnTo>
                <a:lnTo>
                  <a:pt x="113" y="77"/>
                </a:lnTo>
                <a:lnTo>
                  <a:pt x="113" y="77"/>
                </a:lnTo>
                <a:lnTo>
                  <a:pt x="113" y="77"/>
                </a:lnTo>
                <a:lnTo>
                  <a:pt x="112" y="78"/>
                </a:lnTo>
                <a:lnTo>
                  <a:pt x="112" y="78"/>
                </a:lnTo>
                <a:lnTo>
                  <a:pt x="112" y="78"/>
                </a:lnTo>
                <a:lnTo>
                  <a:pt x="112" y="79"/>
                </a:lnTo>
                <a:lnTo>
                  <a:pt x="111" y="79"/>
                </a:lnTo>
                <a:lnTo>
                  <a:pt x="111" y="80"/>
                </a:lnTo>
                <a:lnTo>
                  <a:pt x="111" y="80"/>
                </a:lnTo>
                <a:lnTo>
                  <a:pt x="110" y="80"/>
                </a:lnTo>
                <a:lnTo>
                  <a:pt x="110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8" y="81"/>
                </a:lnTo>
                <a:lnTo>
                  <a:pt x="109" y="81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3"/>
                </a:lnTo>
                <a:lnTo>
                  <a:pt x="109" y="83"/>
                </a:lnTo>
                <a:lnTo>
                  <a:pt x="109" y="84"/>
                </a:lnTo>
                <a:lnTo>
                  <a:pt x="109" y="84"/>
                </a:lnTo>
                <a:lnTo>
                  <a:pt x="109" y="84"/>
                </a:lnTo>
                <a:lnTo>
                  <a:pt x="108" y="84"/>
                </a:lnTo>
                <a:lnTo>
                  <a:pt x="107" y="85"/>
                </a:lnTo>
                <a:lnTo>
                  <a:pt x="107" y="86"/>
                </a:lnTo>
                <a:lnTo>
                  <a:pt x="107" y="86"/>
                </a:lnTo>
                <a:lnTo>
                  <a:pt x="107" y="86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6" y="87"/>
                </a:lnTo>
                <a:lnTo>
                  <a:pt x="105" y="87"/>
                </a:lnTo>
                <a:lnTo>
                  <a:pt x="105" y="88"/>
                </a:lnTo>
                <a:lnTo>
                  <a:pt x="105" y="88"/>
                </a:lnTo>
                <a:lnTo>
                  <a:pt x="104" y="90"/>
                </a:lnTo>
                <a:lnTo>
                  <a:pt x="104" y="91"/>
                </a:lnTo>
                <a:lnTo>
                  <a:pt x="103" y="91"/>
                </a:lnTo>
                <a:lnTo>
                  <a:pt x="103" y="91"/>
                </a:lnTo>
                <a:lnTo>
                  <a:pt x="103" y="92"/>
                </a:lnTo>
                <a:lnTo>
                  <a:pt x="102" y="92"/>
                </a:lnTo>
                <a:lnTo>
                  <a:pt x="102" y="92"/>
                </a:lnTo>
                <a:lnTo>
                  <a:pt x="102" y="93"/>
                </a:lnTo>
                <a:lnTo>
                  <a:pt x="102" y="93"/>
                </a:lnTo>
                <a:lnTo>
                  <a:pt x="101" y="93"/>
                </a:lnTo>
                <a:lnTo>
                  <a:pt x="101" y="93"/>
                </a:lnTo>
                <a:lnTo>
                  <a:pt x="101" y="93"/>
                </a:lnTo>
                <a:lnTo>
                  <a:pt x="101" y="93"/>
                </a:lnTo>
                <a:lnTo>
                  <a:pt x="100" y="94"/>
                </a:lnTo>
                <a:lnTo>
                  <a:pt x="100" y="94"/>
                </a:lnTo>
                <a:lnTo>
                  <a:pt x="99" y="94"/>
                </a:lnTo>
                <a:lnTo>
                  <a:pt x="99" y="94"/>
                </a:lnTo>
                <a:lnTo>
                  <a:pt x="99" y="95"/>
                </a:lnTo>
                <a:lnTo>
                  <a:pt x="98" y="95"/>
                </a:lnTo>
                <a:lnTo>
                  <a:pt x="97" y="95"/>
                </a:lnTo>
                <a:lnTo>
                  <a:pt x="97" y="95"/>
                </a:lnTo>
                <a:lnTo>
                  <a:pt x="96" y="96"/>
                </a:lnTo>
                <a:lnTo>
                  <a:pt x="96" y="96"/>
                </a:lnTo>
                <a:lnTo>
                  <a:pt x="95" y="97"/>
                </a:lnTo>
                <a:lnTo>
                  <a:pt x="95" y="97"/>
                </a:lnTo>
                <a:lnTo>
                  <a:pt x="95" y="97"/>
                </a:lnTo>
                <a:lnTo>
                  <a:pt x="94" y="97"/>
                </a:lnTo>
                <a:lnTo>
                  <a:pt x="93" y="98"/>
                </a:lnTo>
                <a:lnTo>
                  <a:pt x="93" y="98"/>
                </a:lnTo>
                <a:lnTo>
                  <a:pt x="93" y="98"/>
                </a:lnTo>
                <a:lnTo>
                  <a:pt x="93" y="98"/>
                </a:lnTo>
                <a:lnTo>
                  <a:pt x="92" y="98"/>
                </a:lnTo>
                <a:lnTo>
                  <a:pt x="92" y="99"/>
                </a:lnTo>
                <a:lnTo>
                  <a:pt x="91" y="99"/>
                </a:lnTo>
                <a:lnTo>
                  <a:pt x="91" y="99"/>
                </a:lnTo>
                <a:lnTo>
                  <a:pt x="91" y="99"/>
                </a:lnTo>
                <a:lnTo>
                  <a:pt x="91" y="100"/>
                </a:lnTo>
                <a:lnTo>
                  <a:pt x="90" y="100"/>
                </a:lnTo>
                <a:lnTo>
                  <a:pt x="90" y="100"/>
                </a:lnTo>
                <a:lnTo>
                  <a:pt x="90" y="100"/>
                </a:lnTo>
                <a:lnTo>
                  <a:pt x="91" y="100"/>
                </a:lnTo>
                <a:lnTo>
                  <a:pt x="90" y="101"/>
                </a:lnTo>
                <a:lnTo>
                  <a:pt x="90" y="101"/>
                </a:lnTo>
                <a:lnTo>
                  <a:pt x="89" y="102"/>
                </a:lnTo>
                <a:lnTo>
                  <a:pt x="89" y="102"/>
                </a:lnTo>
                <a:lnTo>
                  <a:pt x="89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3"/>
                </a:lnTo>
                <a:lnTo>
                  <a:pt x="88" y="103"/>
                </a:lnTo>
                <a:lnTo>
                  <a:pt x="87" y="103"/>
                </a:lnTo>
                <a:lnTo>
                  <a:pt x="87" y="103"/>
                </a:lnTo>
                <a:lnTo>
                  <a:pt x="86" y="103"/>
                </a:lnTo>
                <a:lnTo>
                  <a:pt x="86" y="103"/>
                </a:lnTo>
                <a:lnTo>
                  <a:pt x="86" y="103"/>
                </a:lnTo>
                <a:lnTo>
                  <a:pt x="86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4" y="104"/>
                </a:lnTo>
                <a:lnTo>
                  <a:pt x="84" y="105"/>
                </a:lnTo>
                <a:lnTo>
                  <a:pt x="83" y="105"/>
                </a:lnTo>
                <a:lnTo>
                  <a:pt x="83" y="105"/>
                </a:lnTo>
                <a:lnTo>
                  <a:pt x="83" y="105"/>
                </a:lnTo>
                <a:lnTo>
                  <a:pt x="82" y="106"/>
                </a:lnTo>
                <a:lnTo>
                  <a:pt x="82" y="106"/>
                </a:lnTo>
                <a:lnTo>
                  <a:pt x="82" y="106"/>
                </a:lnTo>
                <a:lnTo>
                  <a:pt x="82" y="106"/>
                </a:lnTo>
                <a:lnTo>
                  <a:pt x="82" y="106"/>
                </a:lnTo>
                <a:lnTo>
                  <a:pt x="81" y="107"/>
                </a:lnTo>
                <a:lnTo>
                  <a:pt x="81" y="107"/>
                </a:lnTo>
                <a:lnTo>
                  <a:pt x="81" y="108"/>
                </a:lnTo>
                <a:lnTo>
                  <a:pt x="81" y="110"/>
                </a:lnTo>
                <a:lnTo>
                  <a:pt x="81" y="110"/>
                </a:lnTo>
                <a:lnTo>
                  <a:pt x="81" y="110"/>
                </a:lnTo>
                <a:lnTo>
                  <a:pt x="80" y="111"/>
                </a:lnTo>
                <a:lnTo>
                  <a:pt x="80" y="112"/>
                </a:lnTo>
                <a:lnTo>
                  <a:pt x="80" y="113"/>
                </a:lnTo>
                <a:lnTo>
                  <a:pt x="80" y="113"/>
                </a:lnTo>
                <a:lnTo>
                  <a:pt x="79" y="113"/>
                </a:lnTo>
                <a:lnTo>
                  <a:pt x="79" y="114"/>
                </a:lnTo>
                <a:lnTo>
                  <a:pt x="79" y="114"/>
                </a:lnTo>
                <a:lnTo>
                  <a:pt x="78" y="114"/>
                </a:lnTo>
                <a:lnTo>
                  <a:pt x="77" y="115"/>
                </a:lnTo>
                <a:lnTo>
                  <a:pt x="76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5" y="116"/>
                </a:lnTo>
                <a:lnTo>
                  <a:pt x="74" y="117"/>
                </a:lnTo>
                <a:lnTo>
                  <a:pt x="74" y="117"/>
                </a:lnTo>
                <a:lnTo>
                  <a:pt x="74" y="118"/>
                </a:lnTo>
                <a:lnTo>
                  <a:pt x="74" y="119"/>
                </a:lnTo>
                <a:lnTo>
                  <a:pt x="74" y="119"/>
                </a:lnTo>
                <a:lnTo>
                  <a:pt x="74" y="120"/>
                </a:lnTo>
                <a:lnTo>
                  <a:pt x="74" y="120"/>
                </a:lnTo>
                <a:lnTo>
                  <a:pt x="74" y="121"/>
                </a:lnTo>
                <a:lnTo>
                  <a:pt x="74" y="121"/>
                </a:lnTo>
                <a:lnTo>
                  <a:pt x="73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3"/>
                </a:lnTo>
                <a:lnTo>
                  <a:pt x="73" y="123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5"/>
                </a:lnTo>
                <a:lnTo>
                  <a:pt x="72" y="126"/>
                </a:lnTo>
                <a:lnTo>
                  <a:pt x="71" y="126"/>
                </a:lnTo>
                <a:lnTo>
                  <a:pt x="70" y="127"/>
                </a:lnTo>
                <a:lnTo>
                  <a:pt x="70" y="127"/>
                </a:lnTo>
                <a:lnTo>
                  <a:pt x="70" y="127"/>
                </a:lnTo>
                <a:lnTo>
                  <a:pt x="69" y="127"/>
                </a:lnTo>
                <a:lnTo>
                  <a:pt x="69" y="127"/>
                </a:lnTo>
                <a:lnTo>
                  <a:pt x="69" y="126"/>
                </a:lnTo>
                <a:lnTo>
                  <a:pt x="69" y="126"/>
                </a:lnTo>
                <a:lnTo>
                  <a:pt x="69" y="126"/>
                </a:lnTo>
                <a:lnTo>
                  <a:pt x="68" y="126"/>
                </a:lnTo>
                <a:lnTo>
                  <a:pt x="68" y="126"/>
                </a:lnTo>
                <a:lnTo>
                  <a:pt x="68" y="126"/>
                </a:lnTo>
                <a:lnTo>
                  <a:pt x="68" y="126"/>
                </a:lnTo>
                <a:lnTo>
                  <a:pt x="67" y="125"/>
                </a:lnTo>
                <a:lnTo>
                  <a:pt x="67" y="125"/>
                </a:lnTo>
                <a:lnTo>
                  <a:pt x="67" y="125"/>
                </a:lnTo>
                <a:lnTo>
                  <a:pt x="67" y="124"/>
                </a:lnTo>
                <a:lnTo>
                  <a:pt x="67" y="124"/>
                </a:lnTo>
                <a:lnTo>
                  <a:pt x="67" y="124"/>
                </a:lnTo>
                <a:lnTo>
                  <a:pt x="66" y="124"/>
                </a:lnTo>
                <a:lnTo>
                  <a:pt x="66" y="124"/>
                </a:lnTo>
                <a:lnTo>
                  <a:pt x="66" y="124"/>
                </a:lnTo>
                <a:lnTo>
                  <a:pt x="65" y="124"/>
                </a:lnTo>
                <a:lnTo>
                  <a:pt x="65" y="124"/>
                </a:lnTo>
                <a:lnTo>
                  <a:pt x="65" y="124"/>
                </a:lnTo>
                <a:lnTo>
                  <a:pt x="65" y="124"/>
                </a:lnTo>
                <a:lnTo>
                  <a:pt x="65" y="123"/>
                </a:lnTo>
                <a:lnTo>
                  <a:pt x="64" y="124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4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2"/>
                </a:lnTo>
                <a:lnTo>
                  <a:pt x="63" y="122"/>
                </a:lnTo>
                <a:lnTo>
                  <a:pt x="62" y="122"/>
                </a:lnTo>
                <a:lnTo>
                  <a:pt x="62" y="123"/>
                </a:lnTo>
                <a:lnTo>
                  <a:pt x="62" y="123"/>
                </a:lnTo>
                <a:lnTo>
                  <a:pt x="62" y="123"/>
                </a:lnTo>
                <a:lnTo>
                  <a:pt x="62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1" y="123"/>
                </a:lnTo>
                <a:lnTo>
                  <a:pt x="60" y="123"/>
                </a:lnTo>
                <a:lnTo>
                  <a:pt x="60" y="124"/>
                </a:lnTo>
                <a:lnTo>
                  <a:pt x="60" y="124"/>
                </a:lnTo>
                <a:lnTo>
                  <a:pt x="60" y="124"/>
                </a:lnTo>
                <a:lnTo>
                  <a:pt x="60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9" y="124"/>
                </a:lnTo>
                <a:lnTo>
                  <a:pt x="58" y="124"/>
                </a:lnTo>
                <a:lnTo>
                  <a:pt x="58" y="124"/>
                </a:lnTo>
                <a:lnTo>
                  <a:pt x="58" y="124"/>
                </a:lnTo>
                <a:lnTo>
                  <a:pt x="58" y="124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8" y="125"/>
                </a:lnTo>
                <a:lnTo>
                  <a:pt x="57" y="125"/>
                </a:lnTo>
                <a:lnTo>
                  <a:pt x="57" y="125"/>
                </a:lnTo>
                <a:lnTo>
                  <a:pt x="57" y="125"/>
                </a:lnTo>
                <a:lnTo>
                  <a:pt x="57" y="125"/>
                </a:lnTo>
                <a:lnTo>
                  <a:pt x="57" y="125"/>
                </a:lnTo>
                <a:lnTo>
                  <a:pt x="56" y="125"/>
                </a:lnTo>
                <a:lnTo>
                  <a:pt x="56" y="125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5"/>
                </a:lnTo>
                <a:lnTo>
                  <a:pt x="55" y="125"/>
                </a:lnTo>
                <a:lnTo>
                  <a:pt x="54" y="125"/>
                </a:lnTo>
                <a:lnTo>
                  <a:pt x="54" y="125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3" y="126"/>
                </a:lnTo>
                <a:lnTo>
                  <a:pt x="53" y="126"/>
                </a:lnTo>
                <a:lnTo>
                  <a:pt x="53" y="126"/>
                </a:lnTo>
                <a:lnTo>
                  <a:pt x="53" y="126"/>
                </a:lnTo>
                <a:lnTo>
                  <a:pt x="53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5"/>
                </a:lnTo>
                <a:lnTo>
                  <a:pt x="51" y="125"/>
                </a:lnTo>
                <a:lnTo>
                  <a:pt x="51" y="125"/>
                </a:lnTo>
                <a:lnTo>
                  <a:pt x="51" y="126"/>
                </a:lnTo>
                <a:lnTo>
                  <a:pt x="50" y="126"/>
                </a:lnTo>
                <a:lnTo>
                  <a:pt x="50" y="126"/>
                </a:lnTo>
                <a:lnTo>
                  <a:pt x="50" y="126"/>
                </a:lnTo>
                <a:lnTo>
                  <a:pt x="50" y="126"/>
                </a:lnTo>
                <a:lnTo>
                  <a:pt x="50" y="125"/>
                </a:lnTo>
                <a:lnTo>
                  <a:pt x="50" y="125"/>
                </a:lnTo>
                <a:lnTo>
                  <a:pt x="50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9" y="124"/>
                </a:lnTo>
                <a:lnTo>
                  <a:pt x="49" y="124"/>
                </a:lnTo>
                <a:lnTo>
                  <a:pt x="49" y="124"/>
                </a:lnTo>
                <a:lnTo>
                  <a:pt x="49" y="123"/>
                </a:lnTo>
                <a:lnTo>
                  <a:pt x="49" y="123"/>
                </a:lnTo>
                <a:lnTo>
                  <a:pt x="49" y="123"/>
                </a:ln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9" y="121"/>
                </a:lnTo>
                <a:lnTo>
                  <a:pt x="48" y="121"/>
                </a:lnTo>
                <a:lnTo>
                  <a:pt x="48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8" y="119"/>
                </a:lnTo>
                <a:lnTo>
                  <a:pt x="47" y="119"/>
                </a:lnTo>
                <a:lnTo>
                  <a:pt x="47" y="119"/>
                </a:lnTo>
                <a:lnTo>
                  <a:pt x="47" y="119"/>
                </a:lnTo>
                <a:lnTo>
                  <a:pt x="47" y="118"/>
                </a:lnTo>
                <a:lnTo>
                  <a:pt x="47" y="118"/>
                </a:lnTo>
                <a:lnTo>
                  <a:pt x="47" y="118"/>
                </a:lnTo>
                <a:lnTo>
                  <a:pt x="47" y="118"/>
                </a:lnTo>
                <a:lnTo>
                  <a:pt x="47" y="118"/>
                </a:lnTo>
                <a:lnTo>
                  <a:pt x="47" y="117"/>
                </a:lnTo>
                <a:lnTo>
                  <a:pt x="47" y="117"/>
                </a:lnTo>
                <a:lnTo>
                  <a:pt x="47" y="117"/>
                </a:lnTo>
                <a:lnTo>
                  <a:pt x="47" y="117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5"/>
                </a:lnTo>
                <a:lnTo>
                  <a:pt x="48" y="114"/>
                </a:lnTo>
                <a:lnTo>
                  <a:pt x="47" y="114"/>
                </a:lnTo>
                <a:lnTo>
                  <a:pt x="47" y="114"/>
                </a:lnTo>
                <a:lnTo>
                  <a:pt x="47" y="114"/>
                </a:lnTo>
                <a:lnTo>
                  <a:pt x="47" y="113"/>
                </a:lnTo>
                <a:lnTo>
                  <a:pt x="47" y="113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2"/>
                </a:lnTo>
                <a:lnTo>
                  <a:pt x="47" y="111"/>
                </a:lnTo>
                <a:lnTo>
                  <a:pt x="47" y="111"/>
                </a:lnTo>
                <a:lnTo>
                  <a:pt x="47" y="111"/>
                </a:lnTo>
                <a:lnTo>
                  <a:pt x="47" y="111"/>
                </a:lnTo>
                <a:lnTo>
                  <a:pt x="47" y="111"/>
                </a:lnTo>
                <a:lnTo>
                  <a:pt x="47" y="110"/>
                </a:lnTo>
                <a:lnTo>
                  <a:pt x="47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6" y="109"/>
                </a:lnTo>
                <a:lnTo>
                  <a:pt x="46" y="109"/>
                </a:lnTo>
                <a:lnTo>
                  <a:pt x="46" y="109"/>
                </a:lnTo>
                <a:lnTo>
                  <a:pt x="46" y="108"/>
                </a:lnTo>
                <a:lnTo>
                  <a:pt x="46" y="108"/>
                </a:lnTo>
                <a:lnTo>
                  <a:pt x="46" y="108"/>
                </a:lnTo>
                <a:lnTo>
                  <a:pt x="46" y="108"/>
                </a:lnTo>
                <a:lnTo>
                  <a:pt x="45" y="108"/>
                </a:lnTo>
                <a:lnTo>
                  <a:pt x="45" y="108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6"/>
                </a:lnTo>
                <a:lnTo>
                  <a:pt x="45" y="105"/>
                </a:lnTo>
                <a:lnTo>
                  <a:pt x="45" y="105"/>
                </a:lnTo>
                <a:lnTo>
                  <a:pt x="45" y="105"/>
                </a:lnTo>
                <a:lnTo>
                  <a:pt x="45" y="105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4"/>
                </a:lnTo>
                <a:lnTo>
                  <a:pt x="45" y="103"/>
                </a:lnTo>
                <a:lnTo>
                  <a:pt x="45" y="103"/>
                </a:lnTo>
                <a:lnTo>
                  <a:pt x="45" y="103"/>
                </a:lnTo>
                <a:lnTo>
                  <a:pt x="46" y="103"/>
                </a:lnTo>
                <a:lnTo>
                  <a:pt x="46" y="103"/>
                </a:lnTo>
                <a:lnTo>
                  <a:pt x="45" y="103"/>
                </a:lnTo>
                <a:lnTo>
                  <a:pt x="45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2"/>
                </a:lnTo>
                <a:lnTo>
                  <a:pt x="46" y="102"/>
                </a:lnTo>
                <a:lnTo>
                  <a:pt x="46" y="102"/>
                </a:lnTo>
                <a:lnTo>
                  <a:pt x="46" y="101"/>
                </a:lnTo>
                <a:lnTo>
                  <a:pt x="46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0"/>
                </a:lnTo>
                <a:lnTo>
                  <a:pt x="45" y="100"/>
                </a:lnTo>
                <a:lnTo>
                  <a:pt x="45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99"/>
                </a:lnTo>
                <a:lnTo>
                  <a:pt x="44" y="99"/>
                </a:lnTo>
                <a:lnTo>
                  <a:pt x="43" y="98"/>
                </a:lnTo>
                <a:lnTo>
                  <a:pt x="43" y="98"/>
                </a:lnTo>
                <a:lnTo>
                  <a:pt x="43" y="98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4" y="97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2" y="96"/>
                </a:lnTo>
                <a:lnTo>
                  <a:pt x="42" y="96"/>
                </a:lnTo>
                <a:lnTo>
                  <a:pt x="42" y="96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4"/>
                </a:lnTo>
                <a:lnTo>
                  <a:pt x="41" y="94"/>
                </a:lnTo>
                <a:lnTo>
                  <a:pt x="41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39" y="94"/>
                </a:lnTo>
                <a:lnTo>
                  <a:pt x="39" y="94"/>
                </a:lnTo>
                <a:lnTo>
                  <a:pt x="39" y="94"/>
                </a:lnTo>
                <a:lnTo>
                  <a:pt x="39" y="94"/>
                </a:lnTo>
                <a:lnTo>
                  <a:pt x="39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7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4"/>
                </a:lnTo>
                <a:lnTo>
                  <a:pt x="35" y="93"/>
                </a:lnTo>
                <a:lnTo>
                  <a:pt x="34" y="93"/>
                </a:lnTo>
                <a:lnTo>
                  <a:pt x="34" y="93"/>
                </a:lnTo>
                <a:lnTo>
                  <a:pt x="34" y="93"/>
                </a:lnTo>
                <a:lnTo>
                  <a:pt x="34" y="93"/>
                </a:lnTo>
                <a:lnTo>
                  <a:pt x="34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3"/>
                </a:lnTo>
                <a:lnTo>
                  <a:pt x="33" y="92"/>
                </a:lnTo>
                <a:lnTo>
                  <a:pt x="33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2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1"/>
                </a:lnTo>
                <a:lnTo>
                  <a:pt x="32" y="90"/>
                </a:lnTo>
                <a:lnTo>
                  <a:pt x="32" y="90"/>
                </a:lnTo>
                <a:lnTo>
                  <a:pt x="32" y="90"/>
                </a:lnTo>
                <a:lnTo>
                  <a:pt x="31" y="90"/>
                </a:lnTo>
                <a:lnTo>
                  <a:pt x="31" y="91"/>
                </a:lnTo>
                <a:lnTo>
                  <a:pt x="31" y="90"/>
                </a:lnTo>
                <a:lnTo>
                  <a:pt x="31" y="91"/>
                </a:lnTo>
                <a:lnTo>
                  <a:pt x="31" y="90"/>
                </a:lnTo>
                <a:lnTo>
                  <a:pt x="31" y="91"/>
                </a:lnTo>
                <a:lnTo>
                  <a:pt x="31" y="90"/>
                </a:lnTo>
                <a:lnTo>
                  <a:pt x="31" y="91"/>
                </a:lnTo>
                <a:lnTo>
                  <a:pt x="31" y="91"/>
                </a:lnTo>
                <a:lnTo>
                  <a:pt x="31" y="90"/>
                </a:lnTo>
                <a:lnTo>
                  <a:pt x="30" y="90"/>
                </a:lnTo>
                <a:lnTo>
                  <a:pt x="30" y="91"/>
                </a:lnTo>
                <a:lnTo>
                  <a:pt x="30" y="90"/>
                </a:lnTo>
                <a:lnTo>
                  <a:pt x="30" y="91"/>
                </a:lnTo>
                <a:lnTo>
                  <a:pt x="30" y="91"/>
                </a:lnTo>
                <a:lnTo>
                  <a:pt x="30" y="91"/>
                </a:lnTo>
                <a:lnTo>
                  <a:pt x="30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1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2"/>
                </a:lnTo>
                <a:lnTo>
                  <a:pt x="29" y="93"/>
                </a:lnTo>
                <a:lnTo>
                  <a:pt x="29" y="93"/>
                </a:lnTo>
                <a:lnTo>
                  <a:pt x="29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7" y="93"/>
                </a:lnTo>
                <a:lnTo>
                  <a:pt x="27" y="93"/>
                </a:lnTo>
                <a:lnTo>
                  <a:pt x="27" y="93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3"/>
                </a:lnTo>
                <a:lnTo>
                  <a:pt x="27" y="93"/>
                </a:lnTo>
                <a:lnTo>
                  <a:pt x="27" y="93"/>
                </a:lnTo>
                <a:lnTo>
                  <a:pt x="27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6" y="94"/>
                </a:lnTo>
                <a:lnTo>
                  <a:pt x="26" y="94"/>
                </a:lnTo>
                <a:lnTo>
                  <a:pt x="26" y="94"/>
                </a:lnTo>
                <a:lnTo>
                  <a:pt x="26" y="94"/>
                </a:lnTo>
                <a:lnTo>
                  <a:pt x="26" y="93"/>
                </a:lnTo>
                <a:lnTo>
                  <a:pt x="25" y="93"/>
                </a:lnTo>
                <a:lnTo>
                  <a:pt x="25" y="93"/>
                </a:lnTo>
                <a:lnTo>
                  <a:pt x="25" y="93"/>
                </a:lnTo>
                <a:lnTo>
                  <a:pt x="25" y="93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3"/>
                </a:lnTo>
                <a:lnTo>
                  <a:pt x="25" y="93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5"/>
                </a:lnTo>
                <a:lnTo>
                  <a:pt x="24" y="95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22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20" y="93"/>
                </a:lnTo>
                <a:lnTo>
                  <a:pt x="19" y="93"/>
                </a:lnTo>
                <a:lnTo>
                  <a:pt x="19" y="94"/>
                </a:lnTo>
                <a:lnTo>
                  <a:pt x="19" y="93"/>
                </a:lnTo>
                <a:lnTo>
                  <a:pt x="19" y="94"/>
                </a:lnTo>
                <a:lnTo>
                  <a:pt x="19" y="94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8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3"/>
                </a:lnTo>
                <a:lnTo>
                  <a:pt x="17" y="94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6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3" y="93"/>
                </a:lnTo>
                <a:lnTo>
                  <a:pt x="13" y="93"/>
                </a:lnTo>
                <a:lnTo>
                  <a:pt x="13" y="93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1" y="92"/>
                </a:lnTo>
                <a:lnTo>
                  <a:pt x="11" y="92"/>
                </a:lnTo>
                <a:lnTo>
                  <a:pt x="11" y="92"/>
                </a:lnTo>
                <a:lnTo>
                  <a:pt x="11" y="92"/>
                </a:lnTo>
                <a:lnTo>
                  <a:pt x="10" y="92"/>
                </a:lnTo>
                <a:lnTo>
                  <a:pt x="10" y="92"/>
                </a:lnTo>
                <a:lnTo>
                  <a:pt x="10" y="92"/>
                </a:lnTo>
                <a:lnTo>
                  <a:pt x="10" y="91"/>
                </a:lnTo>
                <a:lnTo>
                  <a:pt x="10" y="92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10" y="91"/>
                </a:lnTo>
                <a:lnTo>
                  <a:pt x="9" y="91"/>
                </a:lnTo>
                <a:lnTo>
                  <a:pt x="9" y="91"/>
                </a:lnTo>
                <a:lnTo>
                  <a:pt x="9" y="91"/>
                </a:lnTo>
                <a:lnTo>
                  <a:pt x="9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8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7" y="91"/>
                </a:lnTo>
                <a:lnTo>
                  <a:pt x="7" y="92"/>
                </a:lnTo>
                <a:lnTo>
                  <a:pt x="6" y="92"/>
                </a:lnTo>
                <a:lnTo>
                  <a:pt x="6" y="91"/>
                </a:lnTo>
                <a:lnTo>
                  <a:pt x="6" y="91"/>
                </a:lnTo>
                <a:lnTo>
                  <a:pt x="6" y="91"/>
                </a:lnTo>
                <a:lnTo>
                  <a:pt x="6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90"/>
                </a:lnTo>
                <a:lnTo>
                  <a:pt x="4" y="91"/>
                </a:lnTo>
                <a:lnTo>
                  <a:pt x="3" y="91"/>
                </a:lnTo>
                <a:lnTo>
                  <a:pt x="3" y="91"/>
                </a:lnTo>
                <a:lnTo>
                  <a:pt x="3" y="91"/>
                </a:lnTo>
                <a:lnTo>
                  <a:pt x="3" y="90"/>
                </a:lnTo>
                <a:lnTo>
                  <a:pt x="3" y="90"/>
                </a:lnTo>
                <a:lnTo>
                  <a:pt x="3" y="90"/>
                </a:lnTo>
                <a:lnTo>
                  <a:pt x="3" y="90"/>
                </a:lnTo>
                <a:lnTo>
                  <a:pt x="3" y="89"/>
                </a:lnTo>
                <a:lnTo>
                  <a:pt x="4" y="89"/>
                </a:lnTo>
                <a:lnTo>
                  <a:pt x="4" y="89"/>
                </a:lnTo>
                <a:lnTo>
                  <a:pt x="4" y="89"/>
                </a:lnTo>
                <a:lnTo>
                  <a:pt x="4" y="88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4" y="87"/>
                </a:lnTo>
                <a:lnTo>
                  <a:pt x="5" y="87"/>
                </a:lnTo>
                <a:lnTo>
                  <a:pt x="4" y="87"/>
                </a:lnTo>
                <a:lnTo>
                  <a:pt x="3" y="86"/>
                </a:lnTo>
                <a:lnTo>
                  <a:pt x="3" y="86"/>
                </a:lnTo>
                <a:lnTo>
                  <a:pt x="4" y="86"/>
                </a:lnTo>
                <a:lnTo>
                  <a:pt x="4" y="86"/>
                </a:lnTo>
                <a:lnTo>
                  <a:pt x="5" y="85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5" y="83"/>
                </a:lnTo>
                <a:lnTo>
                  <a:pt x="5" y="83"/>
                </a:lnTo>
                <a:lnTo>
                  <a:pt x="5" y="83"/>
                </a:lnTo>
                <a:lnTo>
                  <a:pt x="4" y="83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5" y="82"/>
                </a:lnTo>
                <a:lnTo>
                  <a:pt x="5" y="81"/>
                </a:lnTo>
                <a:lnTo>
                  <a:pt x="4" y="81"/>
                </a:lnTo>
                <a:lnTo>
                  <a:pt x="4" y="81"/>
                </a:lnTo>
                <a:lnTo>
                  <a:pt x="4" y="81"/>
                </a:lnTo>
                <a:lnTo>
                  <a:pt x="4" y="80"/>
                </a:lnTo>
                <a:lnTo>
                  <a:pt x="4" y="80"/>
                </a:lnTo>
                <a:lnTo>
                  <a:pt x="4" y="80"/>
                </a:lnTo>
                <a:lnTo>
                  <a:pt x="4" y="79"/>
                </a:lnTo>
                <a:lnTo>
                  <a:pt x="4" y="79"/>
                </a:lnTo>
                <a:lnTo>
                  <a:pt x="4" y="79"/>
                </a:lnTo>
                <a:lnTo>
                  <a:pt x="5" y="78"/>
                </a:lnTo>
                <a:lnTo>
                  <a:pt x="5" y="78"/>
                </a:lnTo>
                <a:lnTo>
                  <a:pt x="5" y="77"/>
                </a:lnTo>
                <a:lnTo>
                  <a:pt x="5" y="77"/>
                </a:lnTo>
                <a:lnTo>
                  <a:pt x="6" y="76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4" y="76"/>
                </a:lnTo>
                <a:lnTo>
                  <a:pt x="4" y="76"/>
                </a:lnTo>
                <a:lnTo>
                  <a:pt x="5" y="75"/>
                </a:lnTo>
                <a:lnTo>
                  <a:pt x="6" y="75"/>
                </a:lnTo>
                <a:lnTo>
                  <a:pt x="6" y="74"/>
                </a:lnTo>
                <a:lnTo>
                  <a:pt x="5" y="73"/>
                </a:lnTo>
                <a:lnTo>
                  <a:pt x="5" y="73"/>
                </a:lnTo>
                <a:lnTo>
                  <a:pt x="6" y="72"/>
                </a:lnTo>
                <a:lnTo>
                  <a:pt x="5" y="72"/>
                </a:lnTo>
                <a:lnTo>
                  <a:pt x="5" y="71"/>
                </a:lnTo>
                <a:lnTo>
                  <a:pt x="6" y="71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69"/>
                </a:lnTo>
                <a:lnTo>
                  <a:pt x="6" y="69"/>
                </a:lnTo>
                <a:lnTo>
                  <a:pt x="6" y="69"/>
                </a:lnTo>
                <a:lnTo>
                  <a:pt x="6" y="69"/>
                </a:lnTo>
                <a:lnTo>
                  <a:pt x="5" y="69"/>
                </a:lnTo>
                <a:lnTo>
                  <a:pt x="5" y="69"/>
                </a:lnTo>
                <a:lnTo>
                  <a:pt x="5" y="69"/>
                </a:lnTo>
                <a:lnTo>
                  <a:pt x="5" y="69"/>
                </a:lnTo>
                <a:lnTo>
                  <a:pt x="5" y="69"/>
                </a:lnTo>
                <a:lnTo>
                  <a:pt x="4" y="69"/>
                </a:lnTo>
                <a:lnTo>
                  <a:pt x="4" y="69"/>
                </a:lnTo>
                <a:lnTo>
                  <a:pt x="4" y="68"/>
                </a:lnTo>
                <a:lnTo>
                  <a:pt x="5" y="68"/>
                </a:lnTo>
                <a:lnTo>
                  <a:pt x="5" y="68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5" y="66"/>
                </a:lnTo>
                <a:lnTo>
                  <a:pt x="5" y="66"/>
                </a:lnTo>
                <a:lnTo>
                  <a:pt x="5" y="66"/>
                </a:lnTo>
                <a:lnTo>
                  <a:pt x="5" y="65"/>
                </a:lnTo>
                <a:lnTo>
                  <a:pt x="5" y="65"/>
                </a:lnTo>
                <a:lnTo>
                  <a:pt x="5" y="65"/>
                </a:lnTo>
                <a:lnTo>
                  <a:pt x="5" y="64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5"/>
                </a:lnTo>
                <a:lnTo>
                  <a:pt x="3" y="65"/>
                </a:lnTo>
                <a:lnTo>
                  <a:pt x="3" y="65"/>
                </a:lnTo>
                <a:lnTo>
                  <a:pt x="3" y="65"/>
                </a:lnTo>
                <a:lnTo>
                  <a:pt x="3" y="64"/>
                </a:lnTo>
                <a:lnTo>
                  <a:pt x="3" y="64"/>
                </a:lnTo>
                <a:lnTo>
                  <a:pt x="3" y="64"/>
                </a:lnTo>
                <a:lnTo>
                  <a:pt x="3" y="64"/>
                </a:lnTo>
                <a:lnTo>
                  <a:pt x="3" y="63"/>
                </a:lnTo>
                <a:lnTo>
                  <a:pt x="3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0"/>
                </a:lnTo>
                <a:lnTo>
                  <a:pt x="3" y="60"/>
                </a:lnTo>
                <a:lnTo>
                  <a:pt x="3" y="59"/>
                </a:lnTo>
                <a:lnTo>
                  <a:pt x="2" y="59"/>
                </a:lnTo>
                <a:lnTo>
                  <a:pt x="1" y="59"/>
                </a:lnTo>
                <a:lnTo>
                  <a:pt x="1" y="58"/>
                </a:lnTo>
                <a:lnTo>
                  <a:pt x="1" y="58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1" y="57"/>
                </a:lnTo>
                <a:lnTo>
                  <a:pt x="0" y="57"/>
                </a:lnTo>
                <a:lnTo>
                  <a:pt x="0" y="57"/>
                </a:lnTo>
                <a:lnTo>
                  <a:pt x="0" y="57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1" y="56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1" y="55"/>
                </a:lnTo>
                <a:lnTo>
                  <a:pt x="1" y="55"/>
                </a:lnTo>
                <a:lnTo>
                  <a:pt x="1" y="54"/>
                </a:lnTo>
                <a:lnTo>
                  <a:pt x="1" y="54"/>
                </a:lnTo>
                <a:lnTo>
                  <a:pt x="2" y="54"/>
                </a:lnTo>
                <a:lnTo>
                  <a:pt x="2" y="54"/>
                </a:lnTo>
                <a:lnTo>
                  <a:pt x="2" y="53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5" y="53"/>
                </a:lnTo>
                <a:lnTo>
                  <a:pt x="5" y="52"/>
                </a:lnTo>
                <a:lnTo>
                  <a:pt x="5" y="52"/>
                </a:lnTo>
                <a:lnTo>
                  <a:pt x="5" y="51"/>
                </a:lnTo>
                <a:lnTo>
                  <a:pt x="1" y="48"/>
                </a:lnTo>
                <a:lnTo>
                  <a:pt x="2" y="4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" name="Freeform 26">
            <a:extLst>
              <a:ext uri="{FF2B5EF4-FFF2-40B4-BE49-F238E27FC236}">
                <a16:creationId xmlns:a16="http://schemas.microsoft.com/office/drawing/2014/main" xmlns="" id="{CC2BBDDD-29A4-473D-A97E-35842E5F34E4}"/>
              </a:ext>
            </a:extLst>
          </p:cNvPr>
          <p:cNvSpPr>
            <a:spLocks/>
          </p:cNvSpPr>
          <p:nvPr/>
        </p:nvSpPr>
        <p:spPr bwMode="auto">
          <a:xfrm>
            <a:off x="3554269" y="2501510"/>
            <a:ext cx="1931989" cy="1863727"/>
          </a:xfrm>
          <a:custGeom>
            <a:avLst/>
            <a:gdLst>
              <a:gd name="T0" fmla="*/ 14 w 204"/>
              <a:gd name="T1" fmla="*/ 26 h 197"/>
              <a:gd name="T2" fmla="*/ 59 w 204"/>
              <a:gd name="T3" fmla="*/ 18 h 197"/>
              <a:gd name="T4" fmla="*/ 62 w 204"/>
              <a:gd name="T5" fmla="*/ 0 h 197"/>
              <a:gd name="T6" fmla="*/ 71 w 204"/>
              <a:gd name="T7" fmla="*/ 20 h 197"/>
              <a:gd name="T8" fmla="*/ 81 w 204"/>
              <a:gd name="T9" fmla="*/ 30 h 197"/>
              <a:gd name="T10" fmla="*/ 119 w 204"/>
              <a:gd name="T11" fmla="*/ 39 h 197"/>
              <a:gd name="T12" fmla="*/ 199 w 204"/>
              <a:gd name="T13" fmla="*/ 57 h 197"/>
              <a:gd name="T14" fmla="*/ 197 w 204"/>
              <a:gd name="T15" fmla="*/ 69 h 197"/>
              <a:gd name="T16" fmla="*/ 195 w 204"/>
              <a:gd name="T17" fmla="*/ 81 h 197"/>
              <a:gd name="T18" fmla="*/ 197 w 204"/>
              <a:gd name="T19" fmla="*/ 94 h 197"/>
              <a:gd name="T20" fmla="*/ 199 w 204"/>
              <a:gd name="T21" fmla="*/ 102 h 197"/>
              <a:gd name="T22" fmla="*/ 194 w 204"/>
              <a:gd name="T23" fmla="*/ 115 h 197"/>
              <a:gd name="T24" fmla="*/ 190 w 204"/>
              <a:gd name="T25" fmla="*/ 129 h 197"/>
              <a:gd name="T26" fmla="*/ 184 w 204"/>
              <a:gd name="T27" fmla="*/ 140 h 197"/>
              <a:gd name="T28" fmla="*/ 177 w 204"/>
              <a:gd name="T29" fmla="*/ 150 h 197"/>
              <a:gd name="T30" fmla="*/ 168 w 204"/>
              <a:gd name="T31" fmla="*/ 158 h 197"/>
              <a:gd name="T32" fmla="*/ 161 w 204"/>
              <a:gd name="T33" fmla="*/ 164 h 197"/>
              <a:gd name="T34" fmla="*/ 160 w 204"/>
              <a:gd name="T35" fmla="*/ 169 h 197"/>
              <a:gd name="T36" fmla="*/ 157 w 204"/>
              <a:gd name="T37" fmla="*/ 173 h 197"/>
              <a:gd name="T38" fmla="*/ 154 w 204"/>
              <a:gd name="T39" fmla="*/ 176 h 197"/>
              <a:gd name="T40" fmla="*/ 153 w 204"/>
              <a:gd name="T41" fmla="*/ 179 h 197"/>
              <a:gd name="T42" fmla="*/ 151 w 204"/>
              <a:gd name="T43" fmla="*/ 184 h 197"/>
              <a:gd name="T44" fmla="*/ 150 w 204"/>
              <a:gd name="T45" fmla="*/ 188 h 197"/>
              <a:gd name="T46" fmla="*/ 152 w 204"/>
              <a:gd name="T47" fmla="*/ 195 h 197"/>
              <a:gd name="T48" fmla="*/ 145 w 204"/>
              <a:gd name="T49" fmla="*/ 197 h 197"/>
              <a:gd name="T50" fmla="*/ 140 w 204"/>
              <a:gd name="T51" fmla="*/ 195 h 197"/>
              <a:gd name="T52" fmla="*/ 139 w 204"/>
              <a:gd name="T53" fmla="*/ 191 h 197"/>
              <a:gd name="T54" fmla="*/ 137 w 204"/>
              <a:gd name="T55" fmla="*/ 186 h 197"/>
              <a:gd name="T56" fmla="*/ 131 w 204"/>
              <a:gd name="T57" fmla="*/ 190 h 197"/>
              <a:gd name="T58" fmla="*/ 127 w 204"/>
              <a:gd name="T59" fmla="*/ 187 h 197"/>
              <a:gd name="T60" fmla="*/ 119 w 204"/>
              <a:gd name="T61" fmla="*/ 189 h 197"/>
              <a:gd name="T62" fmla="*/ 115 w 204"/>
              <a:gd name="T63" fmla="*/ 189 h 197"/>
              <a:gd name="T64" fmla="*/ 112 w 204"/>
              <a:gd name="T65" fmla="*/ 187 h 197"/>
              <a:gd name="T66" fmla="*/ 108 w 204"/>
              <a:gd name="T67" fmla="*/ 185 h 197"/>
              <a:gd name="T68" fmla="*/ 104 w 204"/>
              <a:gd name="T69" fmla="*/ 183 h 197"/>
              <a:gd name="T70" fmla="*/ 100 w 204"/>
              <a:gd name="T71" fmla="*/ 181 h 197"/>
              <a:gd name="T72" fmla="*/ 95 w 204"/>
              <a:gd name="T73" fmla="*/ 183 h 197"/>
              <a:gd name="T74" fmla="*/ 90 w 204"/>
              <a:gd name="T75" fmla="*/ 184 h 197"/>
              <a:gd name="T76" fmla="*/ 86 w 204"/>
              <a:gd name="T77" fmla="*/ 186 h 197"/>
              <a:gd name="T78" fmla="*/ 81 w 204"/>
              <a:gd name="T79" fmla="*/ 192 h 197"/>
              <a:gd name="T80" fmla="*/ 75 w 204"/>
              <a:gd name="T81" fmla="*/ 194 h 197"/>
              <a:gd name="T82" fmla="*/ 70 w 204"/>
              <a:gd name="T83" fmla="*/ 189 h 197"/>
              <a:gd name="T84" fmla="*/ 60 w 204"/>
              <a:gd name="T85" fmla="*/ 184 h 197"/>
              <a:gd name="T86" fmla="*/ 57 w 204"/>
              <a:gd name="T87" fmla="*/ 177 h 197"/>
              <a:gd name="T88" fmla="*/ 59 w 204"/>
              <a:gd name="T89" fmla="*/ 167 h 197"/>
              <a:gd name="T90" fmla="*/ 23 w 204"/>
              <a:gd name="T91" fmla="*/ 131 h 197"/>
              <a:gd name="T92" fmla="*/ 21 w 204"/>
              <a:gd name="T93" fmla="*/ 127 h 197"/>
              <a:gd name="T94" fmla="*/ 22 w 204"/>
              <a:gd name="T95" fmla="*/ 121 h 197"/>
              <a:gd name="T96" fmla="*/ 20 w 204"/>
              <a:gd name="T97" fmla="*/ 118 h 197"/>
              <a:gd name="T98" fmla="*/ 17 w 204"/>
              <a:gd name="T99" fmla="*/ 116 h 197"/>
              <a:gd name="T100" fmla="*/ 22 w 204"/>
              <a:gd name="T101" fmla="*/ 111 h 197"/>
              <a:gd name="T102" fmla="*/ 25 w 204"/>
              <a:gd name="T103" fmla="*/ 104 h 197"/>
              <a:gd name="T104" fmla="*/ 31 w 204"/>
              <a:gd name="T105" fmla="*/ 94 h 197"/>
              <a:gd name="T106" fmla="*/ 30 w 204"/>
              <a:gd name="T107" fmla="*/ 86 h 197"/>
              <a:gd name="T108" fmla="*/ 27 w 204"/>
              <a:gd name="T109" fmla="*/ 82 h 197"/>
              <a:gd name="T110" fmla="*/ 28 w 204"/>
              <a:gd name="T111" fmla="*/ 77 h 197"/>
              <a:gd name="T112" fmla="*/ 29 w 204"/>
              <a:gd name="T113" fmla="*/ 70 h 197"/>
              <a:gd name="T114" fmla="*/ 24 w 204"/>
              <a:gd name="T115" fmla="*/ 68 h 197"/>
              <a:gd name="T116" fmla="*/ 2 w 204"/>
              <a:gd name="T117" fmla="*/ 65 h 197"/>
              <a:gd name="T118" fmla="*/ 3 w 204"/>
              <a:gd name="T119" fmla="*/ 57 h 197"/>
              <a:gd name="T120" fmla="*/ 2 w 204"/>
              <a:gd name="T121" fmla="*/ 48 h 197"/>
              <a:gd name="T122" fmla="*/ 2 w 204"/>
              <a:gd name="T123" fmla="*/ 4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" h="197">
                <a:moveTo>
                  <a:pt x="0" y="35"/>
                </a:moveTo>
                <a:lnTo>
                  <a:pt x="0" y="35"/>
                </a:lnTo>
                <a:lnTo>
                  <a:pt x="0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2" y="31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2" y="29"/>
                </a:lnTo>
                <a:lnTo>
                  <a:pt x="2" y="29"/>
                </a:lnTo>
                <a:lnTo>
                  <a:pt x="3" y="28"/>
                </a:lnTo>
                <a:lnTo>
                  <a:pt x="3" y="28"/>
                </a:lnTo>
                <a:lnTo>
                  <a:pt x="2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4" y="26"/>
                </a:lnTo>
                <a:lnTo>
                  <a:pt x="14" y="26"/>
                </a:lnTo>
                <a:lnTo>
                  <a:pt x="16" y="26"/>
                </a:lnTo>
                <a:lnTo>
                  <a:pt x="22" y="26"/>
                </a:lnTo>
                <a:lnTo>
                  <a:pt x="32" y="26"/>
                </a:lnTo>
                <a:lnTo>
                  <a:pt x="45" y="26"/>
                </a:lnTo>
                <a:lnTo>
                  <a:pt x="45" y="26"/>
                </a:lnTo>
                <a:lnTo>
                  <a:pt x="56" y="26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8" y="26"/>
                </a:lnTo>
                <a:lnTo>
                  <a:pt x="58" y="26"/>
                </a:lnTo>
                <a:lnTo>
                  <a:pt x="58" y="26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4"/>
                </a:lnTo>
                <a:lnTo>
                  <a:pt x="58" y="25"/>
                </a:lnTo>
                <a:lnTo>
                  <a:pt x="58" y="25"/>
                </a:lnTo>
                <a:lnTo>
                  <a:pt x="58" y="25"/>
                </a:lnTo>
                <a:lnTo>
                  <a:pt x="57" y="25"/>
                </a:lnTo>
                <a:lnTo>
                  <a:pt x="57" y="25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8" y="21"/>
                </a:lnTo>
                <a:lnTo>
                  <a:pt x="57" y="21"/>
                </a:lnTo>
                <a:lnTo>
                  <a:pt x="58" y="20"/>
                </a:lnTo>
                <a:lnTo>
                  <a:pt x="58" y="20"/>
                </a:lnTo>
                <a:lnTo>
                  <a:pt x="58" y="20"/>
                </a:lnTo>
                <a:lnTo>
                  <a:pt x="58" y="19"/>
                </a:lnTo>
                <a:lnTo>
                  <a:pt x="59" y="19"/>
                </a:lnTo>
                <a:lnTo>
                  <a:pt x="59" y="19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6"/>
                </a:lnTo>
                <a:lnTo>
                  <a:pt x="59" y="15"/>
                </a:lnTo>
                <a:lnTo>
                  <a:pt x="59" y="15"/>
                </a:lnTo>
                <a:lnTo>
                  <a:pt x="59" y="14"/>
                </a:lnTo>
                <a:lnTo>
                  <a:pt x="60" y="14"/>
                </a:lnTo>
                <a:lnTo>
                  <a:pt x="60" y="14"/>
                </a:lnTo>
                <a:lnTo>
                  <a:pt x="60" y="14"/>
                </a:lnTo>
                <a:lnTo>
                  <a:pt x="60" y="13"/>
                </a:lnTo>
                <a:lnTo>
                  <a:pt x="60" y="13"/>
                </a:lnTo>
                <a:lnTo>
                  <a:pt x="59" y="12"/>
                </a:lnTo>
                <a:lnTo>
                  <a:pt x="59" y="12"/>
                </a:lnTo>
                <a:lnTo>
                  <a:pt x="59" y="11"/>
                </a:lnTo>
                <a:lnTo>
                  <a:pt x="59" y="11"/>
                </a:lnTo>
                <a:lnTo>
                  <a:pt x="59" y="10"/>
                </a:lnTo>
                <a:lnTo>
                  <a:pt x="58" y="10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8"/>
                </a:lnTo>
                <a:lnTo>
                  <a:pt x="59" y="8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4"/>
                </a:lnTo>
                <a:lnTo>
                  <a:pt x="61" y="3"/>
                </a:lnTo>
                <a:lnTo>
                  <a:pt x="61" y="3"/>
                </a:lnTo>
                <a:lnTo>
                  <a:pt x="61" y="2"/>
                </a:lnTo>
                <a:lnTo>
                  <a:pt x="61" y="2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1"/>
                </a:lnTo>
                <a:lnTo>
                  <a:pt x="64" y="1"/>
                </a:lnTo>
                <a:lnTo>
                  <a:pt x="65" y="2"/>
                </a:lnTo>
                <a:lnTo>
                  <a:pt x="65" y="3"/>
                </a:lnTo>
                <a:lnTo>
                  <a:pt x="66" y="4"/>
                </a:lnTo>
                <a:lnTo>
                  <a:pt x="66" y="4"/>
                </a:lnTo>
                <a:lnTo>
                  <a:pt x="66" y="5"/>
                </a:lnTo>
                <a:lnTo>
                  <a:pt x="66" y="5"/>
                </a:lnTo>
                <a:lnTo>
                  <a:pt x="66" y="5"/>
                </a:lnTo>
                <a:lnTo>
                  <a:pt x="67" y="5"/>
                </a:lnTo>
                <a:lnTo>
                  <a:pt x="67" y="6"/>
                </a:lnTo>
                <a:lnTo>
                  <a:pt x="67" y="7"/>
                </a:lnTo>
                <a:lnTo>
                  <a:pt x="67" y="8"/>
                </a:lnTo>
                <a:lnTo>
                  <a:pt x="68" y="9"/>
                </a:lnTo>
                <a:lnTo>
                  <a:pt x="68" y="9"/>
                </a:lnTo>
                <a:lnTo>
                  <a:pt x="68" y="11"/>
                </a:lnTo>
                <a:lnTo>
                  <a:pt x="68" y="11"/>
                </a:lnTo>
                <a:lnTo>
                  <a:pt x="68" y="12"/>
                </a:lnTo>
                <a:lnTo>
                  <a:pt x="69" y="13"/>
                </a:lnTo>
                <a:lnTo>
                  <a:pt x="70" y="13"/>
                </a:lnTo>
                <a:lnTo>
                  <a:pt x="70" y="14"/>
                </a:lnTo>
                <a:lnTo>
                  <a:pt x="70" y="14"/>
                </a:lnTo>
                <a:lnTo>
                  <a:pt x="70" y="15"/>
                </a:lnTo>
                <a:lnTo>
                  <a:pt x="71" y="15"/>
                </a:lnTo>
                <a:lnTo>
                  <a:pt x="71" y="15"/>
                </a:lnTo>
                <a:lnTo>
                  <a:pt x="71" y="15"/>
                </a:lnTo>
                <a:lnTo>
                  <a:pt x="71" y="16"/>
                </a:lnTo>
                <a:lnTo>
                  <a:pt x="71" y="16"/>
                </a:lnTo>
                <a:lnTo>
                  <a:pt x="71" y="16"/>
                </a:lnTo>
                <a:lnTo>
                  <a:pt x="71" y="17"/>
                </a:lnTo>
                <a:lnTo>
                  <a:pt x="71" y="17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2" y="21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1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5"/>
                </a:lnTo>
                <a:lnTo>
                  <a:pt x="72" y="25"/>
                </a:lnTo>
                <a:lnTo>
                  <a:pt x="72" y="26"/>
                </a:lnTo>
                <a:lnTo>
                  <a:pt x="73" y="26"/>
                </a:lnTo>
                <a:lnTo>
                  <a:pt x="73" y="25"/>
                </a:lnTo>
                <a:lnTo>
                  <a:pt x="74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7" y="28"/>
                </a:lnTo>
                <a:lnTo>
                  <a:pt x="77" y="28"/>
                </a:lnTo>
                <a:lnTo>
                  <a:pt x="77" y="28"/>
                </a:lnTo>
                <a:lnTo>
                  <a:pt x="78" y="28"/>
                </a:lnTo>
                <a:lnTo>
                  <a:pt x="78" y="28"/>
                </a:lnTo>
                <a:lnTo>
                  <a:pt x="78" y="28"/>
                </a:lnTo>
                <a:lnTo>
                  <a:pt x="79" y="28"/>
                </a:lnTo>
                <a:lnTo>
                  <a:pt x="79" y="28"/>
                </a:lnTo>
                <a:lnTo>
                  <a:pt x="79" y="29"/>
                </a:lnTo>
                <a:lnTo>
                  <a:pt x="79" y="29"/>
                </a:lnTo>
                <a:lnTo>
                  <a:pt x="80" y="30"/>
                </a:lnTo>
                <a:lnTo>
                  <a:pt x="81" y="30"/>
                </a:lnTo>
                <a:lnTo>
                  <a:pt x="81" y="31"/>
                </a:lnTo>
                <a:lnTo>
                  <a:pt x="81" y="31"/>
                </a:lnTo>
                <a:lnTo>
                  <a:pt x="82" y="31"/>
                </a:lnTo>
                <a:lnTo>
                  <a:pt x="82" y="32"/>
                </a:lnTo>
                <a:lnTo>
                  <a:pt x="82" y="32"/>
                </a:lnTo>
                <a:lnTo>
                  <a:pt x="82" y="32"/>
                </a:lnTo>
                <a:lnTo>
                  <a:pt x="82" y="32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lnTo>
                  <a:pt x="83" y="34"/>
                </a:lnTo>
                <a:lnTo>
                  <a:pt x="83" y="34"/>
                </a:lnTo>
                <a:lnTo>
                  <a:pt x="84" y="34"/>
                </a:lnTo>
                <a:lnTo>
                  <a:pt x="84" y="34"/>
                </a:lnTo>
                <a:lnTo>
                  <a:pt x="85" y="34"/>
                </a:lnTo>
                <a:lnTo>
                  <a:pt x="85" y="34"/>
                </a:lnTo>
                <a:lnTo>
                  <a:pt x="85" y="34"/>
                </a:lnTo>
                <a:lnTo>
                  <a:pt x="86" y="34"/>
                </a:lnTo>
                <a:lnTo>
                  <a:pt x="86" y="35"/>
                </a:lnTo>
                <a:lnTo>
                  <a:pt x="86" y="35"/>
                </a:lnTo>
                <a:lnTo>
                  <a:pt x="87" y="36"/>
                </a:lnTo>
                <a:lnTo>
                  <a:pt x="87" y="36"/>
                </a:lnTo>
                <a:lnTo>
                  <a:pt x="87" y="36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8" y="37"/>
                </a:lnTo>
                <a:lnTo>
                  <a:pt x="89" y="37"/>
                </a:lnTo>
                <a:lnTo>
                  <a:pt x="96" y="37"/>
                </a:lnTo>
                <a:lnTo>
                  <a:pt x="98" y="38"/>
                </a:lnTo>
                <a:lnTo>
                  <a:pt x="104" y="38"/>
                </a:lnTo>
                <a:lnTo>
                  <a:pt x="119" y="39"/>
                </a:lnTo>
                <a:lnTo>
                  <a:pt x="123" y="40"/>
                </a:lnTo>
                <a:lnTo>
                  <a:pt x="126" y="40"/>
                </a:lnTo>
                <a:lnTo>
                  <a:pt x="135" y="41"/>
                </a:lnTo>
                <a:lnTo>
                  <a:pt x="144" y="41"/>
                </a:lnTo>
                <a:lnTo>
                  <a:pt x="152" y="42"/>
                </a:lnTo>
                <a:lnTo>
                  <a:pt x="160" y="43"/>
                </a:lnTo>
                <a:lnTo>
                  <a:pt x="161" y="43"/>
                </a:lnTo>
                <a:lnTo>
                  <a:pt x="168" y="43"/>
                </a:lnTo>
                <a:lnTo>
                  <a:pt x="182" y="44"/>
                </a:lnTo>
                <a:lnTo>
                  <a:pt x="185" y="44"/>
                </a:lnTo>
                <a:lnTo>
                  <a:pt x="189" y="45"/>
                </a:lnTo>
                <a:lnTo>
                  <a:pt x="193" y="45"/>
                </a:lnTo>
                <a:lnTo>
                  <a:pt x="204" y="45"/>
                </a:lnTo>
                <a:lnTo>
                  <a:pt x="204" y="46"/>
                </a:lnTo>
                <a:lnTo>
                  <a:pt x="204" y="46"/>
                </a:lnTo>
                <a:lnTo>
                  <a:pt x="204" y="46"/>
                </a:lnTo>
                <a:lnTo>
                  <a:pt x="203" y="47"/>
                </a:lnTo>
                <a:lnTo>
                  <a:pt x="203" y="47"/>
                </a:lnTo>
                <a:lnTo>
                  <a:pt x="203" y="48"/>
                </a:lnTo>
                <a:lnTo>
                  <a:pt x="203" y="48"/>
                </a:lnTo>
                <a:lnTo>
                  <a:pt x="203" y="48"/>
                </a:lnTo>
                <a:lnTo>
                  <a:pt x="203" y="49"/>
                </a:lnTo>
                <a:lnTo>
                  <a:pt x="203" y="49"/>
                </a:lnTo>
                <a:lnTo>
                  <a:pt x="203" y="49"/>
                </a:lnTo>
                <a:lnTo>
                  <a:pt x="202" y="50"/>
                </a:lnTo>
                <a:lnTo>
                  <a:pt x="202" y="50"/>
                </a:lnTo>
                <a:lnTo>
                  <a:pt x="202" y="50"/>
                </a:lnTo>
                <a:lnTo>
                  <a:pt x="201" y="50"/>
                </a:lnTo>
                <a:lnTo>
                  <a:pt x="201" y="51"/>
                </a:lnTo>
                <a:lnTo>
                  <a:pt x="201" y="52"/>
                </a:lnTo>
                <a:lnTo>
                  <a:pt x="201" y="52"/>
                </a:lnTo>
                <a:lnTo>
                  <a:pt x="201" y="52"/>
                </a:lnTo>
                <a:lnTo>
                  <a:pt x="201" y="53"/>
                </a:lnTo>
                <a:lnTo>
                  <a:pt x="201" y="53"/>
                </a:lnTo>
                <a:lnTo>
                  <a:pt x="201" y="54"/>
                </a:lnTo>
                <a:lnTo>
                  <a:pt x="201" y="55"/>
                </a:lnTo>
                <a:lnTo>
                  <a:pt x="201" y="55"/>
                </a:lnTo>
                <a:lnTo>
                  <a:pt x="201" y="55"/>
                </a:lnTo>
                <a:lnTo>
                  <a:pt x="201" y="55"/>
                </a:lnTo>
                <a:lnTo>
                  <a:pt x="200" y="55"/>
                </a:lnTo>
                <a:lnTo>
                  <a:pt x="200" y="56"/>
                </a:lnTo>
                <a:lnTo>
                  <a:pt x="200" y="56"/>
                </a:lnTo>
                <a:lnTo>
                  <a:pt x="199" y="57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8"/>
                </a:lnTo>
                <a:lnTo>
                  <a:pt x="199" y="59"/>
                </a:lnTo>
                <a:lnTo>
                  <a:pt x="199" y="59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7" y="61"/>
                </a:lnTo>
                <a:lnTo>
                  <a:pt x="197" y="61"/>
                </a:lnTo>
                <a:lnTo>
                  <a:pt x="198" y="61"/>
                </a:lnTo>
                <a:lnTo>
                  <a:pt x="198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3"/>
                </a:lnTo>
                <a:lnTo>
                  <a:pt x="198" y="63"/>
                </a:lnTo>
                <a:lnTo>
                  <a:pt x="198" y="63"/>
                </a:lnTo>
                <a:lnTo>
                  <a:pt x="197" y="63"/>
                </a:lnTo>
                <a:lnTo>
                  <a:pt x="197" y="63"/>
                </a:lnTo>
                <a:lnTo>
                  <a:pt x="197" y="64"/>
                </a:lnTo>
                <a:lnTo>
                  <a:pt x="197" y="64"/>
                </a:lnTo>
                <a:lnTo>
                  <a:pt x="197" y="64"/>
                </a:lnTo>
                <a:lnTo>
                  <a:pt x="197" y="64"/>
                </a:lnTo>
                <a:lnTo>
                  <a:pt x="197" y="65"/>
                </a:lnTo>
                <a:lnTo>
                  <a:pt x="197" y="65"/>
                </a:lnTo>
                <a:lnTo>
                  <a:pt x="197" y="65"/>
                </a:lnTo>
                <a:lnTo>
                  <a:pt x="197" y="65"/>
                </a:lnTo>
                <a:lnTo>
                  <a:pt x="197" y="66"/>
                </a:lnTo>
                <a:lnTo>
                  <a:pt x="197" y="66"/>
                </a:lnTo>
                <a:lnTo>
                  <a:pt x="197" y="67"/>
                </a:lnTo>
                <a:lnTo>
                  <a:pt x="197" y="67"/>
                </a:lnTo>
                <a:lnTo>
                  <a:pt x="197" y="67"/>
                </a:lnTo>
                <a:lnTo>
                  <a:pt x="197" y="68"/>
                </a:lnTo>
                <a:lnTo>
                  <a:pt x="197" y="68"/>
                </a:lnTo>
                <a:lnTo>
                  <a:pt x="197" y="68"/>
                </a:lnTo>
                <a:lnTo>
                  <a:pt x="197" y="69"/>
                </a:lnTo>
                <a:lnTo>
                  <a:pt x="197" y="69"/>
                </a:lnTo>
                <a:lnTo>
                  <a:pt x="197" y="69"/>
                </a:lnTo>
                <a:lnTo>
                  <a:pt x="196" y="69"/>
                </a:lnTo>
                <a:lnTo>
                  <a:pt x="196" y="70"/>
                </a:lnTo>
                <a:lnTo>
                  <a:pt x="196" y="70"/>
                </a:lnTo>
                <a:lnTo>
                  <a:pt x="196" y="70"/>
                </a:lnTo>
                <a:lnTo>
                  <a:pt x="196" y="71"/>
                </a:lnTo>
                <a:lnTo>
                  <a:pt x="196" y="71"/>
                </a:lnTo>
                <a:lnTo>
                  <a:pt x="196" y="71"/>
                </a:lnTo>
                <a:lnTo>
                  <a:pt x="196" y="72"/>
                </a:lnTo>
                <a:lnTo>
                  <a:pt x="196" y="72"/>
                </a:lnTo>
                <a:lnTo>
                  <a:pt x="196" y="73"/>
                </a:lnTo>
                <a:lnTo>
                  <a:pt x="196" y="73"/>
                </a:lnTo>
                <a:lnTo>
                  <a:pt x="195" y="73"/>
                </a:lnTo>
                <a:lnTo>
                  <a:pt x="195" y="73"/>
                </a:lnTo>
                <a:lnTo>
                  <a:pt x="195" y="74"/>
                </a:lnTo>
                <a:lnTo>
                  <a:pt x="195" y="74"/>
                </a:lnTo>
                <a:lnTo>
                  <a:pt x="195" y="75"/>
                </a:lnTo>
                <a:lnTo>
                  <a:pt x="195" y="75"/>
                </a:lnTo>
                <a:lnTo>
                  <a:pt x="195" y="75"/>
                </a:lnTo>
                <a:lnTo>
                  <a:pt x="195" y="76"/>
                </a:lnTo>
                <a:lnTo>
                  <a:pt x="195" y="76"/>
                </a:lnTo>
                <a:lnTo>
                  <a:pt x="195" y="76"/>
                </a:lnTo>
                <a:lnTo>
                  <a:pt x="195" y="77"/>
                </a:lnTo>
                <a:lnTo>
                  <a:pt x="195" y="78"/>
                </a:lnTo>
                <a:lnTo>
                  <a:pt x="195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9"/>
                </a:lnTo>
                <a:lnTo>
                  <a:pt x="196" y="79"/>
                </a:lnTo>
                <a:lnTo>
                  <a:pt x="196" y="79"/>
                </a:lnTo>
                <a:lnTo>
                  <a:pt x="196" y="80"/>
                </a:lnTo>
                <a:lnTo>
                  <a:pt x="196" y="80"/>
                </a:lnTo>
                <a:lnTo>
                  <a:pt x="196" y="80"/>
                </a:lnTo>
                <a:lnTo>
                  <a:pt x="196" y="80"/>
                </a:lnTo>
                <a:lnTo>
                  <a:pt x="195" y="80"/>
                </a:lnTo>
                <a:lnTo>
                  <a:pt x="195" y="81"/>
                </a:lnTo>
                <a:lnTo>
                  <a:pt x="195" y="81"/>
                </a:lnTo>
                <a:lnTo>
                  <a:pt x="195" y="81"/>
                </a:lnTo>
                <a:lnTo>
                  <a:pt x="196" y="82"/>
                </a:lnTo>
                <a:lnTo>
                  <a:pt x="196" y="82"/>
                </a:lnTo>
                <a:lnTo>
                  <a:pt x="196" y="82"/>
                </a:lnTo>
                <a:lnTo>
                  <a:pt x="196" y="83"/>
                </a:lnTo>
                <a:lnTo>
                  <a:pt x="196" y="83"/>
                </a:lnTo>
                <a:lnTo>
                  <a:pt x="196" y="83"/>
                </a:lnTo>
                <a:lnTo>
                  <a:pt x="197" y="83"/>
                </a:lnTo>
                <a:lnTo>
                  <a:pt x="197" y="84"/>
                </a:lnTo>
                <a:lnTo>
                  <a:pt x="196" y="84"/>
                </a:lnTo>
                <a:lnTo>
                  <a:pt x="196" y="84"/>
                </a:lnTo>
                <a:lnTo>
                  <a:pt x="196" y="84"/>
                </a:lnTo>
                <a:lnTo>
                  <a:pt x="196" y="85"/>
                </a:lnTo>
                <a:lnTo>
                  <a:pt x="196" y="85"/>
                </a:lnTo>
                <a:lnTo>
                  <a:pt x="196" y="85"/>
                </a:lnTo>
                <a:lnTo>
                  <a:pt x="196" y="86"/>
                </a:lnTo>
                <a:lnTo>
                  <a:pt x="196" y="86"/>
                </a:lnTo>
                <a:lnTo>
                  <a:pt x="196" y="86"/>
                </a:lnTo>
                <a:lnTo>
                  <a:pt x="196" y="86"/>
                </a:lnTo>
                <a:lnTo>
                  <a:pt x="196" y="87"/>
                </a:lnTo>
                <a:lnTo>
                  <a:pt x="196" y="87"/>
                </a:lnTo>
                <a:lnTo>
                  <a:pt x="196" y="88"/>
                </a:lnTo>
                <a:lnTo>
                  <a:pt x="196" y="88"/>
                </a:lnTo>
                <a:lnTo>
                  <a:pt x="196" y="88"/>
                </a:lnTo>
                <a:lnTo>
                  <a:pt x="196" y="89"/>
                </a:lnTo>
                <a:lnTo>
                  <a:pt x="196" y="89"/>
                </a:lnTo>
                <a:lnTo>
                  <a:pt x="196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90"/>
                </a:lnTo>
                <a:lnTo>
                  <a:pt x="197" y="90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2"/>
                </a:lnTo>
                <a:lnTo>
                  <a:pt x="197" y="92"/>
                </a:lnTo>
                <a:lnTo>
                  <a:pt x="197" y="93"/>
                </a:lnTo>
                <a:lnTo>
                  <a:pt x="197" y="93"/>
                </a:lnTo>
                <a:lnTo>
                  <a:pt x="197" y="93"/>
                </a:lnTo>
                <a:lnTo>
                  <a:pt x="197" y="94"/>
                </a:lnTo>
                <a:lnTo>
                  <a:pt x="197" y="94"/>
                </a:lnTo>
                <a:lnTo>
                  <a:pt x="197" y="94"/>
                </a:lnTo>
                <a:lnTo>
                  <a:pt x="196" y="94"/>
                </a:lnTo>
                <a:lnTo>
                  <a:pt x="197" y="94"/>
                </a:lnTo>
                <a:lnTo>
                  <a:pt x="196" y="95"/>
                </a:lnTo>
                <a:lnTo>
                  <a:pt x="196" y="95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5" y="97"/>
                </a:lnTo>
                <a:lnTo>
                  <a:pt x="196" y="97"/>
                </a:lnTo>
                <a:lnTo>
                  <a:pt x="196" y="97"/>
                </a:lnTo>
                <a:lnTo>
                  <a:pt x="196" y="97"/>
                </a:lnTo>
                <a:lnTo>
                  <a:pt x="197" y="97"/>
                </a:lnTo>
                <a:lnTo>
                  <a:pt x="197" y="98"/>
                </a:lnTo>
                <a:lnTo>
                  <a:pt x="196" y="98"/>
                </a:lnTo>
                <a:lnTo>
                  <a:pt x="197" y="98"/>
                </a:lnTo>
                <a:lnTo>
                  <a:pt x="197" y="98"/>
                </a:lnTo>
                <a:lnTo>
                  <a:pt x="197" y="99"/>
                </a:lnTo>
                <a:lnTo>
                  <a:pt x="197" y="99"/>
                </a:lnTo>
                <a:lnTo>
                  <a:pt x="197" y="99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1"/>
                </a:lnTo>
                <a:lnTo>
                  <a:pt x="197" y="101"/>
                </a:lnTo>
                <a:lnTo>
                  <a:pt x="197" y="100"/>
                </a:lnTo>
                <a:lnTo>
                  <a:pt x="198" y="100"/>
                </a:lnTo>
                <a:lnTo>
                  <a:pt x="198" y="100"/>
                </a:lnTo>
                <a:lnTo>
                  <a:pt x="198" y="100"/>
                </a:lnTo>
                <a:lnTo>
                  <a:pt x="197" y="101"/>
                </a:lnTo>
                <a:lnTo>
                  <a:pt x="197" y="101"/>
                </a:lnTo>
                <a:lnTo>
                  <a:pt x="198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1"/>
                </a:lnTo>
                <a:lnTo>
                  <a:pt x="199" y="102"/>
                </a:lnTo>
                <a:lnTo>
                  <a:pt x="199" y="102"/>
                </a:lnTo>
                <a:lnTo>
                  <a:pt x="199" y="102"/>
                </a:lnTo>
                <a:lnTo>
                  <a:pt x="199" y="103"/>
                </a:lnTo>
                <a:lnTo>
                  <a:pt x="199" y="103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4"/>
                </a:lnTo>
                <a:lnTo>
                  <a:pt x="198" y="105"/>
                </a:lnTo>
                <a:lnTo>
                  <a:pt x="198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06"/>
                </a:lnTo>
                <a:lnTo>
                  <a:pt x="198" y="106"/>
                </a:lnTo>
                <a:lnTo>
                  <a:pt x="198" y="106"/>
                </a:lnTo>
                <a:lnTo>
                  <a:pt x="197" y="106"/>
                </a:lnTo>
                <a:lnTo>
                  <a:pt x="198" y="107"/>
                </a:lnTo>
                <a:lnTo>
                  <a:pt x="197" y="107"/>
                </a:lnTo>
                <a:lnTo>
                  <a:pt x="197" y="107"/>
                </a:lnTo>
                <a:lnTo>
                  <a:pt x="197" y="107"/>
                </a:lnTo>
                <a:lnTo>
                  <a:pt x="198" y="108"/>
                </a:lnTo>
                <a:lnTo>
                  <a:pt x="198" y="108"/>
                </a:lnTo>
                <a:lnTo>
                  <a:pt x="198" y="108"/>
                </a:lnTo>
                <a:lnTo>
                  <a:pt x="197" y="109"/>
                </a:lnTo>
                <a:lnTo>
                  <a:pt x="197" y="109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6" y="111"/>
                </a:lnTo>
                <a:lnTo>
                  <a:pt x="196" y="111"/>
                </a:lnTo>
                <a:lnTo>
                  <a:pt x="196" y="112"/>
                </a:lnTo>
                <a:lnTo>
                  <a:pt x="196" y="112"/>
                </a:lnTo>
                <a:lnTo>
                  <a:pt x="196" y="112"/>
                </a:lnTo>
                <a:lnTo>
                  <a:pt x="196" y="113"/>
                </a:lnTo>
                <a:lnTo>
                  <a:pt x="195" y="113"/>
                </a:lnTo>
                <a:lnTo>
                  <a:pt x="195" y="113"/>
                </a:lnTo>
                <a:lnTo>
                  <a:pt x="194" y="114"/>
                </a:lnTo>
                <a:lnTo>
                  <a:pt x="194" y="115"/>
                </a:lnTo>
                <a:lnTo>
                  <a:pt x="194" y="115"/>
                </a:lnTo>
                <a:lnTo>
                  <a:pt x="194" y="116"/>
                </a:lnTo>
                <a:lnTo>
                  <a:pt x="194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7"/>
                </a:lnTo>
                <a:lnTo>
                  <a:pt x="193" y="118"/>
                </a:lnTo>
                <a:lnTo>
                  <a:pt x="193" y="119"/>
                </a:lnTo>
                <a:lnTo>
                  <a:pt x="193" y="119"/>
                </a:lnTo>
                <a:lnTo>
                  <a:pt x="193" y="119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0"/>
                </a:lnTo>
                <a:lnTo>
                  <a:pt x="193" y="121"/>
                </a:lnTo>
                <a:lnTo>
                  <a:pt x="193" y="121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3"/>
                </a:lnTo>
                <a:lnTo>
                  <a:pt x="193" y="124"/>
                </a:lnTo>
                <a:lnTo>
                  <a:pt x="193" y="124"/>
                </a:lnTo>
                <a:lnTo>
                  <a:pt x="193" y="124"/>
                </a:lnTo>
                <a:lnTo>
                  <a:pt x="193" y="125"/>
                </a:lnTo>
                <a:lnTo>
                  <a:pt x="192" y="125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6"/>
                </a:lnTo>
                <a:lnTo>
                  <a:pt x="191" y="126"/>
                </a:lnTo>
                <a:lnTo>
                  <a:pt x="191" y="127"/>
                </a:lnTo>
                <a:lnTo>
                  <a:pt x="191" y="128"/>
                </a:lnTo>
                <a:lnTo>
                  <a:pt x="191" y="128"/>
                </a:lnTo>
                <a:lnTo>
                  <a:pt x="191" y="128"/>
                </a:lnTo>
                <a:lnTo>
                  <a:pt x="191" y="129"/>
                </a:lnTo>
                <a:lnTo>
                  <a:pt x="190" y="129"/>
                </a:lnTo>
                <a:lnTo>
                  <a:pt x="190" y="129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1"/>
                </a:lnTo>
                <a:lnTo>
                  <a:pt x="191" y="131"/>
                </a:lnTo>
                <a:lnTo>
                  <a:pt x="191" y="131"/>
                </a:lnTo>
                <a:lnTo>
                  <a:pt x="191" y="132"/>
                </a:lnTo>
                <a:lnTo>
                  <a:pt x="191" y="132"/>
                </a:lnTo>
                <a:lnTo>
                  <a:pt x="190" y="133"/>
                </a:lnTo>
                <a:lnTo>
                  <a:pt x="190" y="134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5"/>
                </a:lnTo>
                <a:lnTo>
                  <a:pt x="190" y="136"/>
                </a:lnTo>
                <a:lnTo>
                  <a:pt x="190" y="136"/>
                </a:lnTo>
                <a:lnTo>
                  <a:pt x="189" y="136"/>
                </a:lnTo>
                <a:lnTo>
                  <a:pt x="189" y="136"/>
                </a:lnTo>
                <a:lnTo>
                  <a:pt x="189" y="136"/>
                </a:lnTo>
                <a:lnTo>
                  <a:pt x="190" y="137"/>
                </a:lnTo>
                <a:lnTo>
                  <a:pt x="189" y="137"/>
                </a:lnTo>
                <a:lnTo>
                  <a:pt x="189" y="137"/>
                </a:lnTo>
                <a:lnTo>
                  <a:pt x="189" y="138"/>
                </a:lnTo>
                <a:lnTo>
                  <a:pt x="189" y="138"/>
                </a:lnTo>
                <a:lnTo>
                  <a:pt x="189" y="138"/>
                </a:lnTo>
                <a:lnTo>
                  <a:pt x="189" y="139"/>
                </a:lnTo>
                <a:lnTo>
                  <a:pt x="189" y="139"/>
                </a:lnTo>
                <a:lnTo>
                  <a:pt x="189" y="139"/>
                </a:lnTo>
                <a:lnTo>
                  <a:pt x="189" y="139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7" y="141"/>
                </a:lnTo>
                <a:lnTo>
                  <a:pt x="186" y="141"/>
                </a:lnTo>
                <a:lnTo>
                  <a:pt x="185" y="141"/>
                </a:lnTo>
                <a:lnTo>
                  <a:pt x="185" y="141"/>
                </a:lnTo>
                <a:lnTo>
                  <a:pt x="185" y="141"/>
                </a:lnTo>
                <a:lnTo>
                  <a:pt x="185" y="141"/>
                </a:lnTo>
                <a:lnTo>
                  <a:pt x="184" y="140"/>
                </a:lnTo>
                <a:lnTo>
                  <a:pt x="184" y="140"/>
                </a:lnTo>
                <a:lnTo>
                  <a:pt x="184" y="141"/>
                </a:lnTo>
                <a:lnTo>
                  <a:pt x="184" y="141"/>
                </a:lnTo>
                <a:lnTo>
                  <a:pt x="183" y="141"/>
                </a:lnTo>
                <a:lnTo>
                  <a:pt x="183" y="141"/>
                </a:lnTo>
                <a:lnTo>
                  <a:pt x="183" y="141"/>
                </a:lnTo>
                <a:lnTo>
                  <a:pt x="182" y="141"/>
                </a:lnTo>
                <a:lnTo>
                  <a:pt x="182" y="141"/>
                </a:lnTo>
                <a:lnTo>
                  <a:pt x="182" y="142"/>
                </a:lnTo>
                <a:lnTo>
                  <a:pt x="182" y="142"/>
                </a:lnTo>
                <a:lnTo>
                  <a:pt x="181" y="142"/>
                </a:lnTo>
                <a:lnTo>
                  <a:pt x="181" y="142"/>
                </a:lnTo>
                <a:lnTo>
                  <a:pt x="181" y="142"/>
                </a:lnTo>
                <a:lnTo>
                  <a:pt x="180" y="143"/>
                </a:lnTo>
                <a:lnTo>
                  <a:pt x="180" y="143"/>
                </a:lnTo>
                <a:lnTo>
                  <a:pt x="180" y="144"/>
                </a:lnTo>
                <a:lnTo>
                  <a:pt x="179" y="144"/>
                </a:lnTo>
                <a:lnTo>
                  <a:pt x="179" y="144"/>
                </a:lnTo>
                <a:lnTo>
                  <a:pt x="179" y="144"/>
                </a:lnTo>
                <a:lnTo>
                  <a:pt x="179" y="145"/>
                </a:lnTo>
                <a:lnTo>
                  <a:pt x="178" y="145"/>
                </a:lnTo>
                <a:lnTo>
                  <a:pt x="178" y="145"/>
                </a:lnTo>
                <a:lnTo>
                  <a:pt x="178" y="145"/>
                </a:lnTo>
                <a:lnTo>
                  <a:pt x="179" y="146"/>
                </a:lnTo>
                <a:lnTo>
                  <a:pt x="179" y="146"/>
                </a:lnTo>
                <a:lnTo>
                  <a:pt x="178" y="146"/>
                </a:lnTo>
                <a:lnTo>
                  <a:pt x="178" y="146"/>
                </a:lnTo>
                <a:lnTo>
                  <a:pt x="178" y="146"/>
                </a:lnTo>
                <a:lnTo>
                  <a:pt x="178" y="147"/>
                </a:lnTo>
                <a:lnTo>
                  <a:pt x="178" y="147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0"/>
                </a:lnTo>
                <a:lnTo>
                  <a:pt x="178" y="150"/>
                </a:lnTo>
                <a:lnTo>
                  <a:pt x="178" y="150"/>
                </a:lnTo>
                <a:lnTo>
                  <a:pt x="177" y="150"/>
                </a:lnTo>
                <a:lnTo>
                  <a:pt x="177" y="150"/>
                </a:lnTo>
                <a:lnTo>
                  <a:pt x="177" y="150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7" y="151"/>
                </a:lnTo>
                <a:lnTo>
                  <a:pt x="176" y="151"/>
                </a:lnTo>
                <a:lnTo>
                  <a:pt x="176" y="151"/>
                </a:lnTo>
                <a:lnTo>
                  <a:pt x="176" y="151"/>
                </a:lnTo>
                <a:lnTo>
                  <a:pt x="176" y="151"/>
                </a:lnTo>
                <a:lnTo>
                  <a:pt x="177" y="152"/>
                </a:lnTo>
                <a:lnTo>
                  <a:pt x="177" y="152"/>
                </a:lnTo>
                <a:lnTo>
                  <a:pt x="177" y="153"/>
                </a:lnTo>
                <a:lnTo>
                  <a:pt x="176" y="153"/>
                </a:lnTo>
                <a:lnTo>
                  <a:pt x="176" y="154"/>
                </a:lnTo>
                <a:lnTo>
                  <a:pt x="176" y="154"/>
                </a:lnTo>
                <a:lnTo>
                  <a:pt x="175" y="154"/>
                </a:lnTo>
                <a:lnTo>
                  <a:pt x="175" y="155"/>
                </a:lnTo>
                <a:lnTo>
                  <a:pt x="175" y="155"/>
                </a:lnTo>
                <a:lnTo>
                  <a:pt x="175" y="156"/>
                </a:lnTo>
                <a:lnTo>
                  <a:pt x="174" y="156"/>
                </a:lnTo>
                <a:lnTo>
                  <a:pt x="174" y="156"/>
                </a:lnTo>
                <a:lnTo>
                  <a:pt x="174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3" y="156"/>
                </a:lnTo>
                <a:lnTo>
                  <a:pt x="172" y="157"/>
                </a:lnTo>
                <a:lnTo>
                  <a:pt x="172" y="157"/>
                </a:lnTo>
                <a:lnTo>
                  <a:pt x="171" y="157"/>
                </a:lnTo>
                <a:lnTo>
                  <a:pt x="171" y="157"/>
                </a:lnTo>
                <a:lnTo>
                  <a:pt x="171" y="157"/>
                </a:lnTo>
                <a:lnTo>
                  <a:pt x="171" y="157"/>
                </a:lnTo>
                <a:lnTo>
                  <a:pt x="170" y="157"/>
                </a:lnTo>
                <a:lnTo>
                  <a:pt x="170" y="157"/>
                </a:lnTo>
                <a:lnTo>
                  <a:pt x="169" y="157"/>
                </a:lnTo>
                <a:lnTo>
                  <a:pt x="169" y="157"/>
                </a:lnTo>
                <a:lnTo>
                  <a:pt x="168" y="157"/>
                </a:lnTo>
                <a:lnTo>
                  <a:pt x="168" y="157"/>
                </a:lnTo>
                <a:lnTo>
                  <a:pt x="168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58"/>
                </a:lnTo>
                <a:lnTo>
                  <a:pt x="167" y="159"/>
                </a:lnTo>
                <a:lnTo>
                  <a:pt x="167" y="159"/>
                </a:lnTo>
                <a:lnTo>
                  <a:pt x="167" y="159"/>
                </a:lnTo>
                <a:lnTo>
                  <a:pt x="167" y="159"/>
                </a:lnTo>
                <a:lnTo>
                  <a:pt x="167" y="160"/>
                </a:lnTo>
                <a:lnTo>
                  <a:pt x="167" y="160"/>
                </a:lnTo>
                <a:lnTo>
                  <a:pt x="167" y="160"/>
                </a:lnTo>
                <a:lnTo>
                  <a:pt x="166" y="160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6" y="161"/>
                </a:lnTo>
                <a:lnTo>
                  <a:pt x="165" y="161"/>
                </a:lnTo>
                <a:lnTo>
                  <a:pt x="164" y="161"/>
                </a:lnTo>
                <a:lnTo>
                  <a:pt x="164" y="162"/>
                </a:lnTo>
                <a:lnTo>
                  <a:pt x="164" y="162"/>
                </a:lnTo>
                <a:lnTo>
                  <a:pt x="164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2"/>
                </a:lnTo>
                <a:lnTo>
                  <a:pt x="163" y="163"/>
                </a:lnTo>
                <a:lnTo>
                  <a:pt x="163" y="163"/>
                </a:lnTo>
                <a:lnTo>
                  <a:pt x="163" y="163"/>
                </a:lnTo>
                <a:lnTo>
                  <a:pt x="162" y="163"/>
                </a:lnTo>
                <a:lnTo>
                  <a:pt x="162" y="163"/>
                </a:lnTo>
                <a:lnTo>
                  <a:pt x="162" y="163"/>
                </a:lnTo>
                <a:lnTo>
                  <a:pt x="163" y="164"/>
                </a:lnTo>
                <a:lnTo>
                  <a:pt x="163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2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1" y="164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6"/>
                </a:lnTo>
                <a:lnTo>
                  <a:pt x="160" y="167"/>
                </a:lnTo>
                <a:lnTo>
                  <a:pt x="160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7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2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8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69"/>
                </a:lnTo>
                <a:lnTo>
                  <a:pt x="161" y="170"/>
                </a:lnTo>
                <a:lnTo>
                  <a:pt x="160" y="169"/>
                </a:lnTo>
                <a:lnTo>
                  <a:pt x="160" y="169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0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3"/>
                </a:lnTo>
                <a:lnTo>
                  <a:pt x="157" y="174"/>
                </a:lnTo>
                <a:lnTo>
                  <a:pt x="157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6" y="174"/>
                </a:lnTo>
                <a:lnTo>
                  <a:pt x="155" y="174"/>
                </a:lnTo>
                <a:lnTo>
                  <a:pt x="156" y="174"/>
                </a:lnTo>
                <a:lnTo>
                  <a:pt x="156" y="175"/>
                </a:lnTo>
                <a:lnTo>
                  <a:pt x="156" y="175"/>
                </a:lnTo>
                <a:lnTo>
                  <a:pt x="156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5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4" y="177"/>
                </a:lnTo>
                <a:lnTo>
                  <a:pt x="153" y="177"/>
                </a:lnTo>
                <a:lnTo>
                  <a:pt x="153" y="177"/>
                </a:lnTo>
                <a:lnTo>
                  <a:pt x="154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8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79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3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0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2" y="181"/>
                </a:lnTo>
                <a:lnTo>
                  <a:pt x="151" y="181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2"/>
                </a:lnTo>
                <a:lnTo>
                  <a:pt x="151" y="183"/>
                </a:lnTo>
                <a:lnTo>
                  <a:pt x="151" y="183"/>
                </a:lnTo>
                <a:lnTo>
                  <a:pt x="151" y="183"/>
                </a:lnTo>
                <a:lnTo>
                  <a:pt x="150" y="183"/>
                </a:lnTo>
                <a:lnTo>
                  <a:pt x="150" y="183"/>
                </a:lnTo>
                <a:lnTo>
                  <a:pt x="150" y="183"/>
                </a:lnTo>
                <a:lnTo>
                  <a:pt x="151" y="183"/>
                </a:lnTo>
                <a:lnTo>
                  <a:pt x="151" y="183"/>
                </a:lnTo>
                <a:lnTo>
                  <a:pt x="151" y="183"/>
                </a:lnTo>
                <a:lnTo>
                  <a:pt x="151" y="184"/>
                </a:lnTo>
                <a:lnTo>
                  <a:pt x="151" y="184"/>
                </a:lnTo>
                <a:lnTo>
                  <a:pt x="150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4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1" y="185"/>
                </a:lnTo>
                <a:lnTo>
                  <a:pt x="150" y="185"/>
                </a:lnTo>
                <a:lnTo>
                  <a:pt x="150" y="185"/>
                </a:lnTo>
                <a:lnTo>
                  <a:pt x="150" y="185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7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8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89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0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0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1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1" y="192"/>
                </a:lnTo>
                <a:lnTo>
                  <a:pt x="152" y="192"/>
                </a:lnTo>
                <a:lnTo>
                  <a:pt x="151" y="192"/>
                </a:lnTo>
                <a:lnTo>
                  <a:pt x="152" y="193"/>
                </a:lnTo>
                <a:lnTo>
                  <a:pt x="152" y="193"/>
                </a:lnTo>
                <a:lnTo>
                  <a:pt x="152" y="193"/>
                </a:lnTo>
                <a:lnTo>
                  <a:pt x="152" y="193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5"/>
                </a:lnTo>
                <a:lnTo>
                  <a:pt x="153" y="195"/>
                </a:lnTo>
                <a:lnTo>
                  <a:pt x="153" y="195"/>
                </a:lnTo>
                <a:lnTo>
                  <a:pt x="153" y="196"/>
                </a:lnTo>
                <a:lnTo>
                  <a:pt x="153" y="196"/>
                </a:lnTo>
                <a:lnTo>
                  <a:pt x="153" y="197"/>
                </a:lnTo>
                <a:lnTo>
                  <a:pt x="151" y="197"/>
                </a:lnTo>
                <a:lnTo>
                  <a:pt x="151" y="197"/>
                </a:lnTo>
                <a:lnTo>
                  <a:pt x="151" y="197"/>
                </a:lnTo>
                <a:lnTo>
                  <a:pt x="151" y="197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49" y="196"/>
                </a:lnTo>
                <a:lnTo>
                  <a:pt x="149" y="196"/>
                </a:lnTo>
                <a:lnTo>
                  <a:pt x="148" y="196"/>
                </a:lnTo>
                <a:lnTo>
                  <a:pt x="148" y="196"/>
                </a:lnTo>
                <a:lnTo>
                  <a:pt x="148" y="196"/>
                </a:lnTo>
                <a:lnTo>
                  <a:pt x="148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7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6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7"/>
                </a:lnTo>
                <a:lnTo>
                  <a:pt x="145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4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3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1" y="196"/>
                </a:lnTo>
                <a:lnTo>
                  <a:pt x="141" y="196"/>
                </a:lnTo>
                <a:lnTo>
                  <a:pt x="141" y="196"/>
                </a:lnTo>
                <a:lnTo>
                  <a:pt x="141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40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5"/>
                </a:lnTo>
                <a:lnTo>
                  <a:pt x="139" y="194"/>
                </a:lnTo>
                <a:lnTo>
                  <a:pt x="138" y="194"/>
                </a:lnTo>
                <a:lnTo>
                  <a:pt x="138" y="194"/>
                </a:lnTo>
                <a:lnTo>
                  <a:pt x="138" y="195"/>
                </a:lnTo>
                <a:lnTo>
                  <a:pt x="138" y="195"/>
                </a:lnTo>
                <a:lnTo>
                  <a:pt x="138" y="195"/>
                </a:lnTo>
                <a:lnTo>
                  <a:pt x="138" y="194"/>
                </a:lnTo>
                <a:lnTo>
                  <a:pt x="138" y="195"/>
                </a:lnTo>
                <a:lnTo>
                  <a:pt x="137" y="195"/>
                </a:lnTo>
                <a:lnTo>
                  <a:pt x="137" y="195"/>
                </a:lnTo>
                <a:lnTo>
                  <a:pt x="137" y="195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4"/>
                </a:lnTo>
                <a:lnTo>
                  <a:pt x="137" y="193"/>
                </a:lnTo>
                <a:lnTo>
                  <a:pt x="138" y="193"/>
                </a:lnTo>
                <a:lnTo>
                  <a:pt x="138" y="193"/>
                </a:lnTo>
                <a:lnTo>
                  <a:pt x="138" y="193"/>
                </a:lnTo>
                <a:lnTo>
                  <a:pt x="138" y="192"/>
                </a:lnTo>
                <a:lnTo>
                  <a:pt x="138" y="192"/>
                </a:lnTo>
                <a:lnTo>
                  <a:pt x="138" y="192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1"/>
                </a:lnTo>
                <a:lnTo>
                  <a:pt x="139" y="190"/>
                </a:lnTo>
                <a:lnTo>
                  <a:pt x="140" y="190"/>
                </a:lnTo>
                <a:lnTo>
                  <a:pt x="140" y="190"/>
                </a:lnTo>
                <a:lnTo>
                  <a:pt x="140" y="190"/>
                </a:lnTo>
                <a:lnTo>
                  <a:pt x="140" y="190"/>
                </a:lnTo>
                <a:lnTo>
                  <a:pt x="141" y="190"/>
                </a:lnTo>
                <a:lnTo>
                  <a:pt x="141" y="190"/>
                </a:lnTo>
                <a:lnTo>
                  <a:pt x="141" y="190"/>
                </a:lnTo>
                <a:lnTo>
                  <a:pt x="141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1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3"/>
                </a:lnTo>
                <a:lnTo>
                  <a:pt x="140" y="184"/>
                </a:lnTo>
                <a:lnTo>
                  <a:pt x="139" y="184"/>
                </a:lnTo>
                <a:lnTo>
                  <a:pt x="140" y="184"/>
                </a:lnTo>
                <a:lnTo>
                  <a:pt x="139" y="184"/>
                </a:lnTo>
                <a:lnTo>
                  <a:pt x="139" y="185"/>
                </a:lnTo>
                <a:lnTo>
                  <a:pt x="139" y="185"/>
                </a:lnTo>
                <a:lnTo>
                  <a:pt x="138" y="185"/>
                </a:lnTo>
                <a:lnTo>
                  <a:pt x="138" y="185"/>
                </a:lnTo>
                <a:lnTo>
                  <a:pt x="138" y="186"/>
                </a:lnTo>
                <a:lnTo>
                  <a:pt x="138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7" y="186"/>
                </a:lnTo>
                <a:lnTo>
                  <a:pt x="136" y="186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7"/>
                </a:lnTo>
                <a:lnTo>
                  <a:pt x="136" y="188"/>
                </a:lnTo>
                <a:lnTo>
                  <a:pt x="136" y="188"/>
                </a:lnTo>
                <a:lnTo>
                  <a:pt x="136" y="188"/>
                </a:lnTo>
                <a:lnTo>
                  <a:pt x="136" y="188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5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4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3" y="189"/>
                </a:lnTo>
                <a:lnTo>
                  <a:pt x="132" y="189"/>
                </a:lnTo>
                <a:lnTo>
                  <a:pt x="132" y="189"/>
                </a:lnTo>
                <a:lnTo>
                  <a:pt x="132" y="189"/>
                </a:lnTo>
                <a:lnTo>
                  <a:pt x="132" y="190"/>
                </a:lnTo>
                <a:lnTo>
                  <a:pt x="132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1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90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9"/>
                </a:lnTo>
                <a:lnTo>
                  <a:pt x="130" y="188"/>
                </a:lnTo>
                <a:lnTo>
                  <a:pt x="130" y="188"/>
                </a:lnTo>
                <a:lnTo>
                  <a:pt x="130" y="188"/>
                </a:lnTo>
                <a:lnTo>
                  <a:pt x="130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9" y="188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8" y="187"/>
                </a:lnTo>
                <a:lnTo>
                  <a:pt x="127" y="187"/>
                </a:lnTo>
                <a:lnTo>
                  <a:pt x="127" y="186"/>
                </a:lnTo>
                <a:lnTo>
                  <a:pt x="127" y="186"/>
                </a:lnTo>
                <a:lnTo>
                  <a:pt x="127" y="187"/>
                </a:lnTo>
                <a:lnTo>
                  <a:pt x="126" y="186"/>
                </a:lnTo>
                <a:lnTo>
                  <a:pt x="126" y="187"/>
                </a:lnTo>
                <a:lnTo>
                  <a:pt x="126" y="186"/>
                </a:lnTo>
                <a:lnTo>
                  <a:pt x="126" y="186"/>
                </a:lnTo>
                <a:lnTo>
                  <a:pt x="126" y="186"/>
                </a:lnTo>
                <a:lnTo>
                  <a:pt x="125" y="187"/>
                </a:lnTo>
                <a:lnTo>
                  <a:pt x="125" y="187"/>
                </a:lnTo>
                <a:lnTo>
                  <a:pt x="125" y="187"/>
                </a:lnTo>
                <a:lnTo>
                  <a:pt x="125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4" y="187"/>
                </a:lnTo>
                <a:lnTo>
                  <a:pt x="123" y="187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3" y="188"/>
                </a:lnTo>
                <a:lnTo>
                  <a:pt x="122" y="188"/>
                </a:lnTo>
                <a:lnTo>
                  <a:pt x="122" y="188"/>
                </a:lnTo>
                <a:lnTo>
                  <a:pt x="122" y="189"/>
                </a:lnTo>
                <a:lnTo>
                  <a:pt x="122" y="189"/>
                </a:lnTo>
                <a:lnTo>
                  <a:pt x="122" y="189"/>
                </a:lnTo>
                <a:lnTo>
                  <a:pt x="122" y="189"/>
                </a:lnTo>
                <a:lnTo>
                  <a:pt x="121" y="189"/>
                </a:lnTo>
                <a:lnTo>
                  <a:pt x="121" y="189"/>
                </a:lnTo>
                <a:lnTo>
                  <a:pt x="121" y="189"/>
                </a:lnTo>
                <a:lnTo>
                  <a:pt x="121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9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8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7" y="189"/>
                </a:lnTo>
                <a:lnTo>
                  <a:pt x="116" y="190"/>
                </a:lnTo>
                <a:lnTo>
                  <a:pt x="116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5" y="189"/>
                </a:lnTo>
                <a:lnTo>
                  <a:pt x="116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5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9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4" y="188"/>
                </a:lnTo>
                <a:lnTo>
                  <a:pt x="113" y="188"/>
                </a:lnTo>
                <a:lnTo>
                  <a:pt x="114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3" y="188"/>
                </a:lnTo>
                <a:lnTo>
                  <a:pt x="112" y="188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2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6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10" y="187"/>
                </a:lnTo>
                <a:lnTo>
                  <a:pt x="109" y="187"/>
                </a:lnTo>
                <a:lnTo>
                  <a:pt x="109" y="187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9" y="186"/>
                </a:lnTo>
                <a:lnTo>
                  <a:pt x="108" y="186"/>
                </a:lnTo>
                <a:lnTo>
                  <a:pt x="108" y="186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5"/>
                </a:lnTo>
                <a:lnTo>
                  <a:pt x="108" y="184"/>
                </a:lnTo>
                <a:lnTo>
                  <a:pt x="108" y="185"/>
                </a:lnTo>
                <a:lnTo>
                  <a:pt x="108" y="184"/>
                </a:lnTo>
                <a:lnTo>
                  <a:pt x="108" y="184"/>
                </a:lnTo>
                <a:lnTo>
                  <a:pt x="108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7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6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4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3" y="183"/>
                </a:lnTo>
                <a:lnTo>
                  <a:pt x="102" y="183"/>
                </a:lnTo>
                <a:lnTo>
                  <a:pt x="102" y="183"/>
                </a:lnTo>
                <a:lnTo>
                  <a:pt x="103" y="183"/>
                </a:lnTo>
                <a:lnTo>
                  <a:pt x="103" y="183"/>
                </a:lnTo>
                <a:lnTo>
                  <a:pt x="102" y="183"/>
                </a:lnTo>
                <a:lnTo>
                  <a:pt x="102" y="182"/>
                </a:lnTo>
                <a:lnTo>
                  <a:pt x="102" y="183"/>
                </a:lnTo>
                <a:lnTo>
                  <a:pt x="102" y="183"/>
                </a:lnTo>
                <a:lnTo>
                  <a:pt x="102" y="183"/>
                </a:lnTo>
                <a:lnTo>
                  <a:pt x="102" y="182"/>
                </a:lnTo>
                <a:lnTo>
                  <a:pt x="102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1" y="182"/>
                </a:lnTo>
                <a:lnTo>
                  <a:pt x="100" y="182"/>
                </a:lnTo>
                <a:lnTo>
                  <a:pt x="100" y="181"/>
                </a:lnTo>
                <a:lnTo>
                  <a:pt x="101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100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9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7" y="181"/>
                </a:lnTo>
                <a:lnTo>
                  <a:pt x="97" y="182"/>
                </a:lnTo>
                <a:lnTo>
                  <a:pt x="97" y="181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7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5" y="183"/>
                </a:lnTo>
                <a:lnTo>
                  <a:pt x="94" y="183"/>
                </a:lnTo>
                <a:lnTo>
                  <a:pt x="94" y="183"/>
                </a:lnTo>
                <a:lnTo>
                  <a:pt x="95" y="183"/>
                </a:lnTo>
                <a:lnTo>
                  <a:pt x="95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4" y="183"/>
                </a:lnTo>
                <a:lnTo>
                  <a:pt x="93" y="183"/>
                </a:lnTo>
                <a:lnTo>
                  <a:pt x="93" y="184"/>
                </a:lnTo>
                <a:lnTo>
                  <a:pt x="93" y="183"/>
                </a:lnTo>
                <a:lnTo>
                  <a:pt x="93" y="184"/>
                </a:lnTo>
                <a:lnTo>
                  <a:pt x="93" y="184"/>
                </a:lnTo>
                <a:lnTo>
                  <a:pt x="93" y="184"/>
                </a:lnTo>
                <a:lnTo>
                  <a:pt x="93" y="183"/>
                </a:lnTo>
                <a:lnTo>
                  <a:pt x="92" y="184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2" y="183"/>
                </a:lnTo>
                <a:lnTo>
                  <a:pt x="91" y="183"/>
                </a:lnTo>
                <a:lnTo>
                  <a:pt x="91" y="184"/>
                </a:lnTo>
                <a:lnTo>
                  <a:pt x="91" y="183"/>
                </a:lnTo>
                <a:lnTo>
                  <a:pt x="91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9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3"/>
                </a:lnTo>
                <a:lnTo>
                  <a:pt x="88" y="183"/>
                </a:lnTo>
                <a:lnTo>
                  <a:pt x="88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4"/>
                </a:lnTo>
                <a:lnTo>
                  <a:pt x="87" y="185"/>
                </a:lnTo>
                <a:lnTo>
                  <a:pt x="87" y="185"/>
                </a:lnTo>
                <a:lnTo>
                  <a:pt x="87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5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5" y="186"/>
                </a:lnTo>
                <a:lnTo>
                  <a:pt x="86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7"/>
                </a:lnTo>
                <a:lnTo>
                  <a:pt x="85" y="188"/>
                </a:lnTo>
                <a:lnTo>
                  <a:pt x="85" y="188"/>
                </a:lnTo>
                <a:lnTo>
                  <a:pt x="85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3" y="188"/>
                </a:lnTo>
                <a:lnTo>
                  <a:pt x="83" y="188"/>
                </a:lnTo>
                <a:lnTo>
                  <a:pt x="83" y="188"/>
                </a:lnTo>
                <a:lnTo>
                  <a:pt x="83" y="189"/>
                </a:lnTo>
                <a:lnTo>
                  <a:pt x="83" y="189"/>
                </a:lnTo>
                <a:lnTo>
                  <a:pt x="83" y="189"/>
                </a:lnTo>
                <a:lnTo>
                  <a:pt x="83" y="189"/>
                </a:lnTo>
                <a:lnTo>
                  <a:pt x="84" y="189"/>
                </a:lnTo>
                <a:lnTo>
                  <a:pt x="84" y="189"/>
                </a:lnTo>
                <a:lnTo>
                  <a:pt x="83" y="189"/>
                </a:lnTo>
                <a:lnTo>
                  <a:pt x="83" y="190"/>
                </a:lnTo>
                <a:lnTo>
                  <a:pt x="83" y="190"/>
                </a:lnTo>
                <a:lnTo>
                  <a:pt x="83" y="190"/>
                </a:lnTo>
                <a:lnTo>
                  <a:pt x="83" y="190"/>
                </a:lnTo>
                <a:lnTo>
                  <a:pt x="82" y="190"/>
                </a:lnTo>
                <a:lnTo>
                  <a:pt x="82" y="190"/>
                </a:lnTo>
                <a:lnTo>
                  <a:pt x="82" y="190"/>
                </a:lnTo>
                <a:lnTo>
                  <a:pt x="82" y="191"/>
                </a:lnTo>
                <a:lnTo>
                  <a:pt x="82" y="191"/>
                </a:lnTo>
                <a:lnTo>
                  <a:pt x="82" y="191"/>
                </a:lnTo>
                <a:lnTo>
                  <a:pt x="82" y="191"/>
                </a:lnTo>
                <a:lnTo>
                  <a:pt x="81" y="191"/>
                </a:lnTo>
                <a:lnTo>
                  <a:pt x="81" y="191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80" y="192"/>
                </a:lnTo>
                <a:lnTo>
                  <a:pt x="80" y="192"/>
                </a:lnTo>
                <a:lnTo>
                  <a:pt x="80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9" y="192"/>
                </a:lnTo>
                <a:lnTo>
                  <a:pt x="78" y="192"/>
                </a:lnTo>
                <a:lnTo>
                  <a:pt x="78" y="192"/>
                </a:lnTo>
                <a:lnTo>
                  <a:pt x="78" y="193"/>
                </a:lnTo>
                <a:lnTo>
                  <a:pt x="79" y="193"/>
                </a:lnTo>
                <a:lnTo>
                  <a:pt x="79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8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7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6" y="193"/>
                </a:lnTo>
                <a:lnTo>
                  <a:pt x="75" y="193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5" y="194"/>
                </a:lnTo>
                <a:lnTo>
                  <a:pt x="74" y="194"/>
                </a:lnTo>
                <a:lnTo>
                  <a:pt x="74" y="193"/>
                </a:lnTo>
                <a:lnTo>
                  <a:pt x="74" y="194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3" y="193"/>
                </a:lnTo>
                <a:lnTo>
                  <a:pt x="72" y="192"/>
                </a:lnTo>
                <a:lnTo>
                  <a:pt x="72" y="193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70" y="189"/>
                </a:lnTo>
                <a:lnTo>
                  <a:pt x="70" y="189"/>
                </a:lnTo>
                <a:lnTo>
                  <a:pt x="70" y="189"/>
                </a:lnTo>
                <a:lnTo>
                  <a:pt x="70" y="188"/>
                </a:lnTo>
                <a:lnTo>
                  <a:pt x="70" y="188"/>
                </a:lnTo>
                <a:lnTo>
                  <a:pt x="70" y="188"/>
                </a:lnTo>
                <a:lnTo>
                  <a:pt x="70" y="187"/>
                </a:lnTo>
                <a:lnTo>
                  <a:pt x="70" y="188"/>
                </a:lnTo>
                <a:lnTo>
                  <a:pt x="69" y="188"/>
                </a:lnTo>
                <a:lnTo>
                  <a:pt x="67" y="186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5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4" y="186"/>
                </a:lnTo>
                <a:lnTo>
                  <a:pt x="63" y="186"/>
                </a:lnTo>
                <a:lnTo>
                  <a:pt x="63" y="186"/>
                </a:lnTo>
                <a:lnTo>
                  <a:pt x="63" y="185"/>
                </a:lnTo>
                <a:lnTo>
                  <a:pt x="63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2" y="185"/>
                </a:lnTo>
                <a:lnTo>
                  <a:pt x="61" y="185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1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60" y="183"/>
                </a:lnTo>
                <a:lnTo>
                  <a:pt x="59" y="183"/>
                </a:lnTo>
                <a:lnTo>
                  <a:pt x="59" y="183"/>
                </a:lnTo>
                <a:lnTo>
                  <a:pt x="59" y="183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9" y="182"/>
                </a:lnTo>
                <a:lnTo>
                  <a:pt x="58" y="182"/>
                </a:lnTo>
                <a:lnTo>
                  <a:pt x="58" y="182"/>
                </a:lnTo>
                <a:lnTo>
                  <a:pt x="58" y="181"/>
                </a:lnTo>
                <a:lnTo>
                  <a:pt x="58" y="181"/>
                </a:lnTo>
                <a:lnTo>
                  <a:pt x="58" y="181"/>
                </a:lnTo>
                <a:lnTo>
                  <a:pt x="58" y="180"/>
                </a:lnTo>
                <a:lnTo>
                  <a:pt x="58" y="180"/>
                </a:lnTo>
                <a:lnTo>
                  <a:pt x="58" y="180"/>
                </a:lnTo>
                <a:lnTo>
                  <a:pt x="58" y="180"/>
                </a:lnTo>
                <a:lnTo>
                  <a:pt x="57" y="180"/>
                </a:lnTo>
                <a:lnTo>
                  <a:pt x="57" y="180"/>
                </a:lnTo>
                <a:lnTo>
                  <a:pt x="57" y="180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9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8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7"/>
                </a:lnTo>
                <a:lnTo>
                  <a:pt x="57" y="176"/>
                </a:lnTo>
                <a:lnTo>
                  <a:pt x="57" y="177"/>
                </a:lnTo>
                <a:lnTo>
                  <a:pt x="56" y="176"/>
                </a:lnTo>
                <a:lnTo>
                  <a:pt x="57" y="176"/>
                </a:lnTo>
                <a:lnTo>
                  <a:pt x="56" y="176"/>
                </a:lnTo>
                <a:lnTo>
                  <a:pt x="57" y="176"/>
                </a:lnTo>
                <a:lnTo>
                  <a:pt x="57" y="176"/>
                </a:lnTo>
                <a:lnTo>
                  <a:pt x="57" y="176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7" y="175"/>
                </a:lnTo>
                <a:lnTo>
                  <a:pt x="56" y="174"/>
                </a:lnTo>
                <a:lnTo>
                  <a:pt x="56" y="174"/>
                </a:lnTo>
                <a:lnTo>
                  <a:pt x="56" y="174"/>
                </a:lnTo>
                <a:lnTo>
                  <a:pt x="57" y="174"/>
                </a:lnTo>
                <a:lnTo>
                  <a:pt x="57" y="174"/>
                </a:lnTo>
                <a:lnTo>
                  <a:pt x="57" y="174"/>
                </a:lnTo>
                <a:lnTo>
                  <a:pt x="57" y="173"/>
                </a:lnTo>
                <a:lnTo>
                  <a:pt x="56" y="173"/>
                </a:lnTo>
                <a:lnTo>
                  <a:pt x="57" y="172"/>
                </a:lnTo>
                <a:lnTo>
                  <a:pt x="57" y="172"/>
                </a:lnTo>
                <a:lnTo>
                  <a:pt x="57" y="171"/>
                </a:lnTo>
                <a:lnTo>
                  <a:pt x="57" y="171"/>
                </a:lnTo>
                <a:lnTo>
                  <a:pt x="57" y="170"/>
                </a:lnTo>
                <a:lnTo>
                  <a:pt x="57" y="170"/>
                </a:lnTo>
                <a:lnTo>
                  <a:pt x="57" y="170"/>
                </a:lnTo>
                <a:lnTo>
                  <a:pt x="58" y="170"/>
                </a:lnTo>
                <a:lnTo>
                  <a:pt x="58" y="169"/>
                </a:lnTo>
                <a:lnTo>
                  <a:pt x="58" y="169"/>
                </a:lnTo>
                <a:lnTo>
                  <a:pt x="59" y="169"/>
                </a:lnTo>
                <a:lnTo>
                  <a:pt x="59" y="168"/>
                </a:lnTo>
                <a:lnTo>
                  <a:pt x="59" y="168"/>
                </a:lnTo>
                <a:lnTo>
                  <a:pt x="59" y="168"/>
                </a:lnTo>
                <a:lnTo>
                  <a:pt x="58" y="167"/>
                </a:lnTo>
                <a:lnTo>
                  <a:pt x="59" y="167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6"/>
                </a:lnTo>
                <a:lnTo>
                  <a:pt x="59" y="165"/>
                </a:lnTo>
                <a:lnTo>
                  <a:pt x="59" y="165"/>
                </a:lnTo>
                <a:lnTo>
                  <a:pt x="59" y="165"/>
                </a:lnTo>
                <a:lnTo>
                  <a:pt x="59" y="164"/>
                </a:lnTo>
                <a:lnTo>
                  <a:pt x="59" y="164"/>
                </a:lnTo>
                <a:lnTo>
                  <a:pt x="59" y="164"/>
                </a:lnTo>
                <a:lnTo>
                  <a:pt x="59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5"/>
                </a:lnTo>
                <a:lnTo>
                  <a:pt x="58" y="165"/>
                </a:lnTo>
                <a:lnTo>
                  <a:pt x="57" y="165"/>
                </a:lnTo>
                <a:lnTo>
                  <a:pt x="51" y="165"/>
                </a:lnTo>
                <a:lnTo>
                  <a:pt x="39" y="164"/>
                </a:lnTo>
                <a:lnTo>
                  <a:pt x="26" y="164"/>
                </a:lnTo>
                <a:lnTo>
                  <a:pt x="25" y="157"/>
                </a:lnTo>
                <a:lnTo>
                  <a:pt x="25" y="150"/>
                </a:lnTo>
                <a:lnTo>
                  <a:pt x="19" y="143"/>
                </a:lnTo>
                <a:lnTo>
                  <a:pt x="20" y="143"/>
                </a:lnTo>
                <a:lnTo>
                  <a:pt x="25" y="143"/>
                </a:lnTo>
                <a:lnTo>
                  <a:pt x="24" y="134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3" y="133"/>
                </a:lnTo>
                <a:lnTo>
                  <a:pt x="23" y="133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3" y="131"/>
                </a:lnTo>
                <a:lnTo>
                  <a:pt x="22" y="131"/>
                </a:lnTo>
                <a:lnTo>
                  <a:pt x="22" y="131"/>
                </a:lnTo>
                <a:lnTo>
                  <a:pt x="22" y="131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30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1" y="129"/>
                </a:lnTo>
                <a:lnTo>
                  <a:pt x="22" y="129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7"/>
                </a:lnTo>
                <a:lnTo>
                  <a:pt x="21" y="126"/>
                </a:lnTo>
                <a:lnTo>
                  <a:pt x="21" y="126"/>
                </a:lnTo>
                <a:lnTo>
                  <a:pt x="21" y="126"/>
                </a:lnTo>
                <a:lnTo>
                  <a:pt x="21" y="126"/>
                </a:lnTo>
                <a:lnTo>
                  <a:pt x="20" y="126"/>
                </a:lnTo>
                <a:lnTo>
                  <a:pt x="20" y="126"/>
                </a:lnTo>
                <a:lnTo>
                  <a:pt x="20" y="126"/>
                </a:lnTo>
                <a:lnTo>
                  <a:pt x="20" y="125"/>
                </a:lnTo>
                <a:lnTo>
                  <a:pt x="20" y="125"/>
                </a:lnTo>
                <a:lnTo>
                  <a:pt x="21" y="125"/>
                </a:lnTo>
                <a:lnTo>
                  <a:pt x="21" y="125"/>
                </a:lnTo>
                <a:lnTo>
                  <a:pt x="20" y="125"/>
                </a:lnTo>
                <a:lnTo>
                  <a:pt x="21" y="125"/>
                </a:lnTo>
                <a:lnTo>
                  <a:pt x="20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4"/>
                </a:lnTo>
                <a:lnTo>
                  <a:pt x="21" y="123"/>
                </a:lnTo>
                <a:lnTo>
                  <a:pt x="21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3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2"/>
                </a:lnTo>
                <a:lnTo>
                  <a:pt x="21" y="122"/>
                </a:lnTo>
                <a:lnTo>
                  <a:pt x="22" y="122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2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1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1" y="120"/>
                </a:lnTo>
                <a:lnTo>
                  <a:pt x="20" y="120"/>
                </a:lnTo>
                <a:lnTo>
                  <a:pt x="20" y="120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0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1" y="119"/>
                </a:lnTo>
                <a:lnTo>
                  <a:pt x="20" y="119"/>
                </a:lnTo>
                <a:lnTo>
                  <a:pt x="20" y="118"/>
                </a:lnTo>
                <a:lnTo>
                  <a:pt x="20" y="119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20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9" y="118"/>
                </a:lnTo>
                <a:lnTo>
                  <a:pt x="18" y="118"/>
                </a:lnTo>
                <a:lnTo>
                  <a:pt x="18" y="118"/>
                </a:lnTo>
                <a:lnTo>
                  <a:pt x="18" y="117"/>
                </a:lnTo>
                <a:lnTo>
                  <a:pt x="18" y="118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8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7" y="117"/>
                </a:lnTo>
                <a:lnTo>
                  <a:pt x="16" y="117"/>
                </a:lnTo>
                <a:lnTo>
                  <a:pt x="16" y="117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6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5"/>
                </a:lnTo>
                <a:lnTo>
                  <a:pt x="18" y="114"/>
                </a:lnTo>
                <a:lnTo>
                  <a:pt x="18" y="114"/>
                </a:lnTo>
                <a:lnTo>
                  <a:pt x="18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20" y="114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0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1" y="113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1"/>
                </a:lnTo>
                <a:lnTo>
                  <a:pt x="23" y="111"/>
                </a:lnTo>
                <a:lnTo>
                  <a:pt x="22" y="111"/>
                </a:lnTo>
                <a:lnTo>
                  <a:pt x="22" y="111"/>
                </a:lnTo>
                <a:lnTo>
                  <a:pt x="22" y="111"/>
                </a:lnTo>
                <a:lnTo>
                  <a:pt x="22" y="111"/>
                </a:lnTo>
                <a:lnTo>
                  <a:pt x="23" y="111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2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9"/>
                </a:lnTo>
                <a:lnTo>
                  <a:pt x="23" y="108"/>
                </a:lnTo>
                <a:lnTo>
                  <a:pt x="23" y="108"/>
                </a:lnTo>
                <a:lnTo>
                  <a:pt x="23" y="108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5"/>
                </a:lnTo>
                <a:lnTo>
                  <a:pt x="24" y="105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6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6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3"/>
                </a:lnTo>
                <a:lnTo>
                  <a:pt x="27" y="102"/>
                </a:lnTo>
                <a:lnTo>
                  <a:pt x="28" y="102"/>
                </a:lnTo>
                <a:lnTo>
                  <a:pt x="28" y="102"/>
                </a:lnTo>
                <a:lnTo>
                  <a:pt x="28" y="101"/>
                </a:lnTo>
                <a:lnTo>
                  <a:pt x="28" y="100"/>
                </a:lnTo>
                <a:lnTo>
                  <a:pt x="28" y="100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lnTo>
                  <a:pt x="28" y="98"/>
                </a:lnTo>
                <a:lnTo>
                  <a:pt x="28" y="97"/>
                </a:lnTo>
                <a:lnTo>
                  <a:pt x="28" y="97"/>
                </a:lnTo>
                <a:lnTo>
                  <a:pt x="28" y="97"/>
                </a:lnTo>
                <a:lnTo>
                  <a:pt x="28" y="97"/>
                </a:lnTo>
                <a:lnTo>
                  <a:pt x="28" y="96"/>
                </a:lnTo>
                <a:lnTo>
                  <a:pt x="28" y="96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29" y="95"/>
                </a:lnTo>
                <a:lnTo>
                  <a:pt x="29" y="95"/>
                </a:lnTo>
                <a:lnTo>
                  <a:pt x="30" y="95"/>
                </a:lnTo>
                <a:lnTo>
                  <a:pt x="30" y="95"/>
                </a:lnTo>
                <a:lnTo>
                  <a:pt x="30" y="95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1" y="94"/>
                </a:lnTo>
                <a:lnTo>
                  <a:pt x="32" y="94"/>
                </a:lnTo>
                <a:lnTo>
                  <a:pt x="32" y="94"/>
                </a:lnTo>
                <a:lnTo>
                  <a:pt x="32" y="94"/>
                </a:lnTo>
                <a:lnTo>
                  <a:pt x="32" y="94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2"/>
                </a:lnTo>
                <a:lnTo>
                  <a:pt x="33" y="92"/>
                </a:lnTo>
                <a:lnTo>
                  <a:pt x="33" y="92"/>
                </a:lnTo>
                <a:lnTo>
                  <a:pt x="33" y="92"/>
                </a:lnTo>
                <a:lnTo>
                  <a:pt x="33" y="92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1" y="88"/>
                </a:lnTo>
                <a:lnTo>
                  <a:pt x="31" y="88"/>
                </a:lnTo>
                <a:lnTo>
                  <a:pt x="31" y="88"/>
                </a:lnTo>
                <a:lnTo>
                  <a:pt x="31" y="87"/>
                </a:lnTo>
                <a:lnTo>
                  <a:pt x="31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9" y="86"/>
                </a:lnTo>
                <a:lnTo>
                  <a:pt x="30" y="86"/>
                </a:lnTo>
                <a:lnTo>
                  <a:pt x="30" y="85"/>
                </a:lnTo>
                <a:lnTo>
                  <a:pt x="30" y="85"/>
                </a:lnTo>
                <a:lnTo>
                  <a:pt x="29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29" y="85"/>
                </a:lnTo>
                <a:lnTo>
                  <a:pt x="29" y="85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4"/>
                </a:lnTo>
                <a:lnTo>
                  <a:pt x="29" y="83"/>
                </a:lnTo>
                <a:lnTo>
                  <a:pt x="29" y="84"/>
                </a:lnTo>
                <a:lnTo>
                  <a:pt x="29" y="83"/>
                </a:lnTo>
                <a:lnTo>
                  <a:pt x="28" y="84"/>
                </a:lnTo>
                <a:lnTo>
                  <a:pt x="28" y="83"/>
                </a:lnTo>
                <a:lnTo>
                  <a:pt x="28" y="84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1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80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9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7" y="78"/>
                </a:lnTo>
                <a:lnTo>
                  <a:pt x="28" y="78"/>
                </a:lnTo>
                <a:lnTo>
                  <a:pt x="27" y="77"/>
                </a:lnTo>
                <a:lnTo>
                  <a:pt x="28" y="77"/>
                </a:lnTo>
                <a:lnTo>
                  <a:pt x="27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29" y="76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0" y="73"/>
                </a:lnTo>
                <a:lnTo>
                  <a:pt x="31" y="73"/>
                </a:lnTo>
                <a:lnTo>
                  <a:pt x="31" y="73"/>
                </a:lnTo>
                <a:lnTo>
                  <a:pt x="30" y="73"/>
                </a:lnTo>
                <a:lnTo>
                  <a:pt x="30" y="73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29" y="71"/>
                </a:lnTo>
                <a:lnTo>
                  <a:pt x="29" y="71"/>
                </a:lnTo>
                <a:lnTo>
                  <a:pt x="29" y="71"/>
                </a:lnTo>
                <a:lnTo>
                  <a:pt x="30" y="71"/>
                </a:lnTo>
                <a:lnTo>
                  <a:pt x="30" y="71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70"/>
                </a:lnTo>
                <a:lnTo>
                  <a:pt x="29" y="69"/>
                </a:lnTo>
                <a:lnTo>
                  <a:pt x="29" y="70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7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6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5" y="69"/>
                </a:lnTo>
                <a:lnTo>
                  <a:pt x="24" y="69"/>
                </a:lnTo>
                <a:lnTo>
                  <a:pt x="24" y="69"/>
                </a:lnTo>
                <a:lnTo>
                  <a:pt x="24" y="69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4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11" y="67"/>
                </a:lnTo>
                <a:lnTo>
                  <a:pt x="4" y="67"/>
                </a:lnTo>
                <a:lnTo>
                  <a:pt x="1" y="67"/>
                </a:lnTo>
                <a:lnTo>
                  <a:pt x="1" y="67"/>
                </a:lnTo>
                <a:lnTo>
                  <a:pt x="2" y="67"/>
                </a:lnTo>
                <a:lnTo>
                  <a:pt x="2" y="67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5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3"/>
                </a:lnTo>
                <a:lnTo>
                  <a:pt x="3" y="63"/>
                </a:lnTo>
                <a:lnTo>
                  <a:pt x="3" y="62"/>
                </a:lnTo>
                <a:lnTo>
                  <a:pt x="3" y="62"/>
                </a:lnTo>
                <a:lnTo>
                  <a:pt x="2" y="62"/>
                </a:lnTo>
                <a:lnTo>
                  <a:pt x="2" y="62"/>
                </a:lnTo>
                <a:lnTo>
                  <a:pt x="3" y="62"/>
                </a:lnTo>
                <a:lnTo>
                  <a:pt x="3" y="62"/>
                </a:lnTo>
                <a:lnTo>
                  <a:pt x="3" y="62"/>
                </a:lnTo>
                <a:lnTo>
                  <a:pt x="2" y="61"/>
                </a:lnTo>
                <a:lnTo>
                  <a:pt x="2" y="61"/>
                </a:lnTo>
                <a:lnTo>
                  <a:pt x="2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0"/>
                </a:lnTo>
                <a:lnTo>
                  <a:pt x="3" y="60"/>
                </a:lnTo>
                <a:lnTo>
                  <a:pt x="2" y="60"/>
                </a:lnTo>
                <a:lnTo>
                  <a:pt x="3" y="60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3" y="56"/>
                </a:lnTo>
                <a:lnTo>
                  <a:pt x="2" y="56"/>
                </a:lnTo>
                <a:lnTo>
                  <a:pt x="2" y="56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4"/>
                </a:lnTo>
                <a:lnTo>
                  <a:pt x="1" y="54"/>
                </a:lnTo>
                <a:lnTo>
                  <a:pt x="1" y="54"/>
                </a:lnTo>
                <a:lnTo>
                  <a:pt x="2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2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2" y="49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8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1" y="45"/>
                </a:lnTo>
                <a:lnTo>
                  <a:pt x="2" y="44"/>
                </a:lnTo>
                <a:lnTo>
                  <a:pt x="2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2"/>
                </a:lnTo>
                <a:lnTo>
                  <a:pt x="2" y="42"/>
                </a:lnTo>
                <a:lnTo>
                  <a:pt x="3" y="42"/>
                </a:lnTo>
                <a:lnTo>
                  <a:pt x="3" y="42"/>
                </a:lnTo>
                <a:lnTo>
                  <a:pt x="3" y="42"/>
                </a:lnTo>
                <a:lnTo>
                  <a:pt x="3" y="41"/>
                </a:lnTo>
                <a:lnTo>
                  <a:pt x="2" y="42"/>
                </a:lnTo>
                <a:lnTo>
                  <a:pt x="2" y="42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1" y="40"/>
                </a:lnTo>
                <a:lnTo>
                  <a:pt x="1" y="39"/>
                </a:lnTo>
                <a:lnTo>
                  <a:pt x="2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8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Freeform 34">
            <a:extLst>
              <a:ext uri="{FF2B5EF4-FFF2-40B4-BE49-F238E27FC236}">
                <a16:creationId xmlns:a16="http://schemas.microsoft.com/office/drawing/2014/main" xmlns="" id="{FD6A6F6F-884B-4283-9BFC-A67758C910BB}"/>
              </a:ext>
            </a:extLst>
          </p:cNvPr>
          <p:cNvSpPr>
            <a:spLocks/>
          </p:cNvSpPr>
          <p:nvPr/>
        </p:nvSpPr>
        <p:spPr bwMode="auto">
          <a:xfrm>
            <a:off x="4738545" y="5143110"/>
            <a:ext cx="1116013" cy="738188"/>
          </a:xfrm>
          <a:custGeom>
            <a:avLst/>
            <a:gdLst>
              <a:gd name="T0" fmla="*/ 5 w 118"/>
              <a:gd name="T1" fmla="*/ 42 h 78"/>
              <a:gd name="T2" fmla="*/ 7 w 118"/>
              <a:gd name="T3" fmla="*/ 29 h 78"/>
              <a:gd name="T4" fmla="*/ 15 w 118"/>
              <a:gd name="T5" fmla="*/ 16 h 78"/>
              <a:gd name="T6" fmla="*/ 23 w 118"/>
              <a:gd name="T7" fmla="*/ 5 h 78"/>
              <a:gd name="T8" fmla="*/ 32 w 118"/>
              <a:gd name="T9" fmla="*/ 2 h 78"/>
              <a:gd name="T10" fmla="*/ 42 w 118"/>
              <a:gd name="T11" fmla="*/ 2 h 78"/>
              <a:gd name="T12" fmla="*/ 50 w 118"/>
              <a:gd name="T13" fmla="*/ 2 h 78"/>
              <a:gd name="T14" fmla="*/ 59 w 118"/>
              <a:gd name="T15" fmla="*/ 3 h 78"/>
              <a:gd name="T16" fmla="*/ 68 w 118"/>
              <a:gd name="T17" fmla="*/ 7 h 78"/>
              <a:gd name="T18" fmla="*/ 74 w 118"/>
              <a:gd name="T19" fmla="*/ 8 h 78"/>
              <a:gd name="T20" fmla="*/ 80 w 118"/>
              <a:gd name="T21" fmla="*/ 8 h 78"/>
              <a:gd name="T22" fmla="*/ 85 w 118"/>
              <a:gd name="T23" fmla="*/ 10 h 78"/>
              <a:gd name="T24" fmla="*/ 88 w 118"/>
              <a:gd name="T25" fmla="*/ 12 h 78"/>
              <a:gd name="T26" fmla="*/ 90 w 118"/>
              <a:gd name="T27" fmla="*/ 17 h 78"/>
              <a:gd name="T28" fmla="*/ 90 w 118"/>
              <a:gd name="T29" fmla="*/ 19 h 78"/>
              <a:gd name="T30" fmla="*/ 91 w 118"/>
              <a:gd name="T31" fmla="*/ 23 h 78"/>
              <a:gd name="T32" fmla="*/ 91 w 118"/>
              <a:gd name="T33" fmla="*/ 26 h 78"/>
              <a:gd name="T34" fmla="*/ 92 w 118"/>
              <a:gd name="T35" fmla="*/ 28 h 78"/>
              <a:gd name="T36" fmla="*/ 94 w 118"/>
              <a:gd name="T37" fmla="*/ 30 h 78"/>
              <a:gd name="T38" fmla="*/ 96 w 118"/>
              <a:gd name="T39" fmla="*/ 34 h 78"/>
              <a:gd name="T40" fmla="*/ 96 w 118"/>
              <a:gd name="T41" fmla="*/ 37 h 78"/>
              <a:gd name="T42" fmla="*/ 96 w 118"/>
              <a:gd name="T43" fmla="*/ 41 h 78"/>
              <a:gd name="T44" fmla="*/ 100 w 118"/>
              <a:gd name="T45" fmla="*/ 40 h 78"/>
              <a:gd name="T46" fmla="*/ 104 w 118"/>
              <a:gd name="T47" fmla="*/ 40 h 78"/>
              <a:gd name="T48" fmla="*/ 107 w 118"/>
              <a:gd name="T49" fmla="*/ 40 h 78"/>
              <a:gd name="T50" fmla="*/ 109 w 118"/>
              <a:gd name="T51" fmla="*/ 42 h 78"/>
              <a:gd name="T52" fmla="*/ 108 w 118"/>
              <a:gd name="T53" fmla="*/ 46 h 78"/>
              <a:gd name="T54" fmla="*/ 112 w 118"/>
              <a:gd name="T55" fmla="*/ 46 h 78"/>
              <a:gd name="T56" fmla="*/ 114 w 118"/>
              <a:gd name="T57" fmla="*/ 46 h 78"/>
              <a:gd name="T58" fmla="*/ 116 w 118"/>
              <a:gd name="T59" fmla="*/ 50 h 78"/>
              <a:gd name="T60" fmla="*/ 115 w 118"/>
              <a:gd name="T61" fmla="*/ 55 h 78"/>
              <a:gd name="T62" fmla="*/ 108 w 118"/>
              <a:gd name="T63" fmla="*/ 64 h 78"/>
              <a:gd name="T64" fmla="*/ 101 w 118"/>
              <a:gd name="T65" fmla="*/ 65 h 78"/>
              <a:gd name="T66" fmla="*/ 98 w 118"/>
              <a:gd name="T67" fmla="*/ 65 h 78"/>
              <a:gd name="T68" fmla="*/ 96 w 118"/>
              <a:gd name="T69" fmla="*/ 67 h 78"/>
              <a:gd name="T70" fmla="*/ 93 w 118"/>
              <a:gd name="T71" fmla="*/ 68 h 78"/>
              <a:gd name="T72" fmla="*/ 91 w 118"/>
              <a:gd name="T73" fmla="*/ 69 h 78"/>
              <a:gd name="T74" fmla="*/ 89 w 118"/>
              <a:gd name="T75" fmla="*/ 68 h 78"/>
              <a:gd name="T76" fmla="*/ 86 w 118"/>
              <a:gd name="T77" fmla="*/ 66 h 78"/>
              <a:gd name="T78" fmla="*/ 83 w 118"/>
              <a:gd name="T79" fmla="*/ 65 h 78"/>
              <a:gd name="T80" fmla="*/ 80 w 118"/>
              <a:gd name="T81" fmla="*/ 66 h 78"/>
              <a:gd name="T82" fmla="*/ 77 w 118"/>
              <a:gd name="T83" fmla="*/ 67 h 78"/>
              <a:gd name="T84" fmla="*/ 75 w 118"/>
              <a:gd name="T85" fmla="*/ 65 h 78"/>
              <a:gd name="T86" fmla="*/ 72 w 118"/>
              <a:gd name="T87" fmla="*/ 66 h 78"/>
              <a:gd name="T88" fmla="*/ 67 w 118"/>
              <a:gd name="T89" fmla="*/ 70 h 78"/>
              <a:gd name="T90" fmla="*/ 62 w 118"/>
              <a:gd name="T91" fmla="*/ 70 h 78"/>
              <a:gd name="T92" fmla="*/ 60 w 118"/>
              <a:gd name="T93" fmla="*/ 73 h 78"/>
              <a:gd name="T94" fmla="*/ 60 w 118"/>
              <a:gd name="T95" fmla="*/ 77 h 78"/>
              <a:gd name="T96" fmla="*/ 56 w 118"/>
              <a:gd name="T97" fmla="*/ 75 h 78"/>
              <a:gd name="T98" fmla="*/ 47 w 118"/>
              <a:gd name="T99" fmla="*/ 75 h 78"/>
              <a:gd name="T100" fmla="*/ 41 w 118"/>
              <a:gd name="T101" fmla="*/ 73 h 78"/>
              <a:gd name="T102" fmla="*/ 36 w 118"/>
              <a:gd name="T103" fmla="*/ 72 h 78"/>
              <a:gd name="T104" fmla="*/ 31 w 118"/>
              <a:gd name="T105" fmla="*/ 71 h 78"/>
              <a:gd name="T106" fmla="*/ 25 w 118"/>
              <a:gd name="T107" fmla="*/ 70 h 78"/>
              <a:gd name="T108" fmla="*/ 18 w 118"/>
              <a:gd name="T109" fmla="*/ 70 h 78"/>
              <a:gd name="T110" fmla="*/ 16 w 118"/>
              <a:gd name="T111" fmla="*/ 66 h 78"/>
              <a:gd name="T112" fmla="*/ 15 w 118"/>
              <a:gd name="T113" fmla="*/ 63 h 78"/>
              <a:gd name="T114" fmla="*/ 15 w 118"/>
              <a:gd name="T115" fmla="*/ 61 h 78"/>
              <a:gd name="T116" fmla="*/ 14 w 118"/>
              <a:gd name="T117" fmla="*/ 59 h 78"/>
              <a:gd name="T118" fmla="*/ 12 w 118"/>
              <a:gd name="T119" fmla="*/ 58 h 78"/>
              <a:gd name="T120" fmla="*/ 8 w 118"/>
              <a:gd name="T121" fmla="*/ 56 h 78"/>
              <a:gd name="T122" fmla="*/ 3 w 118"/>
              <a:gd name="T123" fmla="*/ 5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" h="78">
                <a:moveTo>
                  <a:pt x="1" y="54"/>
                </a:move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3"/>
                </a:lnTo>
                <a:lnTo>
                  <a:pt x="1" y="53"/>
                </a:lnTo>
                <a:lnTo>
                  <a:pt x="2" y="53"/>
                </a:lnTo>
                <a:lnTo>
                  <a:pt x="2" y="52"/>
                </a:lnTo>
                <a:lnTo>
                  <a:pt x="3" y="52"/>
                </a:lnTo>
                <a:lnTo>
                  <a:pt x="3" y="51"/>
                </a:lnTo>
                <a:lnTo>
                  <a:pt x="3" y="51"/>
                </a:lnTo>
                <a:lnTo>
                  <a:pt x="3" y="50"/>
                </a:lnTo>
                <a:lnTo>
                  <a:pt x="3" y="50"/>
                </a:lnTo>
                <a:lnTo>
                  <a:pt x="3" y="49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4" y="46"/>
                </a:lnTo>
                <a:lnTo>
                  <a:pt x="4" y="45"/>
                </a:lnTo>
                <a:lnTo>
                  <a:pt x="4" y="45"/>
                </a:lnTo>
                <a:lnTo>
                  <a:pt x="4" y="44"/>
                </a:lnTo>
                <a:lnTo>
                  <a:pt x="4" y="43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1"/>
                </a:lnTo>
                <a:lnTo>
                  <a:pt x="5" y="4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8"/>
                </a:lnTo>
                <a:lnTo>
                  <a:pt x="5" y="37"/>
                </a:lnTo>
                <a:lnTo>
                  <a:pt x="6" y="36"/>
                </a:lnTo>
                <a:lnTo>
                  <a:pt x="6" y="36"/>
                </a:lnTo>
                <a:lnTo>
                  <a:pt x="7" y="35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6" y="33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5" y="31"/>
                </a:lnTo>
                <a:lnTo>
                  <a:pt x="5" y="31"/>
                </a:lnTo>
                <a:lnTo>
                  <a:pt x="5" y="30"/>
                </a:lnTo>
                <a:lnTo>
                  <a:pt x="6" y="30"/>
                </a:lnTo>
                <a:lnTo>
                  <a:pt x="6" y="30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8" y="28"/>
                </a:lnTo>
                <a:lnTo>
                  <a:pt x="9" y="27"/>
                </a:lnTo>
                <a:lnTo>
                  <a:pt x="10" y="27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  <a:lnTo>
                  <a:pt x="10" y="25"/>
                </a:lnTo>
                <a:lnTo>
                  <a:pt x="10" y="25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11" y="23"/>
                </a:lnTo>
                <a:lnTo>
                  <a:pt x="11" y="23"/>
                </a:lnTo>
                <a:lnTo>
                  <a:pt x="11" y="22"/>
                </a:lnTo>
                <a:lnTo>
                  <a:pt x="11" y="22"/>
                </a:lnTo>
                <a:lnTo>
                  <a:pt x="11" y="21"/>
                </a:lnTo>
                <a:lnTo>
                  <a:pt x="11" y="21"/>
                </a:lnTo>
                <a:lnTo>
                  <a:pt x="11" y="20"/>
                </a:lnTo>
                <a:lnTo>
                  <a:pt x="11" y="19"/>
                </a:lnTo>
                <a:lnTo>
                  <a:pt x="11" y="19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3" y="18"/>
                </a:lnTo>
                <a:lnTo>
                  <a:pt x="14" y="17"/>
                </a:lnTo>
                <a:lnTo>
                  <a:pt x="15" y="16"/>
                </a:lnTo>
                <a:lnTo>
                  <a:pt x="16" y="16"/>
                </a:lnTo>
                <a:lnTo>
                  <a:pt x="16" y="16"/>
                </a:lnTo>
                <a:lnTo>
                  <a:pt x="16" y="15"/>
                </a:lnTo>
                <a:lnTo>
                  <a:pt x="17" y="15"/>
                </a:lnTo>
                <a:lnTo>
                  <a:pt x="17" y="15"/>
                </a:lnTo>
                <a:lnTo>
                  <a:pt x="17" y="14"/>
                </a:lnTo>
                <a:lnTo>
                  <a:pt x="17" y="13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0"/>
                </a:lnTo>
                <a:lnTo>
                  <a:pt x="18" y="9"/>
                </a:lnTo>
                <a:lnTo>
                  <a:pt x="18" y="9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1" y="7"/>
                </a:lnTo>
                <a:lnTo>
                  <a:pt x="21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5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5" y="5"/>
                </a:lnTo>
                <a:lnTo>
                  <a:pt x="25" y="5"/>
                </a:lnTo>
                <a:lnTo>
                  <a:pt x="25" y="4"/>
                </a:lnTo>
                <a:lnTo>
                  <a:pt x="25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7" y="3"/>
                </a:lnTo>
                <a:lnTo>
                  <a:pt x="27" y="3"/>
                </a:lnTo>
                <a:lnTo>
                  <a:pt x="28" y="2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30" y="2"/>
                </a:lnTo>
                <a:lnTo>
                  <a:pt x="30" y="2"/>
                </a:lnTo>
                <a:lnTo>
                  <a:pt x="30" y="1"/>
                </a:lnTo>
                <a:lnTo>
                  <a:pt x="31" y="1"/>
                </a:lnTo>
                <a:lnTo>
                  <a:pt x="31" y="1"/>
                </a:lnTo>
                <a:lnTo>
                  <a:pt x="32" y="2"/>
                </a:lnTo>
                <a:lnTo>
                  <a:pt x="32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5" y="2"/>
                </a:lnTo>
                <a:lnTo>
                  <a:pt x="35" y="2"/>
                </a:lnTo>
                <a:lnTo>
                  <a:pt x="37" y="1"/>
                </a:lnTo>
                <a:lnTo>
                  <a:pt x="37" y="1"/>
                </a:lnTo>
                <a:lnTo>
                  <a:pt x="37" y="1"/>
                </a:lnTo>
                <a:lnTo>
                  <a:pt x="37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3"/>
                </a:lnTo>
                <a:lnTo>
                  <a:pt x="38" y="3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1" y="3"/>
                </a:lnTo>
                <a:lnTo>
                  <a:pt x="42" y="3"/>
                </a:lnTo>
                <a:lnTo>
                  <a:pt x="42" y="3"/>
                </a:lnTo>
                <a:lnTo>
                  <a:pt x="42" y="2"/>
                </a:lnTo>
                <a:lnTo>
                  <a:pt x="42" y="2"/>
                </a:lnTo>
                <a:lnTo>
                  <a:pt x="43" y="2"/>
                </a:lnTo>
                <a:lnTo>
                  <a:pt x="43" y="2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4" y="3"/>
                </a:lnTo>
                <a:lnTo>
                  <a:pt x="44" y="3"/>
                </a:lnTo>
                <a:lnTo>
                  <a:pt x="45" y="3"/>
                </a:lnTo>
                <a:lnTo>
                  <a:pt x="44" y="2"/>
                </a:lnTo>
                <a:lnTo>
                  <a:pt x="44" y="2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0"/>
                </a:lnTo>
                <a:lnTo>
                  <a:pt x="45" y="0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50" y="2"/>
                </a:lnTo>
                <a:lnTo>
                  <a:pt x="50" y="3"/>
                </a:lnTo>
                <a:lnTo>
                  <a:pt x="50" y="3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2" y="4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4" y="5"/>
                </a:lnTo>
                <a:lnTo>
                  <a:pt x="65" y="6"/>
                </a:lnTo>
                <a:lnTo>
                  <a:pt x="65" y="6"/>
                </a:lnTo>
                <a:lnTo>
                  <a:pt x="66" y="5"/>
                </a:lnTo>
                <a:lnTo>
                  <a:pt x="66" y="5"/>
                </a:lnTo>
                <a:lnTo>
                  <a:pt x="66" y="6"/>
                </a:lnTo>
                <a:lnTo>
                  <a:pt x="66" y="6"/>
                </a:lnTo>
                <a:lnTo>
                  <a:pt x="67" y="6"/>
                </a:lnTo>
                <a:lnTo>
                  <a:pt x="67" y="6"/>
                </a:lnTo>
                <a:lnTo>
                  <a:pt x="67" y="6"/>
                </a:lnTo>
                <a:lnTo>
                  <a:pt x="67" y="6"/>
                </a:lnTo>
                <a:lnTo>
                  <a:pt x="68" y="6"/>
                </a:lnTo>
                <a:lnTo>
                  <a:pt x="68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69" y="7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1" y="8"/>
                </a:lnTo>
                <a:lnTo>
                  <a:pt x="71" y="8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79" y="9"/>
                </a:lnTo>
                <a:lnTo>
                  <a:pt x="79" y="9"/>
                </a:lnTo>
                <a:lnTo>
                  <a:pt x="79" y="8"/>
                </a:lnTo>
                <a:lnTo>
                  <a:pt x="79" y="9"/>
                </a:lnTo>
                <a:lnTo>
                  <a:pt x="80" y="9"/>
                </a:lnTo>
                <a:lnTo>
                  <a:pt x="80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8"/>
                </a:lnTo>
                <a:lnTo>
                  <a:pt x="83" y="7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9"/>
                </a:lnTo>
                <a:lnTo>
                  <a:pt x="84" y="9"/>
                </a:lnTo>
                <a:lnTo>
                  <a:pt x="84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5" y="11"/>
                </a:lnTo>
                <a:lnTo>
                  <a:pt x="85" y="10"/>
                </a:lnTo>
                <a:lnTo>
                  <a:pt x="85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6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9" y="12"/>
                </a:lnTo>
                <a:lnTo>
                  <a:pt x="89" y="12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90" y="14"/>
                </a:lnTo>
                <a:lnTo>
                  <a:pt x="89" y="14"/>
                </a:lnTo>
                <a:lnTo>
                  <a:pt x="90" y="14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1" y="16"/>
                </a:lnTo>
                <a:lnTo>
                  <a:pt x="90" y="17"/>
                </a:lnTo>
                <a:lnTo>
                  <a:pt x="90" y="16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0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8"/>
                </a:lnTo>
                <a:lnTo>
                  <a:pt x="91" y="18"/>
                </a:lnTo>
                <a:lnTo>
                  <a:pt x="91" y="17"/>
                </a:lnTo>
                <a:lnTo>
                  <a:pt x="91" y="17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0" y="21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2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4"/>
                </a:lnTo>
                <a:lnTo>
                  <a:pt x="91" y="25"/>
                </a:lnTo>
                <a:lnTo>
                  <a:pt x="91" y="25"/>
                </a:lnTo>
                <a:lnTo>
                  <a:pt x="90" y="25"/>
                </a:lnTo>
                <a:lnTo>
                  <a:pt x="90" y="25"/>
                </a:lnTo>
                <a:lnTo>
                  <a:pt x="91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90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6"/>
                </a:lnTo>
                <a:lnTo>
                  <a:pt x="91" y="27"/>
                </a:lnTo>
                <a:lnTo>
                  <a:pt x="91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7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3" y="28"/>
                </a:lnTo>
                <a:lnTo>
                  <a:pt x="93" y="28"/>
                </a:lnTo>
                <a:lnTo>
                  <a:pt x="93" y="28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3" y="29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6" y="32"/>
                </a:lnTo>
                <a:lnTo>
                  <a:pt x="95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4"/>
                </a:lnTo>
                <a:lnTo>
                  <a:pt x="97" y="35"/>
                </a:lnTo>
                <a:lnTo>
                  <a:pt x="97" y="35"/>
                </a:lnTo>
                <a:lnTo>
                  <a:pt x="97" y="35"/>
                </a:lnTo>
                <a:lnTo>
                  <a:pt x="96" y="35"/>
                </a:lnTo>
                <a:lnTo>
                  <a:pt x="96" y="35"/>
                </a:lnTo>
                <a:lnTo>
                  <a:pt x="97" y="36"/>
                </a:lnTo>
                <a:lnTo>
                  <a:pt x="97" y="35"/>
                </a:lnTo>
                <a:lnTo>
                  <a:pt x="97" y="35"/>
                </a:lnTo>
                <a:lnTo>
                  <a:pt x="97" y="35"/>
                </a:lnTo>
                <a:lnTo>
                  <a:pt x="97" y="36"/>
                </a:lnTo>
                <a:lnTo>
                  <a:pt x="96" y="36"/>
                </a:lnTo>
                <a:lnTo>
                  <a:pt x="97" y="36"/>
                </a:lnTo>
                <a:lnTo>
                  <a:pt x="96" y="36"/>
                </a:lnTo>
                <a:lnTo>
                  <a:pt x="97" y="36"/>
                </a:lnTo>
                <a:lnTo>
                  <a:pt x="97" y="36"/>
                </a:lnTo>
                <a:lnTo>
                  <a:pt x="97" y="36"/>
                </a:lnTo>
                <a:lnTo>
                  <a:pt x="96" y="36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7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95" y="38"/>
                </a:lnTo>
                <a:lnTo>
                  <a:pt x="95" y="38"/>
                </a:lnTo>
                <a:lnTo>
                  <a:pt x="95" y="38"/>
                </a:lnTo>
                <a:lnTo>
                  <a:pt x="95" y="38"/>
                </a:lnTo>
                <a:lnTo>
                  <a:pt x="95" y="39"/>
                </a:lnTo>
                <a:lnTo>
                  <a:pt x="95" y="39"/>
                </a:lnTo>
                <a:lnTo>
                  <a:pt x="95" y="39"/>
                </a:lnTo>
                <a:lnTo>
                  <a:pt x="96" y="39"/>
                </a:lnTo>
                <a:lnTo>
                  <a:pt x="95" y="39"/>
                </a:lnTo>
                <a:lnTo>
                  <a:pt x="95" y="39"/>
                </a:lnTo>
                <a:lnTo>
                  <a:pt x="95" y="39"/>
                </a:lnTo>
                <a:lnTo>
                  <a:pt x="95" y="39"/>
                </a:lnTo>
                <a:lnTo>
                  <a:pt x="95" y="40"/>
                </a:lnTo>
                <a:lnTo>
                  <a:pt x="95" y="40"/>
                </a:lnTo>
                <a:lnTo>
                  <a:pt x="95" y="40"/>
                </a:lnTo>
                <a:lnTo>
                  <a:pt x="96" y="40"/>
                </a:lnTo>
                <a:lnTo>
                  <a:pt x="96" y="40"/>
                </a:lnTo>
                <a:lnTo>
                  <a:pt x="95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1"/>
                </a:lnTo>
                <a:lnTo>
                  <a:pt x="96" y="41"/>
                </a:lnTo>
                <a:lnTo>
                  <a:pt x="96" y="41"/>
                </a:lnTo>
                <a:lnTo>
                  <a:pt x="97" y="41"/>
                </a:lnTo>
                <a:lnTo>
                  <a:pt x="97" y="41"/>
                </a:lnTo>
                <a:lnTo>
                  <a:pt x="97" y="41"/>
                </a:lnTo>
                <a:lnTo>
                  <a:pt x="97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8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1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5" y="40"/>
                </a:lnTo>
                <a:lnTo>
                  <a:pt x="105" y="40"/>
                </a:lnTo>
                <a:lnTo>
                  <a:pt x="105" y="41"/>
                </a:lnTo>
                <a:lnTo>
                  <a:pt x="105" y="41"/>
                </a:lnTo>
                <a:lnTo>
                  <a:pt x="105" y="40"/>
                </a:lnTo>
                <a:lnTo>
                  <a:pt x="105" y="40"/>
                </a:lnTo>
                <a:lnTo>
                  <a:pt x="105" y="41"/>
                </a:lnTo>
                <a:lnTo>
                  <a:pt x="106" y="41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7" y="41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7" y="40"/>
                </a:lnTo>
                <a:lnTo>
                  <a:pt x="107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9" y="40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10" y="41"/>
                </a:lnTo>
                <a:lnTo>
                  <a:pt x="110" y="41"/>
                </a:lnTo>
                <a:lnTo>
                  <a:pt x="110" y="41"/>
                </a:lnTo>
                <a:lnTo>
                  <a:pt x="110" y="41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09" y="42"/>
                </a:lnTo>
                <a:lnTo>
                  <a:pt x="109" y="42"/>
                </a:lnTo>
                <a:lnTo>
                  <a:pt x="109" y="43"/>
                </a:lnTo>
                <a:lnTo>
                  <a:pt x="109" y="43"/>
                </a:lnTo>
                <a:lnTo>
                  <a:pt x="109" y="43"/>
                </a:lnTo>
                <a:lnTo>
                  <a:pt x="109" y="43"/>
                </a:lnTo>
                <a:lnTo>
                  <a:pt x="109" y="43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4"/>
                </a:lnTo>
                <a:lnTo>
                  <a:pt x="109" y="45"/>
                </a:lnTo>
                <a:lnTo>
                  <a:pt x="109" y="44"/>
                </a:lnTo>
                <a:lnTo>
                  <a:pt x="109" y="44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09" y="46"/>
                </a:lnTo>
                <a:lnTo>
                  <a:pt x="109" y="46"/>
                </a:lnTo>
                <a:lnTo>
                  <a:pt x="109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8" y="47"/>
                </a:lnTo>
                <a:lnTo>
                  <a:pt x="109" y="47"/>
                </a:lnTo>
                <a:lnTo>
                  <a:pt x="109" y="47"/>
                </a:lnTo>
                <a:lnTo>
                  <a:pt x="109" y="47"/>
                </a:lnTo>
                <a:lnTo>
                  <a:pt x="109" y="48"/>
                </a:lnTo>
                <a:lnTo>
                  <a:pt x="109" y="48"/>
                </a:lnTo>
                <a:lnTo>
                  <a:pt x="109" y="48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0" y="47"/>
                </a:lnTo>
                <a:lnTo>
                  <a:pt x="110" y="47"/>
                </a:lnTo>
                <a:lnTo>
                  <a:pt x="110" y="47"/>
                </a:lnTo>
                <a:lnTo>
                  <a:pt x="110" y="47"/>
                </a:lnTo>
                <a:lnTo>
                  <a:pt x="110" y="47"/>
                </a:lnTo>
                <a:lnTo>
                  <a:pt x="111" y="46"/>
                </a:lnTo>
                <a:lnTo>
                  <a:pt x="111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7"/>
                </a:lnTo>
                <a:lnTo>
                  <a:pt x="113" y="48"/>
                </a:lnTo>
                <a:lnTo>
                  <a:pt x="113" y="47"/>
                </a:lnTo>
                <a:lnTo>
                  <a:pt x="113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7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4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8"/>
                </a:lnTo>
                <a:lnTo>
                  <a:pt x="115" y="48"/>
                </a:lnTo>
                <a:lnTo>
                  <a:pt x="115" y="48"/>
                </a:lnTo>
                <a:lnTo>
                  <a:pt x="115" y="48"/>
                </a:lnTo>
                <a:lnTo>
                  <a:pt x="115" y="48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50"/>
                </a:lnTo>
                <a:lnTo>
                  <a:pt x="115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0"/>
                </a:lnTo>
                <a:lnTo>
                  <a:pt x="117" y="51"/>
                </a:lnTo>
                <a:lnTo>
                  <a:pt x="117" y="51"/>
                </a:lnTo>
                <a:lnTo>
                  <a:pt x="117" y="51"/>
                </a:lnTo>
                <a:lnTo>
                  <a:pt x="117" y="51"/>
                </a:lnTo>
                <a:lnTo>
                  <a:pt x="118" y="51"/>
                </a:lnTo>
                <a:lnTo>
                  <a:pt x="118" y="51"/>
                </a:lnTo>
                <a:lnTo>
                  <a:pt x="118" y="51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1"/>
                </a:lnTo>
                <a:lnTo>
                  <a:pt x="117" y="52"/>
                </a:lnTo>
                <a:lnTo>
                  <a:pt x="117" y="52"/>
                </a:lnTo>
                <a:lnTo>
                  <a:pt x="117" y="52"/>
                </a:lnTo>
                <a:lnTo>
                  <a:pt x="117" y="52"/>
                </a:lnTo>
                <a:lnTo>
                  <a:pt x="117" y="52"/>
                </a:lnTo>
                <a:lnTo>
                  <a:pt x="117" y="53"/>
                </a:lnTo>
                <a:lnTo>
                  <a:pt x="116" y="53"/>
                </a:lnTo>
                <a:lnTo>
                  <a:pt x="116" y="54"/>
                </a:lnTo>
                <a:lnTo>
                  <a:pt x="115" y="54"/>
                </a:lnTo>
                <a:lnTo>
                  <a:pt x="115" y="55"/>
                </a:lnTo>
                <a:lnTo>
                  <a:pt x="115" y="55"/>
                </a:lnTo>
                <a:lnTo>
                  <a:pt x="115" y="55"/>
                </a:lnTo>
                <a:lnTo>
                  <a:pt x="114" y="55"/>
                </a:lnTo>
                <a:lnTo>
                  <a:pt x="114" y="55"/>
                </a:lnTo>
                <a:lnTo>
                  <a:pt x="113" y="55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7"/>
                </a:lnTo>
                <a:lnTo>
                  <a:pt x="114" y="57"/>
                </a:lnTo>
                <a:lnTo>
                  <a:pt x="113" y="57"/>
                </a:lnTo>
                <a:lnTo>
                  <a:pt x="113" y="57"/>
                </a:lnTo>
                <a:lnTo>
                  <a:pt x="113" y="57"/>
                </a:lnTo>
                <a:lnTo>
                  <a:pt x="113" y="57"/>
                </a:lnTo>
                <a:lnTo>
                  <a:pt x="112" y="57"/>
                </a:lnTo>
                <a:lnTo>
                  <a:pt x="112" y="58"/>
                </a:lnTo>
                <a:lnTo>
                  <a:pt x="111" y="58"/>
                </a:lnTo>
                <a:lnTo>
                  <a:pt x="110" y="59"/>
                </a:lnTo>
                <a:lnTo>
                  <a:pt x="109" y="61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2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7" y="64"/>
                </a:lnTo>
                <a:lnTo>
                  <a:pt x="106" y="64"/>
                </a:lnTo>
                <a:lnTo>
                  <a:pt x="104" y="64"/>
                </a:lnTo>
                <a:lnTo>
                  <a:pt x="102" y="64"/>
                </a:lnTo>
                <a:lnTo>
                  <a:pt x="102" y="65"/>
                </a:lnTo>
                <a:lnTo>
                  <a:pt x="102" y="65"/>
                </a:lnTo>
                <a:lnTo>
                  <a:pt x="102" y="65"/>
                </a:lnTo>
                <a:lnTo>
                  <a:pt x="102" y="64"/>
                </a:lnTo>
                <a:lnTo>
                  <a:pt x="102" y="64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1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100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8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5"/>
                </a:lnTo>
                <a:lnTo>
                  <a:pt x="97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6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5" y="67"/>
                </a:lnTo>
                <a:lnTo>
                  <a:pt x="94" y="67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7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4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8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1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9"/>
                </a:lnTo>
                <a:lnTo>
                  <a:pt x="90" y="68"/>
                </a:lnTo>
                <a:lnTo>
                  <a:pt x="90" y="68"/>
                </a:lnTo>
                <a:lnTo>
                  <a:pt x="90" y="68"/>
                </a:lnTo>
                <a:lnTo>
                  <a:pt x="90" y="68"/>
                </a:lnTo>
                <a:lnTo>
                  <a:pt x="89" y="69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8" y="68"/>
                </a:lnTo>
                <a:lnTo>
                  <a:pt x="88" y="68"/>
                </a:lnTo>
                <a:lnTo>
                  <a:pt x="88" y="68"/>
                </a:lnTo>
                <a:lnTo>
                  <a:pt x="88" y="68"/>
                </a:lnTo>
                <a:lnTo>
                  <a:pt x="88" y="67"/>
                </a:lnTo>
                <a:lnTo>
                  <a:pt x="88" y="67"/>
                </a:lnTo>
                <a:lnTo>
                  <a:pt x="88" y="67"/>
                </a:lnTo>
                <a:lnTo>
                  <a:pt x="88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6" y="66"/>
                </a:lnTo>
                <a:lnTo>
                  <a:pt x="86" y="67"/>
                </a:lnTo>
                <a:lnTo>
                  <a:pt x="86" y="67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5" y="66"/>
                </a:lnTo>
                <a:lnTo>
                  <a:pt x="86" y="65"/>
                </a:lnTo>
                <a:lnTo>
                  <a:pt x="85" y="65"/>
                </a:lnTo>
                <a:lnTo>
                  <a:pt x="85" y="65"/>
                </a:lnTo>
                <a:lnTo>
                  <a:pt x="85" y="65"/>
                </a:lnTo>
                <a:lnTo>
                  <a:pt x="85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5"/>
                </a:lnTo>
                <a:lnTo>
                  <a:pt x="84" y="66"/>
                </a:lnTo>
                <a:lnTo>
                  <a:pt x="84" y="66"/>
                </a:lnTo>
                <a:lnTo>
                  <a:pt x="84" y="65"/>
                </a:lnTo>
                <a:lnTo>
                  <a:pt x="84" y="65"/>
                </a:lnTo>
                <a:lnTo>
                  <a:pt x="83" y="65"/>
                </a:lnTo>
                <a:lnTo>
                  <a:pt x="83" y="65"/>
                </a:lnTo>
                <a:lnTo>
                  <a:pt x="83" y="65"/>
                </a:lnTo>
                <a:lnTo>
                  <a:pt x="83" y="65"/>
                </a:lnTo>
                <a:lnTo>
                  <a:pt x="83" y="65"/>
                </a:lnTo>
                <a:lnTo>
                  <a:pt x="83" y="66"/>
                </a:lnTo>
                <a:lnTo>
                  <a:pt x="83" y="65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2" y="66"/>
                </a:lnTo>
                <a:lnTo>
                  <a:pt x="82" y="66"/>
                </a:lnTo>
                <a:lnTo>
                  <a:pt x="82" y="66"/>
                </a:lnTo>
                <a:lnTo>
                  <a:pt x="82" y="65"/>
                </a:lnTo>
                <a:lnTo>
                  <a:pt x="82" y="66"/>
                </a:lnTo>
                <a:lnTo>
                  <a:pt x="81" y="66"/>
                </a:lnTo>
                <a:lnTo>
                  <a:pt x="81" y="66"/>
                </a:lnTo>
                <a:lnTo>
                  <a:pt x="81" y="66"/>
                </a:lnTo>
                <a:lnTo>
                  <a:pt x="81" y="66"/>
                </a:lnTo>
                <a:lnTo>
                  <a:pt x="80" y="66"/>
                </a:lnTo>
                <a:lnTo>
                  <a:pt x="80" y="66"/>
                </a:lnTo>
                <a:lnTo>
                  <a:pt x="81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5"/>
                </a:lnTo>
                <a:lnTo>
                  <a:pt x="80" y="66"/>
                </a:lnTo>
                <a:lnTo>
                  <a:pt x="80" y="66"/>
                </a:lnTo>
                <a:lnTo>
                  <a:pt x="80" y="65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9" y="66"/>
                </a:lnTo>
                <a:lnTo>
                  <a:pt x="79" y="65"/>
                </a:lnTo>
                <a:lnTo>
                  <a:pt x="79" y="65"/>
                </a:lnTo>
                <a:lnTo>
                  <a:pt x="79" y="65"/>
                </a:lnTo>
                <a:lnTo>
                  <a:pt x="79" y="66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7" y="66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7"/>
                </a:lnTo>
                <a:lnTo>
                  <a:pt x="77" y="66"/>
                </a:lnTo>
                <a:lnTo>
                  <a:pt x="76" y="66"/>
                </a:lnTo>
                <a:lnTo>
                  <a:pt x="76" y="66"/>
                </a:lnTo>
                <a:lnTo>
                  <a:pt x="76" y="66"/>
                </a:lnTo>
                <a:lnTo>
                  <a:pt x="76" y="66"/>
                </a:lnTo>
                <a:lnTo>
                  <a:pt x="76" y="66"/>
                </a:lnTo>
                <a:lnTo>
                  <a:pt x="75" y="66"/>
                </a:lnTo>
                <a:lnTo>
                  <a:pt x="75" y="66"/>
                </a:lnTo>
                <a:lnTo>
                  <a:pt x="75" y="66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5" y="65"/>
                </a:lnTo>
                <a:lnTo>
                  <a:pt x="74" y="65"/>
                </a:lnTo>
                <a:lnTo>
                  <a:pt x="75" y="65"/>
                </a:lnTo>
                <a:lnTo>
                  <a:pt x="74" y="65"/>
                </a:lnTo>
                <a:lnTo>
                  <a:pt x="74" y="65"/>
                </a:lnTo>
                <a:lnTo>
                  <a:pt x="74" y="65"/>
                </a:lnTo>
                <a:lnTo>
                  <a:pt x="74" y="65"/>
                </a:lnTo>
                <a:lnTo>
                  <a:pt x="74" y="65"/>
                </a:lnTo>
                <a:lnTo>
                  <a:pt x="73" y="66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5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1" y="67"/>
                </a:lnTo>
                <a:lnTo>
                  <a:pt x="72" y="67"/>
                </a:lnTo>
                <a:lnTo>
                  <a:pt x="71" y="67"/>
                </a:lnTo>
                <a:lnTo>
                  <a:pt x="71" y="67"/>
                </a:lnTo>
                <a:lnTo>
                  <a:pt x="71" y="67"/>
                </a:lnTo>
                <a:lnTo>
                  <a:pt x="71" y="67"/>
                </a:lnTo>
                <a:lnTo>
                  <a:pt x="71" y="68"/>
                </a:lnTo>
                <a:lnTo>
                  <a:pt x="71" y="68"/>
                </a:lnTo>
                <a:lnTo>
                  <a:pt x="70" y="68"/>
                </a:lnTo>
                <a:lnTo>
                  <a:pt x="70" y="68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70" y="69"/>
                </a:lnTo>
                <a:lnTo>
                  <a:pt x="69" y="69"/>
                </a:lnTo>
                <a:lnTo>
                  <a:pt x="69" y="69"/>
                </a:lnTo>
                <a:lnTo>
                  <a:pt x="69" y="69"/>
                </a:lnTo>
                <a:lnTo>
                  <a:pt x="68" y="69"/>
                </a:lnTo>
                <a:lnTo>
                  <a:pt x="68" y="70"/>
                </a:lnTo>
                <a:lnTo>
                  <a:pt x="68" y="70"/>
                </a:lnTo>
                <a:lnTo>
                  <a:pt x="68" y="70"/>
                </a:lnTo>
                <a:lnTo>
                  <a:pt x="68" y="69"/>
                </a:lnTo>
                <a:lnTo>
                  <a:pt x="68" y="69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7" y="69"/>
                </a:lnTo>
                <a:lnTo>
                  <a:pt x="66" y="69"/>
                </a:lnTo>
                <a:lnTo>
                  <a:pt x="66" y="69"/>
                </a:lnTo>
                <a:lnTo>
                  <a:pt x="66" y="69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69"/>
                </a:lnTo>
                <a:lnTo>
                  <a:pt x="65" y="69"/>
                </a:lnTo>
                <a:lnTo>
                  <a:pt x="65" y="69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4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1" y="70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1" y="71"/>
                </a:lnTo>
                <a:lnTo>
                  <a:pt x="60" y="71"/>
                </a:lnTo>
                <a:lnTo>
                  <a:pt x="61" y="72"/>
                </a:lnTo>
                <a:lnTo>
                  <a:pt x="61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0" y="73"/>
                </a:lnTo>
                <a:lnTo>
                  <a:pt x="61" y="73"/>
                </a:lnTo>
                <a:lnTo>
                  <a:pt x="61" y="73"/>
                </a:lnTo>
                <a:lnTo>
                  <a:pt x="61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lnTo>
                  <a:pt x="61" y="74"/>
                </a:lnTo>
                <a:lnTo>
                  <a:pt x="61" y="74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5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1" y="76"/>
                </a:lnTo>
                <a:lnTo>
                  <a:pt x="60" y="76"/>
                </a:lnTo>
                <a:lnTo>
                  <a:pt x="60" y="76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9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7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7" y="77"/>
                </a:lnTo>
                <a:lnTo>
                  <a:pt x="57" y="77"/>
                </a:lnTo>
                <a:lnTo>
                  <a:pt x="57" y="77"/>
                </a:lnTo>
                <a:lnTo>
                  <a:pt x="57" y="77"/>
                </a:lnTo>
                <a:lnTo>
                  <a:pt x="57" y="76"/>
                </a:lnTo>
                <a:lnTo>
                  <a:pt x="57" y="76"/>
                </a:lnTo>
                <a:lnTo>
                  <a:pt x="57" y="76"/>
                </a:lnTo>
                <a:lnTo>
                  <a:pt x="56" y="76"/>
                </a:lnTo>
                <a:lnTo>
                  <a:pt x="57" y="76"/>
                </a:lnTo>
                <a:lnTo>
                  <a:pt x="56" y="76"/>
                </a:lnTo>
                <a:lnTo>
                  <a:pt x="56" y="76"/>
                </a:lnTo>
                <a:lnTo>
                  <a:pt x="56" y="75"/>
                </a:lnTo>
                <a:lnTo>
                  <a:pt x="56" y="76"/>
                </a:lnTo>
                <a:lnTo>
                  <a:pt x="55" y="76"/>
                </a:lnTo>
                <a:lnTo>
                  <a:pt x="55" y="76"/>
                </a:lnTo>
                <a:lnTo>
                  <a:pt x="54" y="76"/>
                </a:lnTo>
                <a:lnTo>
                  <a:pt x="54" y="76"/>
                </a:lnTo>
                <a:lnTo>
                  <a:pt x="54" y="75"/>
                </a:lnTo>
                <a:lnTo>
                  <a:pt x="53" y="75"/>
                </a:lnTo>
                <a:lnTo>
                  <a:pt x="53" y="75"/>
                </a:lnTo>
                <a:lnTo>
                  <a:pt x="53" y="75"/>
                </a:lnTo>
                <a:lnTo>
                  <a:pt x="52" y="75"/>
                </a:lnTo>
                <a:lnTo>
                  <a:pt x="51" y="76"/>
                </a:lnTo>
                <a:lnTo>
                  <a:pt x="51" y="76"/>
                </a:lnTo>
                <a:lnTo>
                  <a:pt x="51" y="75"/>
                </a:lnTo>
                <a:lnTo>
                  <a:pt x="50" y="76"/>
                </a:lnTo>
                <a:lnTo>
                  <a:pt x="50" y="76"/>
                </a:lnTo>
                <a:lnTo>
                  <a:pt x="50" y="76"/>
                </a:lnTo>
                <a:lnTo>
                  <a:pt x="50" y="76"/>
                </a:lnTo>
                <a:lnTo>
                  <a:pt x="49" y="76"/>
                </a:lnTo>
                <a:lnTo>
                  <a:pt x="49" y="76"/>
                </a:lnTo>
                <a:lnTo>
                  <a:pt x="49" y="75"/>
                </a:lnTo>
                <a:lnTo>
                  <a:pt x="49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7" y="75"/>
                </a:lnTo>
                <a:lnTo>
                  <a:pt x="46" y="75"/>
                </a:lnTo>
                <a:lnTo>
                  <a:pt x="46" y="75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3"/>
                </a:lnTo>
                <a:lnTo>
                  <a:pt x="45" y="73"/>
                </a:lnTo>
                <a:lnTo>
                  <a:pt x="44" y="73"/>
                </a:lnTo>
                <a:lnTo>
                  <a:pt x="44" y="73"/>
                </a:lnTo>
                <a:lnTo>
                  <a:pt x="44" y="73"/>
                </a:lnTo>
                <a:lnTo>
                  <a:pt x="43" y="73"/>
                </a:lnTo>
                <a:lnTo>
                  <a:pt x="43" y="73"/>
                </a:lnTo>
                <a:lnTo>
                  <a:pt x="43" y="73"/>
                </a:lnTo>
                <a:lnTo>
                  <a:pt x="43" y="73"/>
                </a:lnTo>
                <a:lnTo>
                  <a:pt x="43" y="73"/>
                </a:lnTo>
                <a:lnTo>
                  <a:pt x="42" y="73"/>
                </a:lnTo>
                <a:lnTo>
                  <a:pt x="42" y="73"/>
                </a:lnTo>
                <a:lnTo>
                  <a:pt x="42" y="73"/>
                </a:lnTo>
                <a:lnTo>
                  <a:pt x="42" y="73"/>
                </a:lnTo>
                <a:lnTo>
                  <a:pt x="42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39" y="73"/>
                </a:lnTo>
                <a:lnTo>
                  <a:pt x="39" y="73"/>
                </a:lnTo>
                <a:lnTo>
                  <a:pt x="39" y="73"/>
                </a:lnTo>
                <a:lnTo>
                  <a:pt x="39" y="73"/>
                </a:lnTo>
                <a:lnTo>
                  <a:pt x="39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1" y="71"/>
                </a:lnTo>
                <a:lnTo>
                  <a:pt x="30" y="71"/>
                </a:lnTo>
                <a:lnTo>
                  <a:pt x="30" y="71"/>
                </a:lnTo>
                <a:lnTo>
                  <a:pt x="29" y="72"/>
                </a:lnTo>
                <a:lnTo>
                  <a:pt x="29" y="72"/>
                </a:lnTo>
                <a:lnTo>
                  <a:pt x="28" y="72"/>
                </a:lnTo>
                <a:lnTo>
                  <a:pt x="28" y="72"/>
                </a:lnTo>
                <a:lnTo>
                  <a:pt x="28" y="72"/>
                </a:lnTo>
                <a:lnTo>
                  <a:pt x="28" y="72"/>
                </a:lnTo>
                <a:lnTo>
                  <a:pt x="27" y="72"/>
                </a:lnTo>
                <a:lnTo>
                  <a:pt x="27" y="72"/>
                </a:lnTo>
                <a:lnTo>
                  <a:pt x="27" y="71"/>
                </a:lnTo>
                <a:lnTo>
                  <a:pt x="27" y="71"/>
                </a:lnTo>
                <a:lnTo>
                  <a:pt x="27" y="71"/>
                </a:lnTo>
                <a:lnTo>
                  <a:pt x="27" y="71"/>
                </a:lnTo>
                <a:lnTo>
                  <a:pt x="27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6" y="71"/>
                </a:lnTo>
                <a:lnTo>
                  <a:pt x="25" y="71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5" y="70"/>
                </a:lnTo>
                <a:lnTo>
                  <a:pt x="24" y="70"/>
                </a:lnTo>
                <a:lnTo>
                  <a:pt x="24" y="69"/>
                </a:lnTo>
                <a:lnTo>
                  <a:pt x="24" y="70"/>
                </a:lnTo>
                <a:lnTo>
                  <a:pt x="24" y="70"/>
                </a:lnTo>
                <a:lnTo>
                  <a:pt x="24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3" y="69"/>
                </a:lnTo>
                <a:lnTo>
                  <a:pt x="22" y="70"/>
                </a:lnTo>
                <a:lnTo>
                  <a:pt x="22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19" y="70"/>
                </a:lnTo>
                <a:lnTo>
                  <a:pt x="19" y="70"/>
                </a:lnTo>
                <a:lnTo>
                  <a:pt x="19" y="69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9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5"/>
                </a:lnTo>
                <a:lnTo>
                  <a:pt x="16" y="66"/>
                </a:lnTo>
                <a:lnTo>
                  <a:pt x="16" y="65"/>
                </a:lnTo>
                <a:lnTo>
                  <a:pt x="16" y="65"/>
                </a:lnTo>
                <a:lnTo>
                  <a:pt x="16" y="65"/>
                </a:lnTo>
                <a:lnTo>
                  <a:pt x="16" y="65"/>
                </a:lnTo>
                <a:lnTo>
                  <a:pt x="16" y="65"/>
                </a:lnTo>
                <a:lnTo>
                  <a:pt x="15" y="65"/>
                </a:lnTo>
                <a:lnTo>
                  <a:pt x="16" y="65"/>
                </a:lnTo>
                <a:lnTo>
                  <a:pt x="15" y="65"/>
                </a:lnTo>
                <a:lnTo>
                  <a:pt x="16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4"/>
                </a:lnTo>
                <a:lnTo>
                  <a:pt x="15" y="65"/>
                </a:lnTo>
                <a:lnTo>
                  <a:pt x="15" y="65"/>
                </a:lnTo>
                <a:lnTo>
                  <a:pt x="15" y="64"/>
                </a:lnTo>
                <a:lnTo>
                  <a:pt x="15" y="64"/>
                </a:lnTo>
                <a:lnTo>
                  <a:pt x="14" y="64"/>
                </a:lnTo>
                <a:lnTo>
                  <a:pt x="14" y="64"/>
                </a:lnTo>
                <a:lnTo>
                  <a:pt x="15" y="64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4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2"/>
                </a:lnTo>
                <a:lnTo>
                  <a:pt x="15" y="62"/>
                </a:lnTo>
                <a:lnTo>
                  <a:pt x="15" y="62"/>
                </a:lnTo>
                <a:lnTo>
                  <a:pt x="14" y="62"/>
                </a:lnTo>
                <a:lnTo>
                  <a:pt x="15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4" y="61"/>
                </a:lnTo>
                <a:lnTo>
                  <a:pt x="15" y="61"/>
                </a:lnTo>
                <a:lnTo>
                  <a:pt x="15" y="61"/>
                </a:lnTo>
                <a:lnTo>
                  <a:pt x="14" y="61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5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60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4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3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7"/>
                </a:lnTo>
                <a:lnTo>
                  <a:pt x="12" y="57"/>
                </a:lnTo>
                <a:lnTo>
                  <a:pt x="12" y="57"/>
                </a:lnTo>
                <a:lnTo>
                  <a:pt x="11" y="57"/>
                </a:lnTo>
                <a:lnTo>
                  <a:pt x="11" y="57"/>
                </a:lnTo>
                <a:lnTo>
                  <a:pt x="11" y="57"/>
                </a:lnTo>
                <a:lnTo>
                  <a:pt x="11" y="57"/>
                </a:lnTo>
                <a:lnTo>
                  <a:pt x="11" y="57"/>
                </a:lnTo>
                <a:lnTo>
                  <a:pt x="10" y="57"/>
                </a:lnTo>
                <a:lnTo>
                  <a:pt x="10" y="57"/>
                </a:lnTo>
                <a:lnTo>
                  <a:pt x="10" y="57"/>
                </a:lnTo>
                <a:lnTo>
                  <a:pt x="10" y="57"/>
                </a:lnTo>
                <a:lnTo>
                  <a:pt x="10" y="58"/>
                </a:lnTo>
                <a:lnTo>
                  <a:pt x="10" y="58"/>
                </a:lnTo>
                <a:lnTo>
                  <a:pt x="10" y="58"/>
                </a:lnTo>
                <a:lnTo>
                  <a:pt x="10" y="57"/>
                </a:lnTo>
                <a:lnTo>
                  <a:pt x="9" y="57"/>
                </a:lnTo>
                <a:lnTo>
                  <a:pt x="9" y="57"/>
                </a:lnTo>
                <a:lnTo>
                  <a:pt x="10" y="56"/>
                </a:lnTo>
                <a:lnTo>
                  <a:pt x="10" y="56"/>
                </a:lnTo>
                <a:lnTo>
                  <a:pt x="10" y="55"/>
                </a:lnTo>
                <a:lnTo>
                  <a:pt x="10" y="55"/>
                </a:lnTo>
                <a:lnTo>
                  <a:pt x="9" y="56"/>
                </a:lnTo>
                <a:lnTo>
                  <a:pt x="9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7"/>
                </a:lnTo>
                <a:lnTo>
                  <a:pt x="5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8"/>
                </a:lnTo>
                <a:lnTo>
                  <a:pt x="5" y="58"/>
                </a:lnTo>
                <a:lnTo>
                  <a:pt x="4" y="58"/>
                </a:lnTo>
                <a:lnTo>
                  <a:pt x="4" y="58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7"/>
                </a:lnTo>
                <a:lnTo>
                  <a:pt x="2" y="57"/>
                </a:lnTo>
                <a:lnTo>
                  <a:pt x="2" y="57"/>
                </a:lnTo>
                <a:lnTo>
                  <a:pt x="1" y="57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1" y="54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Freeform 45">
            <a:extLst>
              <a:ext uri="{FF2B5EF4-FFF2-40B4-BE49-F238E27FC236}">
                <a16:creationId xmlns:a16="http://schemas.microsoft.com/office/drawing/2014/main" xmlns="" id="{313EE682-7F6E-499C-B8A6-90A5C44FF6A9}"/>
              </a:ext>
            </a:extLst>
          </p:cNvPr>
          <p:cNvSpPr>
            <a:spLocks/>
          </p:cNvSpPr>
          <p:nvPr/>
        </p:nvSpPr>
        <p:spPr bwMode="auto">
          <a:xfrm>
            <a:off x="4227368" y="5946385"/>
            <a:ext cx="1354138" cy="1165227"/>
          </a:xfrm>
          <a:custGeom>
            <a:avLst/>
            <a:gdLst>
              <a:gd name="T0" fmla="*/ 18 w 143"/>
              <a:gd name="T1" fmla="*/ 39 h 123"/>
              <a:gd name="T2" fmla="*/ 30 w 143"/>
              <a:gd name="T3" fmla="*/ 27 h 123"/>
              <a:gd name="T4" fmla="*/ 34 w 143"/>
              <a:gd name="T5" fmla="*/ 22 h 123"/>
              <a:gd name="T6" fmla="*/ 40 w 143"/>
              <a:gd name="T7" fmla="*/ 18 h 123"/>
              <a:gd name="T8" fmla="*/ 46 w 143"/>
              <a:gd name="T9" fmla="*/ 14 h 123"/>
              <a:gd name="T10" fmla="*/ 51 w 143"/>
              <a:gd name="T11" fmla="*/ 9 h 123"/>
              <a:gd name="T12" fmla="*/ 56 w 143"/>
              <a:gd name="T13" fmla="*/ 8 h 123"/>
              <a:gd name="T14" fmla="*/ 61 w 143"/>
              <a:gd name="T15" fmla="*/ 6 h 123"/>
              <a:gd name="T16" fmla="*/ 66 w 143"/>
              <a:gd name="T17" fmla="*/ 2 h 123"/>
              <a:gd name="T18" fmla="*/ 72 w 143"/>
              <a:gd name="T19" fmla="*/ 1 h 123"/>
              <a:gd name="T20" fmla="*/ 76 w 143"/>
              <a:gd name="T21" fmla="*/ 0 h 123"/>
              <a:gd name="T22" fmla="*/ 80 w 143"/>
              <a:gd name="T23" fmla="*/ 1 h 123"/>
              <a:gd name="T24" fmla="*/ 83 w 143"/>
              <a:gd name="T25" fmla="*/ 2 h 123"/>
              <a:gd name="T26" fmla="*/ 88 w 143"/>
              <a:gd name="T27" fmla="*/ 2 h 123"/>
              <a:gd name="T28" fmla="*/ 93 w 143"/>
              <a:gd name="T29" fmla="*/ 3 h 123"/>
              <a:gd name="T30" fmla="*/ 96 w 143"/>
              <a:gd name="T31" fmla="*/ 4 h 123"/>
              <a:gd name="T32" fmla="*/ 99 w 143"/>
              <a:gd name="T33" fmla="*/ 4 h 123"/>
              <a:gd name="T34" fmla="*/ 101 w 143"/>
              <a:gd name="T35" fmla="*/ 6 h 123"/>
              <a:gd name="T36" fmla="*/ 105 w 143"/>
              <a:gd name="T37" fmla="*/ 8 h 123"/>
              <a:gd name="T38" fmla="*/ 109 w 143"/>
              <a:gd name="T39" fmla="*/ 8 h 123"/>
              <a:gd name="T40" fmla="*/ 113 w 143"/>
              <a:gd name="T41" fmla="*/ 10 h 123"/>
              <a:gd name="T42" fmla="*/ 118 w 143"/>
              <a:gd name="T43" fmla="*/ 13 h 123"/>
              <a:gd name="T44" fmla="*/ 121 w 143"/>
              <a:gd name="T45" fmla="*/ 18 h 123"/>
              <a:gd name="T46" fmla="*/ 125 w 143"/>
              <a:gd name="T47" fmla="*/ 22 h 123"/>
              <a:gd name="T48" fmla="*/ 130 w 143"/>
              <a:gd name="T49" fmla="*/ 25 h 123"/>
              <a:gd name="T50" fmla="*/ 134 w 143"/>
              <a:gd name="T51" fmla="*/ 25 h 123"/>
              <a:gd name="T52" fmla="*/ 138 w 143"/>
              <a:gd name="T53" fmla="*/ 25 h 123"/>
              <a:gd name="T54" fmla="*/ 141 w 143"/>
              <a:gd name="T55" fmla="*/ 26 h 123"/>
              <a:gd name="T56" fmla="*/ 142 w 143"/>
              <a:gd name="T57" fmla="*/ 27 h 123"/>
              <a:gd name="T58" fmla="*/ 140 w 143"/>
              <a:gd name="T59" fmla="*/ 29 h 123"/>
              <a:gd name="T60" fmla="*/ 138 w 143"/>
              <a:gd name="T61" fmla="*/ 31 h 123"/>
              <a:gd name="T62" fmla="*/ 138 w 143"/>
              <a:gd name="T63" fmla="*/ 33 h 123"/>
              <a:gd name="T64" fmla="*/ 138 w 143"/>
              <a:gd name="T65" fmla="*/ 36 h 123"/>
              <a:gd name="T66" fmla="*/ 137 w 143"/>
              <a:gd name="T67" fmla="*/ 38 h 123"/>
              <a:gd name="T68" fmla="*/ 136 w 143"/>
              <a:gd name="T69" fmla="*/ 39 h 123"/>
              <a:gd name="T70" fmla="*/ 134 w 143"/>
              <a:gd name="T71" fmla="*/ 40 h 123"/>
              <a:gd name="T72" fmla="*/ 136 w 143"/>
              <a:gd name="T73" fmla="*/ 42 h 123"/>
              <a:gd name="T74" fmla="*/ 140 w 143"/>
              <a:gd name="T75" fmla="*/ 40 h 123"/>
              <a:gd name="T76" fmla="*/ 142 w 143"/>
              <a:gd name="T77" fmla="*/ 42 h 123"/>
              <a:gd name="T78" fmla="*/ 125 w 143"/>
              <a:gd name="T79" fmla="*/ 71 h 123"/>
              <a:gd name="T80" fmla="*/ 98 w 143"/>
              <a:gd name="T81" fmla="*/ 94 h 123"/>
              <a:gd name="T82" fmla="*/ 75 w 143"/>
              <a:gd name="T83" fmla="*/ 122 h 123"/>
              <a:gd name="T84" fmla="*/ 80 w 143"/>
              <a:gd name="T85" fmla="*/ 105 h 123"/>
              <a:gd name="T86" fmla="*/ 75 w 143"/>
              <a:gd name="T87" fmla="*/ 100 h 123"/>
              <a:gd name="T88" fmla="*/ 71 w 143"/>
              <a:gd name="T89" fmla="*/ 95 h 123"/>
              <a:gd name="T90" fmla="*/ 69 w 143"/>
              <a:gd name="T91" fmla="*/ 92 h 123"/>
              <a:gd name="T92" fmla="*/ 65 w 143"/>
              <a:gd name="T93" fmla="*/ 89 h 123"/>
              <a:gd name="T94" fmla="*/ 57 w 143"/>
              <a:gd name="T95" fmla="*/ 83 h 123"/>
              <a:gd name="T96" fmla="*/ 50 w 143"/>
              <a:gd name="T97" fmla="*/ 80 h 123"/>
              <a:gd name="T98" fmla="*/ 48 w 143"/>
              <a:gd name="T99" fmla="*/ 77 h 123"/>
              <a:gd name="T100" fmla="*/ 43 w 143"/>
              <a:gd name="T101" fmla="*/ 77 h 123"/>
              <a:gd name="T102" fmla="*/ 41 w 143"/>
              <a:gd name="T103" fmla="*/ 73 h 123"/>
              <a:gd name="T104" fmla="*/ 38 w 143"/>
              <a:gd name="T105" fmla="*/ 70 h 123"/>
              <a:gd name="T106" fmla="*/ 35 w 143"/>
              <a:gd name="T107" fmla="*/ 71 h 123"/>
              <a:gd name="T108" fmla="*/ 31 w 143"/>
              <a:gd name="T109" fmla="*/ 73 h 123"/>
              <a:gd name="T110" fmla="*/ 29 w 143"/>
              <a:gd name="T111" fmla="*/ 68 h 123"/>
              <a:gd name="T112" fmla="*/ 26 w 143"/>
              <a:gd name="T113" fmla="*/ 65 h 123"/>
              <a:gd name="T114" fmla="*/ 23 w 143"/>
              <a:gd name="T115" fmla="*/ 63 h 123"/>
              <a:gd name="T116" fmla="*/ 19 w 143"/>
              <a:gd name="T117" fmla="*/ 59 h 123"/>
              <a:gd name="T118" fmla="*/ 16 w 143"/>
              <a:gd name="T119" fmla="*/ 56 h 123"/>
              <a:gd name="T120" fmla="*/ 11 w 143"/>
              <a:gd name="T121" fmla="*/ 55 h 123"/>
              <a:gd name="T122" fmla="*/ 7 w 143"/>
              <a:gd name="T123" fmla="*/ 59 h 123"/>
              <a:gd name="T124" fmla="*/ 1 w 143"/>
              <a:gd name="T125" fmla="*/ 5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123">
                <a:moveTo>
                  <a:pt x="6" y="53"/>
                </a:moveTo>
                <a:lnTo>
                  <a:pt x="6" y="52"/>
                </a:lnTo>
                <a:lnTo>
                  <a:pt x="6" y="52"/>
                </a:lnTo>
                <a:lnTo>
                  <a:pt x="6" y="51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9" y="50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1" y="48"/>
                </a:lnTo>
                <a:lnTo>
                  <a:pt x="12" y="47"/>
                </a:lnTo>
                <a:lnTo>
                  <a:pt x="12" y="46"/>
                </a:lnTo>
                <a:lnTo>
                  <a:pt x="13" y="46"/>
                </a:lnTo>
                <a:lnTo>
                  <a:pt x="14" y="45"/>
                </a:lnTo>
                <a:lnTo>
                  <a:pt x="14" y="44"/>
                </a:lnTo>
                <a:lnTo>
                  <a:pt x="15" y="44"/>
                </a:lnTo>
                <a:lnTo>
                  <a:pt x="15" y="44"/>
                </a:lnTo>
                <a:lnTo>
                  <a:pt x="15" y="44"/>
                </a:lnTo>
                <a:lnTo>
                  <a:pt x="16" y="43"/>
                </a:lnTo>
                <a:lnTo>
                  <a:pt x="16" y="43"/>
                </a:lnTo>
                <a:lnTo>
                  <a:pt x="16" y="43"/>
                </a:lnTo>
                <a:lnTo>
                  <a:pt x="16" y="42"/>
                </a:lnTo>
                <a:lnTo>
                  <a:pt x="16" y="42"/>
                </a:lnTo>
                <a:lnTo>
                  <a:pt x="17" y="42"/>
                </a:lnTo>
                <a:lnTo>
                  <a:pt x="17" y="42"/>
                </a:lnTo>
                <a:lnTo>
                  <a:pt x="18" y="40"/>
                </a:lnTo>
                <a:lnTo>
                  <a:pt x="18" y="40"/>
                </a:lnTo>
                <a:lnTo>
                  <a:pt x="18" y="39"/>
                </a:lnTo>
                <a:lnTo>
                  <a:pt x="18" y="39"/>
                </a:lnTo>
                <a:lnTo>
                  <a:pt x="19" y="38"/>
                </a:lnTo>
                <a:lnTo>
                  <a:pt x="19" y="37"/>
                </a:lnTo>
                <a:lnTo>
                  <a:pt x="19" y="37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2" y="37"/>
                </a:lnTo>
                <a:lnTo>
                  <a:pt x="22" y="37"/>
                </a:lnTo>
                <a:lnTo>
                  <a:pt x="22" y="36"/>
                </a:lnTo>
                <a:lnTo>
                  <a:pt x="23" y="35"/>
                </a:lnTo>
                <a:lnTo>
                  <a:pt x="22" y="35"/>
                </a:lnTo>
                <a:lnTo>
                  <a:pt x="22" y="35"/>
                </a:lnTo>
                <a:lnTo>
                  <a:pt x="23" y="34"/>
                </a:lnTo>
                <a:lnTo>
                  <a:pt x="23" y="34"/>
                </a:lnTo>
                <a:lnTo>
                  <a:pt x="24" y="34"/>
                </a:lnTo>
                <a:lnTo>
                  <a:pt x="24" y="34"/>
                </a:lnTo>
                <a:lnTo>
                  <a:pt x="24" y="33"/>
                </a:lnTo>
                <a:lnTo>
                  <a:pt x="24" y="33"/>
                </a:lnTo>
                <a:lnTo>
                  <a:pt x="24" y="33"/>
                </a:lnTo>
                <a:lnTo>
                  <a:pt x="24" y="32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6" y="31"/>
                </a:lnTo>
                <a:lnTo>
                  <a:pt x="27" y="30"/>
                </a:lnTo>
                <a:lnTo>
                  <a:pt x="27" y="30"/>
                </a:lnTo>
                <a:lnTo>
                  <a:pt x="27" y="29"/>
                </a:lnTo>
                <a:lnTo>
                  <a:pt x="29" y="28"/>
                </a:lnTo>
                <a:lnTo>
                  <a:pt x="29" y="28"/>
                </a:lnTo>
                <a:lnTo>
                  <a:pt x="30" y="28"/>
                </a:lnTo>
                <a:lnTo>
                  <a:pt x="30" y="27"/>
                </a:lnTo>
                <a:lnTo>
                  <a:pt x="30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1" y="26"/>
                </a:lnTo>
                <a:lnTo>
                  <a:pt x="31" y="26"/>
                </a:lnTo>
                <a:lnTo>
                  <a:pt x="32" y="25"/>
                </a:lnTo>
                <a:lnTo>
                  <a:pt x="32" y="25"/>
                </a:lnTo>
                <a:lnTo>
                  <a:pt x="32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2" y="23"/>
                </a:lnTo>
                <a:lnTo>
                  <a:pt x="32" y="23"/>
                </a:lnTo>
                <a:lnTo>
                  <a:pt x="33" y="23"/>
                </a:lnTo>
                <a:lnTo>
                  <a:pt x="34" y="23"/>
                </a:lnTo>
                <a:lnTo>
                  <a:pt x="34" y="24"/>
                </a:lnTo>
                <a:lnTo>
                  <a:pt x="35" y="24"/>
                </a:lnTo>
                <a:lnTo>
                  <a:pt x="35" y="24"/>
                </a:lnTo>
                <a:lnTo>
                  <a:pt x="35" y="24"/>
                </a:lnTo>
                <a:lnTo>
                  <a:pt x="35" y="25"/>
                </a:lnTo>
                <a:lnTo>
                  <a:pt x="35" y="25"/>
                </a:lnTo>
                <a:lnTo>
                  <a:pt x="35" y="24"/>
                </a:lnTo>
                <a:lnTo>
                  <a:pt x="35" y="24"/>
                </a:lnTo>
                <a:lnTo>
                  <a:pt x="36" y="23"/>
                </a:lnTo>
                <a:lnTo>
                  <a:pt x="36" y="23"/>
                </a:lnTo>
                <a:lnTo>
                  <a:pt x="35" y="22"/>
                </a:lnTo>
                <a:lnTo>
                  <a:pt x="35" y="22"/>
                </a:lnTo>
                <a:lnTo>
                  <a:pt x="34" y="22"/>
                </a:lnTo>
                <a:lnTo>
                  <a:pt x="34" y="21"/>
                </a:lnTo>
                <a:lnTo>
                  <a:pt x="34" y="21"/>
                </a:lnTo>
                <a:lnTo>
                  <a:pt x="35" y="21"/>
                </a:lnTo>
                <a:lnTo>
                  <a:pt x="35" y="21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7" y="19"/>
                </a:lnTo>
                <a:lnTo>
                  <a:pt x="36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9" y="18"/>
                </a:lnTo>
                <a:lnTo>
                  <a:pt x="39" y="18"/>
                </a:lnTo>
                <a:lnTo>
                  <a:pt x="39" y="18"/>
                </a:lnTo>
                <a:lnTo>
                  <a:pt x="39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6"/>
                </a:lnTo>
                <a:lnTo>
                  <a:pt x="41" y="16"/>
                </a:lnTo>
                <a:lnTo>
                  <a:pt x="41" y="16"/>
                </a:lnTo>
                <a:lnTo>
                  <a:pt x="42" y="16"/>
                </a:lnTo>
                <a:lnTo>
                  <a:pt x="42" y="16"/>
                </a:lnTo>
                <a:lnTo>
                  <a:pt x="42" y="15"/>
                </a:lnTo>
                <a:lnTo>
                  <a:pt x="42" y="15"/>
                </a:lnTo>
                <a:lnTo>
                  <a:pt x="42" y="15"/>
                </a:lnTo>
                <a:lnTo>
                  <a:pt x="43" y="15"/>
                </a:lnTo>
                <a:lnTo>
                  <a:pt x="43" y="15"/>
                </a:lnTo>
                <a:lnTo>
                  <a:pt x="43" y="15"/>
                </a:lnTo>
                <a:lnTo>
                  <a:pt x="43" y="15"/>
                </a:lnTo>
                <a:lnTo>
                  <a:pt x="44" y="14"/>
                </a:lnTo>
                <a:lnTo>
                  <a:pt x="44" y="14"/>
                </a:lnTo>
                <a:lnTo>
                  <a:pt x="45" y="14"/>
                </a:lnTo>
                <a:lnTo>
                  <a:pt x="45" y="14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4"/>
                </a:lnTo>
                <a:lnTo>
                  <a:pt x="45" y="14"/>
                </a:lnTo>
                <a:lnTo>
                  <a:pt x="46" y="14"/>
                </a:lnTo>
                <a:lnTo>
                  <a:pt x="46" y="14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2"/>
                </a:lnTo>
                <a:lnTo>
                  <a:pt x="47" y="12"/>
                </a:lnTo>
                <a:lnTo>
                  <a:pt x="47" y="13"/>
                </a:lnTo>
                <a:lnTo>
                  <a:pt x="47" y="13"/>
                </a:lnTo>
                <a:lnTo>
                  <a:pt x="48" y="13"/>
                </a:lnTo>
                <a:lnTo>
                  <a:pt x="48" y="12"/>
                </a:lnTo>
                <a:lnTo>
                  <a:pt x="48" y="12"/>
                </a:lnTo>
                <a:lnTo>
                  <a:pt x="48" y="13"/>
                </a:lnTo>
                <a:lnTo>
                  <a:pt x="49" y="13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49" y="11"/>
                </a:lnTo>
                <a:lnTo>
                  <a:pt x="49" y="10"/>
                </a:lnTo>
                <a:lnTo>
                  <a:pt x="49" y="10"/>
                </a:lnTo>
                <a:lnTo>
                  <a:pt x="49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9"/>
                </a:lnTo>
                <a:lnTo>
                  <a:pt x="51" y="9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6" y="7"/>
                </a:lnTo>
                <a:lnTo>
                  <a:pt x="56" y="8"/>
                </a:lnTo>
                <a:lnTo>
                  <a:pt x="56" y="8"/>
                </a:lnTo>
                <a:lnTo>
                  <a:pt x="56" y="7"/>
                </a:lnTo>
                <a:lnTo>
                  <a:pt x="56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60" y="7"/>
                </a:lnTo>
                <a:lnTo>
                  <a:pt x="60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1" y="6"/>
                </a:lnTo>
                <a:lnTo>
                  <a:pt x="61" y="5"/>
                </a:lnTo>
                <a:lnTo>
                  <a:pt x="61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3"/>
                </a:lnTo>
                <a:lnTo>
                  <a:pt x="62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3"/>
                </a:lnTo>
                <a:lnTo>
                  <a:pt x="65" y="3"/>
                </a:lnTo>
                <a:lnTo>
                  <a:pt x="65" y="3"/>
                </a:lnTo>
                <a:lnTo>
                  <a:pt x="65" y="3"/>
                </a:lnTo>
                <a:lnTo>
                  <a:pt x="65" y="2"/>
                </a:lnTo>
                <a:lnTo>
                  <a:pt x="65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1"/>
                </a:lnTo>
                <a:lnTo>
                  <a:pt x="66" y="1"/>
                </a:lnTo>
                <a:lnTo>
                  <a:pt x="67" y="1"/>
                </a:lnTo>
                <a:lnTo>
                  <a:pt x="67" y="1"/>
                </a:lnTo>
                <a:lnTo>
                  <a:pt x="67" y="1"/>
                </a:lnTo>
                <a:lnTo>
                  <a:pt x="67" y="1"/>
                </a:lnTo>
                <a:lnTo>
                  <a:pt x="67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70" y="1"/>
                </a:lnTo>
                <a:lnTo>
                  <a:pt x="70" y="1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1" y="2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2" y="1"/>
                </a:lnTo>
                <a:lnTo>
                  <a:pt x="72" y="1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3" y="2"/>
                </a:lnTo>
                <a:lnTo>
                  <a:pt x="73" y="2"/>
                </a:lnTo>
                <a:lnTo>
                  <a:pt x="73" y="1"/>
                </a:lnTo>
                <a:lnTo>
                  <a:pt x="74" y="1"/>
                </a:lnTo>
                <a:lnTo>
                  <a:pt x="74" y="1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5" y="2"/>
                </a:lnTo>
                <a:lnTo>
                  <a:pt x="75" y="2"/>
                </a:lnTo>
                <a:lnTo>
                  <a:pt x="75" y="2"/>
                </a:lnTo>
                <a:lnTo>
                  <a:pt x="75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6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2" y="1"/>
                </a:lnTo>
                <a:lnTo>
                  <a:pt x="82" y="1"/>
                </a:lnTo>
                <a:lnTo>
                  <a:pt x="82" y="1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2"/>
                </a:lnTo>
                <a:lnTo>
                  <a:pt x="83" y="2"/>
                </a:lnTo>
                <a:lnTo>
                  <a:pt x="83" y="2"/>
                </a:lnTo>
                <a:lnTo>
                  <a:pt x="84" y="2"/>
                </a:lnTo>
                <a:lnTo>
                  <a:pt x="84" y="2"/>
                </a:lnTo>
                <a:lnTo>
                  <a:pt x="84" y="2"/>
                </a:lnTo>
                <a:lnTo>
                  <a:pt x="84" y="2"/>
                </a:lnTo>
                <a:lnTo>
                  <a:pt x="84" y="2"/>
                </a:lnTo>
                <a:lnTo>
                  <a:pt x="84" y="1"/>
                </a:lnTo>
                <a:lnTo>
                  <a:pt x="84" y="1"/>
                </a:lnTo>
                <a:lnTo>
                  <a:pt x="85" y="1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2"/>
                </a:lnTo>
                <a:lnTo>
                  <a:pt x="86" y="2"/>
                </a:lnTo>
                <a:lnTo>
                  <a:pt x="86" y="2"/>
                </a:lnTo>
                <a:lnTo>
                  <a:pt x="86" y="2"/>
                </a:lnTo>
                <a:lnTo>
                  <a:pt x="87" y="2"/>
                </a:lnTo>
                <a:lnTo>
                  <a:pt x="87" y="2"/>
                </a:lnTo>
                <a:lnTo>
                  <a:pt x="87" y="2"/>
                </a:lnTo>
                <a:lnTo>
                  <a:pt x="87" y="2"/>
                </a:lnTo>
                <a:lnTo>
                  <a:pt x="87" y="2"/>
                </a:lnTo>
                <a:lnTo>
                  <a:pt x="88" y="2"/>
                </a:lnTo>
                <a:lnTo>
                  <a:pt x="88" y="2"/>
                </a:lnTo>
                <a:lnTo>
                  <a:pt x="88" y="2"/>
                </a:lnTo>
                <a:lnTo>
                  <a:pt x="88" y="2"/>
                </a:lnTo>
                <a:lnTo>
                  <a:pt x="88" y="2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1" y="3"/>
                </a:lnTo>
                <a:lnTo>
                  <a:pt x="91" y="3"/>
                </a:lnTo>
                <a:lnTo>
                  <a:pt x="91" y="3"/>
                </a:lnTo>
                <a:lnTo>
                  <a:pt x="91" y="3"/>
                </a:lnTo>
                <a:lnTo>
                  <a:pt x="92" y="3"/>
                </a:lnTo>
                <a:lnTo>
                  <a:pt x="92" y="3"/>
                </a:lnTo>
                <a:lnTo>
                  <a:pt x="92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2"/>
                </a:lnTo>
                <a:lnTo>
                  <a:pt x="93" y="2"/>
                </a:lnTo>
                <a:lnTo>
                  <a:pt x="94" y="2"/>
                </a:lnTo>
                <a:lnTo>
                  <a:pt x="94" y="2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4" y="3"/>
                </a:lnTo>
                <a:lnTo>
                  <a:pt x="94" y="3"/>
                </a:lnTo>
                <a:lnTo>
                  <a:pt x="94" y="4"/>
                </a:lnTo>
                <a:lnTo>
                  <a:pt x="94" y="4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5" y="3"/>
                </a:lnTo>
                <a:lnTo>
                  <a:pt x="94" y="3"/>
                </a:lnTo>
                <a:lnTo>
                  <a:pt x="95" y="4"/>
                </a:lnTo>
                <a:lnTo>
                  <a:pt x="95" y="4"/>
                </a:lnTo>
                <a:lnTo>
                  <a:pt x="95" y="3"/>
                </a:lnTo>
                <a:lnTo>
                  <a:pt x="95" y="3"/>
                </a:lnTo>
                <a:lnTo>
                  <a:pt x="95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3"/>
                </a:lnTo>
                <a:lnTo>
                  <a:pt x="96" y="3"/>
                </a:lnTo>
                <a:lnTo>
                  <a:pt x="96" y="3"/>
                </a:lnTo>
                <a:lnTo>
                  <a:pt x="96" y="3"/>
                </a:lnTo>
                <a:lnTo>
                  <a:pt x="96" y="3"/>
                </a:lnTo>
                <a:lnTo>
                  <a:pt x="97" y="3"/>
                </a:lnTo>
                <a:lnTo>
                  <a:pt x="97" y="3"/>
                </a:lnTo>
                <a:lnTo>
                  <a:pt x="97" y="3"/>
                </a:lnTo>
                <a:lnTo>
                  <a:pt x="97" y="3"/>
                </a:lnTo>
                <a:lnTo>
                  <a:pt x="97" y="3"/>
                </a:lnTo>
                <a:lnTo>
                  <a:pt x="96" y="4"/>
                </a:lnTo>
                <a:lnTo>
                  <a:pt x="96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8" y="4"/>
                </a:lnTo>
                <a:lnTo>
                  <a:pt x="98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100" y="5"/>
                </a:lnTo>
                <a:lnTo>
                  <a:pt x="100" y="5"/>
                </a:lnTo>
                <a:lnTo>
                  <a:pt x="100" y="4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1" y="4"/>
                </a:lnTo>
                <a:lnTo>
                  <a:pt x="101" y="4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6"/>
                </a:lnTo>
                <a:lnTo>
                  <a:pt x="101" y="6"/>
                </a:lnTo>
                <a:lnTo>
                  <a:pt x="101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8"/>
                </a:lnTo>
                <a:lnTo>
                  <a:pt x="104" y="8"/>
                </a:lnTo>
                <a:lnTo>
                  <a:pt x="104" y="8"/>
                </a:lnTo>
                <a:lnTo>
                  <a:pt x="103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7"/>
                </a:lnTo>
                <a:lnTo>
                  <a:pt x="105" y="7"/>
                </a:lnTo>
                <a:lnTo>
                  <a:pt x="106" y="7"/>
                </a:lnTo>
                <a:lnTo>
                  <a:pt x="106" y="7"/>
                </a:lnTo>
                <a:lnTo>
                  <a:pt x="106" y="7"/>
                </a:lnTo>
                <a:lnTo>
                  <a:pt x="106" y="8"/>
                </a:lnTo>
                <a:lnTo>
                  <a:pt x="106" y="8"/>
                </a:lnTo>
                <a:lnTo>
                  <a:pt x="106" y="8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8" y="8"/>
                </a:lnTo>
                <a:lnTo>
                  <a:pt x="108" y="8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9" y="8"/>
                </a:lnTo>
                <a:lnTo>
                  <a:pt x="109" y="8"/>
                </a:lnTo>
                <a:lnTo>
                  <a:pt x="109" y="8"/>
                </a:lnTo>
                <a:lnTo>
                  <a:pt x="109" y="8"/>
                </a:lnTo>
                <a:lnTo>
                  <a:pt x="109" y="8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8"/>
                </a:lnTo>
                <a:lnTo>
                  <a:pt x="110" y="9"/>
                </a:lnTo>
                <a:lnTo>
                  <a:pt x="110" y="8"/>
                </a:lnTo>
                <a:lnTo>
                  <a:pt x="110" y="8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10"/>
                </a:lnTo>
                <a:lnTo>
                  <a:pt x="111" y="10"/>
                </a:lnTo>
                <a:lnTo>
                  <a:pt x="111" y="10"/>
                </a:lnTo>
                <a:lnTo>
                  <a:pt x="111" y="10"/>
                </a:lnTo>
                <a:lnTo>
                  <a:pt x="112" y="10"/>
                </a:lnTo>
                <a:lnTo>
                  <a:pt x="112" y="10"/>
                </a:lnTo>
                <a:lnTo>
                  <a:pt x="112" y="10"/>
                </a:lnTo>
                <a:lnTo>
                  <a:pt x="112" y="10"/>
                </a:lnTo>
                <a:lnTo>
                  <a:pt x="112" y="10"/>
                </a:lnTo>
                <a:lnTo>
                  <a:pt x="113" y="10"/>
                </a:lnTo>
                <a:lnTo>
                  <a:pt x="113" y="10"/>
                </a:lnTo>
                <a:lnTo>
                  <a:pt x="112" y="10"/>
                </a:lnTo>
                <a:lnTo>
                  <a:pt x="113" y="11"/>
                </a:lnTo>
                <a:lnTo>
                  <a:pt x="113" y="11"/>
                </a:lnTo>
                <a:lnTo>
                  <a:pt x="113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5" y="13"/>
                </a:lnTo>
                <a:lnTo>
                  <a:pt x="115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6" y="13"/>
                </a:lnTo>
                <a:lnTo>
                  <a:pt x="116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4"/>
                </a:lnTo>
                <a:lnTo>
                  <a:pt x="117" y="14"/>
                </a:lnTo>
                <a:lnTo>
                  <a:pt x="117" y="13"/>
                </a:lnTo>
                <a:lnTo>
                  <a:pt x="118" y="13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5"/>
                </a:lnTo>
                <a:lnTo>
                  <a:pt x="118" y="15"/>
                </a:lnTo>
                <a:lnTo>
                  <a:pt x="119" y="15"/>
                </a:lnTo>
                <a:lnTo>
                  <a:pt x="119" y="15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1" y="16"/>
                </a:lnTo>
                <a:lnTo>
                  <a:pt x="120" y="16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2" y="19"/>
                </a:lnTo>
                <a:lnTo>
                  <a:pt x="121" y="19"/>
                </a:lnTo>
                <a:lnTo>
                  <a:pt x="122" y="19"/>
                </a:lnTo>
                <a:lnTo>
                  <a:pt x="122" y="19"/>
                </a:lnTo>
                <a:lnTo>
                  <a:pt x="122" y="19"/>
                </a:lnTo>
                <a:lnTo>
                  <a:pt x="122" y="19"/>
                </a:lnTo>
                <a:lnTo>
                  <a:pt x="122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4" y="21"/>
                </a:lnTo>
                <a:lnTo>
                  <a:pt x="124" y="21"/>
                </a:lnTo>
                <a:lnTo>
                  <a:pt x="124" y="21"/>
                </a:lnTo>
                <a:lnTo>
                  <a:pt x="124" y="21"/>
                </a:lnTo>
                <a:lnTo>
                  <a:pt x="124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3"/>
                </a:lnTo>
                <a:lnTo>
                  <a:pt x="125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7" y="24"/>
                </a:lnTo>
                <a:lnTo>
                  <a:pt x="127" y="24"/>
                </a:lnTo>
                <a:lnTo>
                  <a:pt x="127" y="24"/>
                </a:lnTo>
                <a:lnTo>
                  <a:pt x="127" y="24"/>
                </a:lnTo>
                <a:lnTo>
                  <a:pt x="127" y="25"/>
                </a:lnTo>
                <a:lnTo>
                  <a:pt x="128" y="25"/>
                </a:lnTo>
                <a:lnTo>
                  <a:pt x="128" y="25"/>
                </a:lnTo>
                <a:lnTo>
                  <a:pt x="128" y="24"/>
                </a:lnTo>
                <a:lnTo>
                  <a:pt x="128" y="24"/>
                </a:lnTo>
                <a:lnTo>
                  <a:pt x="128" y="24"/>
                </a:lnTo>
                <a:lnTo>
                  <a:pt x="128" y="24"/>
                </a:lnTo>
                <a:lnTo>
                  <a:pt x="129" y="24"/>
                </a:lnTo>
                <a:lnTo>
                  <a:pt x="129" y="24"/>
                </a:lnTo>
                <a:lnTo>
                  <a:pt x="129" y="25"/>
                </a:lnTo>
                <a:lnTo>
                  <a:pt x="129" y="25"/>
                </a:lnTo>
                <a:lnTo>
                  <a:pt x="130" y="25"/>
                </a:lnTo>
                <a:lnTo>
                  <a:pt x="130" y="25"/>
                </a:lnTo>
                <a:lnTo>
                  <a:pt x="130" y="25"/>
                </a:lnTo>
                <a:lnTo>
                  <a:pt x="130" y="25"/>
                </a:lnTo>
                <a:lnTo>
                  <a:pt x="130" y="25"/>
                </a:lnTo>
                <a:lnTo>
                  <a:pt x="131" y="25"/>
                </a:lnTo>
                <a:lnTo>
                  <a:pt x="131" y="24"/>
                </a:lnTo>
                <a:lnTo>
                  <a:pt x="131" y="24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3" y="25"/>
                </a:lnTo>
                <a:lnTo>
                  <a:pt x="133" y="25"/>
                </a:lnTo>
                <a:lnTo>
                  <a:pt x="132" y="25"/>
                </a:lnTo>
                <a:lnTo>
                  <a:pt x="132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6"/>
                </a:lnTo>
                <a:lnTo>
                  <a:pt x="134" y="26"/>
                </a:lnTo>
                <a:lnTo>
                  <a:pt x="135" y="26"/>
                </a:lnTo>
                <a:lnTo>
                  <a:pt x="135" y="25"/>
                </a:lnTo>
                <a:lnTo>
                  <a:pt x="134" y="25"/>
                </a:lnTo>
                <a:lnTo>
                  <a:pt x="134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6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40" y="25"/>
                </a:lnTo>
                <a:lnTo>
                  <a:pt x="140" y="25"/>
                </a:lnTo>
                <a:lnTo>
                  <a:pt x="140" y="25"/>
                </a:lnTo>
                <a:lnTo>
                  <a:pt x="139" y="25"/>
                </a:lnTo>
                <a:lnTo>
                  <a:pt x="140" y="25"/>
                </a:lnTo>
                <a:lnTo>
                  <a:pt x="140" y="25"/>
                </a:lnTo>
                <a:lnTo>
                  <a:pt x="140" y="25"/>
                </a:lnTo>
                <a:lnTo>
                  <a:pt x="140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5"/>
                </a:lnTo>
                <a:lnTo>
                  <a:pt x="141" y="26"/>
                </a:lnTo>
                <a:lnTo>
                  <a:pt x="140" y="25"/>
                </a:lnTo>
                <a:lnTo>
                  <a:pt x="140" y="25"/>
                </a:lnTo>
                <a:lnTo>
                  <a:pt x="141" y="25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5"/>
                </a:lnTo>
                <a:lnTo>
                  <a:pt x="141" y="25"/>
                </a:lnTo>
                <a:lnTo>
                  <a:pt x="141" y="25"/>
                </a:lnTo>
                <a:lnTo>
                  <a:pt x="141" y="25"/>
                </a:lnTo>
                <a:lnTo>
                  <a:pt x="141" y="25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8"/>
                </a:lnTo>
                <a:lnTo>
                  <a:pt x="142" y="28"/>
                </a:lnTo>
                <a:lnTo>
                  <a:pt x="143" y="28"/>
                </a:lnTo>
                <a:lnTo>
                  <a:pt x="143" y="28"/>
                </a:lnTo>
                <a:lnTo>
                  <a:pt x="143" y="28"/>
                </a:lnTo>
                <a:lnTo>
                  <a:pt x="142" y="28"/>
                </a:lnTo>
                <a:lnTo>
                  <a:pt x="142" y="28"/>
                </a:lnTo>
                <a:lnTo>
                  <a:pt x="142" y="28"/>
                </a:lnTo>
                <a:lnTo>
                  <a:pt x="142" y="28"/>
                </a:lnTo>
                <a:lnTo>
                  <a:pt x="142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0" y="29"/>
                </a:lnTo>
                <a:lnTo>
                  <a:pt x="141" y="29"/>
                </a:lnTo>
                <a:lnTo>
                  <a:pt x="140" y="29"/>
                </a:lnTo>
                <a:lnTo>
                  <a:pt x="141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8" y="30"/>
                </a:lnTo>
                <a:lnTo>
                  <a:pt x="138" y="30"/>
                </a:lnTo>
                <a:lnTo>
                  <a:pt x="138" y="30"/>
                </a:lnTo>
                <a:lnTo>
                  <a:pt x="139" y="30"/>
                </a:lnTo>
                <a:lnTo>
                  <a:pt x="138" y="30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2"/>
                </a:lnTo>
                <a:lnTo>
                  <a:pt x="138" y="31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5"/>
                </a:lnTo>
                <a:lnTo>
                  <a:pt x="139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6"/>
                </a:lnTo>
                <a:lnTo>
                  <a:pt x="138" y="35"/>
                </a:lnTo>
                <a:lnTo>
                  <a:pt x="138" y="35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7"/>
                </a:lnTo>
                <a:lnTo>
                  <a:pt x="137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7" y="37"/>
                </a:lnTo>
                <a:lnTo>
                  <a:pt x="137" y="37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9"/>
                </a:lnTo>
                <a:lnTo>
                  <a:pt x="136" y="38"/>
                </a:lnTo>
                <a:lnTo>
                  <a:pt x="136" y="39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5" y="38"/>
                </a:lnTo>
                <a:lnTo>
                  <a:pt x="135" y="38"/>
                </a:lnTo>
                <a:lnTo>
                  <a:pt x="135" y="38"/>
                </a:lnTo>
                <a:lnTo>
                  <a:pt x="135" y="38"/>
                </a:lnTo>
                <a:lnTo>
                  <a:pt x="136" y="38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5" y="39"/>
                </a:lnTo>
                <a:lnTo>
                  <a:pt x="136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4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4" y="39"/>
                </a:lnTo>
                <a:lnTo>
                  <a:pt x="135" y="39"/>
                </a:lnTo>
                <a:lnTo>
                  <a:pt x="134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4" y="40"/>
                </a:lnTo>
                <a:lnTo>
                  <a:pt x="134" y="40"/>
                </a:lnTo>
                <a:lnTo>
                  <a:pt x="134" y="40"/>
                </a:lnTo>
                <a:lnTo>
                  <a:pt x="134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4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2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39"/>
                </a:lnTo>
                <a:lnTo>
                  <a:pt x="137" y="39"/>
                </a:lnTo>
                <a:lnTo>
                  <a:pt x="137" y="39"/>
                </a:lnTo>
                <a:lnTo>
                  <a:pt x="137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9" y="39"/>
                </a:lnTo>
                <a:lnTo>
                  <a:pt x="139" y="39"/>
                </a:lnTo>
                <a:lnTo>
                  <a:pt x="139" y="39"/>
                </a:lnTo>
                <a:lnTo>
                  <a:pt x="140" y="39"/>
                </a:lnTo>
                <a:lnTo>
                  <a:pt x="140" y="39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1" y="40"/>
                </a:lnTo>
                <a:lnTo>
                  <a:pt x="141" y="40"/>
                </a:lnTo>
                <a:lnTo>
                  <a:pt x="141" y="40"/>
                </a:lnTo>
                <a:lnTo>
                  <a:pt x="141" y="40"/>
                </a:lnTo>
                <a:lnTo>
                  <a:pt x="141" y="41"/>
                </a:lnTo>
                <a:lnTo>
                  <a:pt x="141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41" y="43"/>
                </a:lnTo>
                <a:lnTo>
                  <a:pt x="139" y="46"/>
                </a:lnTo>
                <a:lnTo>
                  <a:pt x="138" y="47"/>
                </a:lnTo>
                <a:lnTo>
                  <a:pt x="138" y="47"/>
                </a:lnTo>
                <a:lnTo>
                  <a:pt x="138" y="47"/>
                </a:lnTo>
                <a:lnTo>
                  <a:pt x="138" y="47"/>
                </a:lnTo>
                <a:lnTo>
                  <a:pt x="137" y="48"/>
                </a:lnTo>
                <a:lnTo>
                  <a:pt x="137" y="49"/>
                </a:lnTo>
                <a:lnTo>
                  <a:pt x="136" y="50"/>
                </a:lnTo>
                <a:lnTo>
                  <a:pt x="136" y="51"/>
                </a:lnTo>
                <a:lnTo>
                  <a:pt x="136" y="51"/>
                </a:lnTo>
                <a:lnTo>
                  <a:pt x="135" y="53"/>
                </a:lnTo>
                <a:lnTo>
                  <a:pt x="135" y="54"/>
                </a:lnTo>
                <a:lnTo>
                  <a:pt x="134" y="55"/>
                </a:lnTo>
                <a:lnTo>
                  <a:pt x="134" y="55"/>
                </a:lnTo>
                <a:lnTo>
                  <a:pt x="133" y="57"/>
                </a:lnTo>
                <a:lnTo>
                  <a:pt x="133" y="58"/>
                </a:lnTo>
                <a:lnTo>
                  <a:pt x="133" y="59"/>
                </a:lnTo>
                <a:lnTo>
                  <a:pt x="133" y="59"/>
                </a:lnTo>
                <a:lnTo>
                  <a:pt x="133" y="59"/>
                </a:lnTo>
                <a:lnTo>
                  <a:pt x="132" y="60"/>
                </a:lnTo>
                <a:lnTo>
                  <a:pt x="132" y="61"/>
                </a:lnTo>
                <a:lnTo>
                  <a:pt x="132" y="62"/>
                </a:lnTo>
                <a:lnTo>
                  <a:pt x="131" y="63"/>
                </a:lnTo>
                <a:lnTo>
                  <a:pt x="131" y="64"/>
                </a:lnTo>
                <a:lnTo>
                  <a:pt x="129" y="66"/>
                </a:lnTo>
                <a:lnTo>
                  <a:pt x="129" y="66"/>
                </a:lnTo>
                <a:lnTo>
                  <a:pt x="127" y="69"/>
                </a:lnTo>
                <a:lnTo>
                  <a:pt x="125" y="71"/>
                </a:lnTo>
                <a:lnTo>
                  <a:pt x="125" y="72"/>
                </a:lnTo>
                <a:lnTo>
                  <a:pt x="124" y="73"/>
                </a:lnTo>
                <a:lnTo>
                  <a:pt x="123" y="74"/>
                </a:lnTo>
                <a:lnTo>
                  <a:pt x="123" y="75"/>
                </a:lnTo>
                <a:lnTo>
                  <a:pt x="122" y="76"/>
                </a:lnTo>
                <a:lnTo>
                  <a:pt x="121" y="76"/>
                </a:lnTo>
                <a:lnTo>
                  <a:pt x="120" y="77"/>
                </a:lnTo>
                <a:lnTo>
                  <a:pt x="120" y="77"/>
                </a:lnTo>
                <a:lnTo>
                  <a:pt x="119" y="79"/>
                </a:lnTo>
                <a:lnTo>
                  <a:pt x="117" y="80"/>
                </a:lnTo>
                <a:lnTo>
                  <a:pt x="116" y="81"/>
                </a:lnTo>
                <a:lnTo>
                  <a:pt x="116" y="81"/>
                </a:lnTo>
                <a:lnTo>
                  <a:pt x="115" y="82"/>
                </a:lnTo>
                <a:lnTo>
                  <a:pt x="115" y="82"/>
                </a:lnTo>
                <a:lnTo>
                  <a:pt x="113" y="83"/>
                </a:lnTo>
                <a:lnTo>
                  <a:pt x="112" y="85"/>
                </a:lnTo>
                <a:lnTo>
                  <a:pt x="111" y="85"/>
                </a:lnTo>
                <a:lnTo>
                  <a:pt x="110" y="86"/>
                </a:lnTo>
                <a:lnTo>
                  <a:pt x="108" y="87"/>
                </a:lnTo>
                <a:lnTo>
                  <a:pt x="106" y="88"/>
                </a:lnTo>
                <a:lnTo>
                  <a:pt x="105" y="89"/>
                </a:lnTo>
                <a:lnTo>
                  <a:pt x="103" y="90"/>
                </a:lnTo>
                <a:lnTo>
                  <a:pt x="103" y="90"/>
                </a:lnTo>
                <a:lnTo>
                  <a:pt x="102" y="91"/>
                </a:lnTo>
                <a:lnTo>
                  <a:pt x="100" y="93"/>
                </a:lnTo>
                <a:lnTo>
                  <a:pt x="100" y="93"/>
                </a:lnTo>
                <a:lnTo>
                  <a:pt x="100" y="94"/>
                </a:lnTo>
                <a:lnTo>
                  <a:pt x="100" y="93"/>
                </a:lnTo>
                <a:lnTo>
                  <a:pt x="99" y="94"/>
                </a:lnTo>
                <a:lnTo>
                  <a:pt x="99" y="94"/>
                </a:lnTo>
                <a:lnTo>
                  <a:pt x="98" y="94"/>
                </a:lnTo>
                <a:lnTo>
                  <a:pt x="97" y="95"/>
                </a:lnTo>
                <a:lnTo>
                  <a:pt x="97" y="96"/>
                </a:lnTo>
                <a:lnTo>
                  <a:pt x="96" y="97"/>
                </a:lnTo>
                <a:lnTo>
                  <a:pt x="95" y="98"/>
                </a:lnTo>
                <a:lnTo>
                  <a:pt x="95" y="99"/>
                </a:lnTo>
                <a:lnTo>
                  <a:pt x="94" y="102"/>
                </a:lnTo>
                <a:lnTo>
                  <a:pt x="94" y="102"/>
                </a:lnTo>
                <a:lnTo>
                  <a:pt x="93" y="104"/>
                </a:lnTo>
                <a:lnTo>
                  <a:pt x="93" y="105"/>
                </a:lnTo>
                <a:lnTo>
                  <a:pt x="92" y="107"/>
                </a:lnTo>
                <a:lnTo>
                  <a:pt x="91" y="108"/>
                </a:lnTo>
                <a:lnTo>
                  <a:pt x="91" y="110"/>
                </a:lnTo>
                <a:lnTo>
                  <a:pt x="90" y="111"/>
                </a:lnTo>
                <a:lnTo>
                  <a:pt x="89" y="112"/>
                </a:lnTo>
                <a:lnTo>
                  <a:pt x="88" y="114"/>
                </a:lnTo>
                <a:lnTo>
                  <a:pt x="87" y="115"/>
                </a:lnTo>
                <a:lnTo>
                  <a:pt x="83" y="118"/>
                </a:lnTo>
                <a:lnTo>
                  <a:pt x="81" y="120"/>
                </a:lnTo>
                <a:lnTo>
                  <a:pt x="79" y="121"/>
                </a:lnTo>
                <a:lnTo>
                  <a:pt x="79" y="121"/>
                </a:lnTo>
                <a:lnTo>
                  <a:pt x="77" y="123"/>
                </a:lnTo>
                <a:lnTo>
                  <a:pt x="77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2"/>
                </a:lnTo>
                <a:lnTo>
                  <a:pt x="76" y="122"/>
                </a:lnTo>
                <a:lnTo>
                  <a:pt x="76" y="122"/>
                </a:lnTo>
                <a:lnTo>
                  <a:pt x="75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0"/>
                </a:lnTo>
                <a:lnTo>
                  <a:pt x="74" y="120"/>
                </a:lnTo>
                <a:lnTo>
                  <a:pt x="74" y="120"/>
                </a:lnTo>
                <a:lnTo>
                  <a:pt x="74" y="119"/>
                </a:lnTo>
                <a:lnTo>
                  <a:pt x="74" y="117"/>
                </a:lnTo>
                <a:lnTo>
                  <a:pt x="74" y="115"/>
                </a:lnTo>
                <a:lnTo>
                  <a:pt x="74" y="114"/>
                </a:lnTo>
                <a:lnTo>
                  <a:pt x="74" y="112"/>
                </a:lnTo>
                <a:lnTo>
                  <a:pt x="75" y="110"/>
                </a:lnTo>
                <a:lnTo>
                  <a:pt x="77" y="109"/>
                </a:lnTo>
                <a:lnTo>
                  <a:pt x="78" y="109"/>
                </a:lnTo>
                <a:lnTo>
                  <a:pt x="79" y="108"/>
                </a:lnTo>
                <a:lnTo>
                  <a:pt x="78" y="107"/>
                </a:lnTo>
                <a:lnTo>
                  <a:pt x="78" y="107"/>
                </a:lnTo>
                <a:lnTo>
                  <a:pt x="78" y="107"/>
                </a:lnTo>
                <a:lnTo>
                  <a:pt x="78" y="107"/>
                </a:lnTo>
                <a:lnTo>
                  <a:pt x="78" y="107"/>
                </a:lnTo>
                <a:lnTo>
                  <a:pt x="79" y="107"/>
                </a:lnTo>
                <a:lnTo>
                  <a:pt x="78" y="107"/>
                </a:lnTo>
                <a:lnTo>
                  <a:pt x="80" y="106"/>
                </a:lnTo>
                <a:lnTo>
                  <a:pt x="81" y="105"/>
                </a:lnTo>
                <a:lnTo>
                  <a:pt x="80" y="105"/>
                </a:lnTo>
                <a:lnTo>
                  <a:pt x="81" y="105"/>
                </a:lnTo>
                <a:lnTo>
                  <a:pt x="82" y="105"/>
                </a:lnTo>
                <a:lnTo>
                  <a:pt x="82" y="104"/>
                </a:lnTo>
                <a:lnTo>
                  <a:pt x="80" y="103"/>
                </a:lnTo>
                <a:lnTo>
                  <a:pt x="80" y="103"/>
                </a:lnTo>
                <a:lnTo>
                  <a:pt x="80" y="103"/>
                </a:lnTo>
                <a:lnTo>
                  <a:pt x="80" y="102"/>
                </a:lnTo>
                <a:lnTo>
                  <a:pt x="79" y="102"/>
                </a:lnTo>
                <a:lnTo>
                  <a:pt x="79" y="102"/>
                </a:lnTo>
                <a:lnTo>
                  <a:pt x="79" y="102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8" y="102"/>
                </a:lnTo>
                <a:lnTo>
                  <a:pt x="78" y="102"/>
                </a:lnTo>
                <a:lnTo>
                  <a:pt x="78" y="101"/>
                </a:lnTo>
                <a:lnTo>
                  <a:pt x="77" y="101"/>
                </a:lnTo>
                <a:lnTo>
                  <a:pt x="77" y="101"/>
                </a:lnTo>
                <a:lnTo>
                  <a:pt x="77" y="101"/>
                </a:lnTo>
                <a:lnTo>
                  <a:pt x="77" y="101"/>
                </a:lnTo>
                <a:lnTo>
                  <a:pt x="77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5" y="100"/>
                </a:lnTo>
                <a:lnTo>
                  <a:pt x="75" y="100"/>
                </a:lnTo>
                <a:lnTo>
                  <a:pt x="75" y="100"/>
                </a:lnTo>
                <a:lnTo>
                  <a:pt x="75" y="100"/>
                </a:lnTo>
                <a:lnTo>
                  <a:pt x="75" y="100"/>
                </a:lnTo>
                <a:lnTo>
                  <a:pt x="75" y="99"/>
                </a:lnTo>
                <a:lnTo>
                  <a:pt x="75" y="99"/>
                </a:lnTo>
                <a:lnTo>
                  <a:pt x="75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8"/>
                </a:lnTo>
                <a:lnTo>
                  <a:pt x="72" y="98"/>
                </a:lnTo>
                <a:lnTo>
                  <a:pt x="72" y="98"/>
                </a:lnTo>
                <a:lnTo>
                  <a:pt x="72" y="98"/>
                </a:lnTo>
                <a:lnTo>
                  <a:pt x="72" y="98"/>
                </a:lnTo>
                <a:lnTo>
                  <a:pt x="72" y="97"/>
                </a:lnTo>
                <a:lnTo>
                  <a:pt x="72" y="97"/>
                </a:lnTo>
                <a:lnTo>
                  <a:pt x="72" y="97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3"/>
                </a:lnTo>
                <a:lnTo>
                  <a:pt x="70" y="93"/>
                </a:lnTo>
                <a:lnTo>
                  <a:pt x="70" y="93"/>
                </a:lnTo>
                <a:lnTo>
                  <a:pt x="70" y="93"/>
                </a:lnTo>
                <a:lnTo>
                  <a:pt x="70" y="93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1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0"/>
                </a:lnTo>
                <a:lnTo>
                  <a:pt x="68" y="91"/>
                </a:lnTo>
                <a:lnTo>
                  <a:pt x="67" y="90"/>
                </a:lnTo>
                <a:lnTo>
                  <a:pt x="67" y="90"/>
                </a:lnTo>
                <a:lnTo>
                  <a:pt x="67" y="90"/>
                </a:lnTo>
                <a:lnTo>
                  <a:pt x="67" y="90"/>
                </a:lnTo>
                <a:lnTo>
                  <a:pt x="67" y="90"/>
                </a:lnTo>
                <a:lnTo>
                  <a:pt x="66" y="90"/>
                </a:lnTo>
                <a:lnTo>
                  <a:pt x="66" y="90"/>
                </a:lnTo>
                <a:lnTo>
                  <a:pt x="66" y="90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3" y="89"/>
                </a:lnTo>
                <a:lnTo>
                  <a:pt x="63" y="88"/>
                </a:lnTo>
                <a:lnTo>
                  <a:pt x="63" y="88"/>
                </a:lnTo>
                <a:lnTo>
                  <a:pt x="57" y="84"/>
                </a:lnTo>
                <a:lnTo>
                  <a:pt x="58" y="84"/>
                </a:lnTo>
                <a:lnTo>
                  <a:pt x="57" y="84"/>
                </a:lnTo>
                <a:lnTo>
                  <a:pt x="57" y="84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2"/>
                </a:lnTo>
                <a:lnTo>
                  <a:pt x="57" y="82"/>
                </a:lnTo>
                <a:lnTo>
                  <a:pt x="57" y="82"/>
                </a:lnTo>
                <a:lnTo>
                  <a:pt x="56" y="82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5" y="81"/>
                </a:lnTo>
                <a:lnTo>
                  <a:pt x="55" y="81"/>
                </a:lnTo>
                <a:lnTo>
                  <a:pt x="55" y="81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0" y="80"/>
                </a:lnTo>
                <a:lnTo>
                  <a:pt x="50" y="80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9"/>
                </a:lnTo>
                <a:lnTo>
                  <a:pt x="50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8" y="78"/>
                </a:lnTo>
                <a:lnTo>
                  <a:pt x="48" y="78"/>
                </a:lnTo>
                <a:lnTo>
                  <a:pt x="49" y="78"/>
                </a:lnTo>
                <a:lnTo>
                  <a:pt x="49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5" y="78"/>
                </a:lnTo>
                <a:lnTo>
                  <a:pt x="45" y="78"/>
                </a:lnTo>
                <a:lnTo>
                  <a:pt x="45" y="78"/>
                </a:lnTo>
                <a:lnTo>
                  <a:pt x="45" y="78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4" y="77"/>
                </a:lnTo>
                <a:lnTo>
                  <a:pt x="44" y="77"/>
                </a:lnTo>
                <a:lnTo>
                  <a:pt x="43" y="77"/>
                </a:lnTo>
                <a:lnTo>
                  <a:pt x="43" y="77"/>
                </a:lnTo>
                <a:lnTo>
                  <a:pt x="43" y="77"/>
                </a:lnTo>
                <a:lnTo>
                  <a:pt x="43" y="77"/>
                </a:lnTo>
                <a:lnTo>
                  <a:pt x="43" y="76"/>
                </a:lnTo>
                <a:lnTo>
                  <a:pt x="43" y="76"/>
                </a:lnTo>
                <a:lnTo>
                  <a:pt x="43" y="76"/>
                </a:lnTo>
                <a:lnTo>
                  <a:pt x="43" y="76"/>
                </a:lnTo>
                <a:lnTo>
                  <a:pt x="43" y="76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2"/>
                </a:lnTo>
                <a:lnTo>
                  <a:pt x="41" y="72"/>
                </a:lnTo>
                <a:lnTo>
                  <a:pt x="41" y="72"/>
                </a:lnTo>
                <a:lnTo>
                  <a:pt x="40" y="73"/>
                </a:lnTo>
                <a:lnTo>
                  <a:pt x="40" y="73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1"/>
                </a:lnTo>
                <a:lnTo>
                  <a:pt x="40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0"/>
                </a:lnTo>
                <a:lnTo>
                  <a:pt x="39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70"/>
                </a:lnTo>
                <a:lnTo>
                  <a:pt x="36" y="69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2"/>
                </a:lnTo>
                <a:lnTo>
                  <a:pt x="35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3"/>
                </a:lnTo>
                <a:lnTo>
                  <a:pt x="33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1" y="73"/>
                </a:lnTo>
                <a:lnTo>
                  <a:pt x="31" y="73"/>
                </a:lnTo>
                <a:lnTo>
                  <a:pt x="31" y="73"/>
                </a:lnTo>
                <a:lnTo>
                  <a:pt x="31" y="73"/>
                </a:lnTo>
                <a:lnTo>
                  <a:pt x="31" y="74"/>
                </a:lnTo>
                <a:lnTo>
                  <a:pt x="31" y="73"/>
                </a:lnTo>
                <a:lnTo>
                  <a:pt x="30" y="73"/>
                </a:lnTo>
                <a:lnTo>
                  <a:pt x="30" y="73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9" y="73"/>
                </a:lnTo>
                <a:lnTo>
                  <a:pt x="29" y="72"/>
                </a:lnTo>
                <a:lnTo>
                  <a:pt x="30" y="72"/>
                </a:lnTo>
                <a:lnTo>
                  <a:pt x="30" y="72"/>
                </a:lnTo>
                <a:lnTo>
                  <a:pt x="30" y="71"/>
                </a:lnTo>
                <a:lnTo>
                  <a:pt x="30" y="71"/>
                </a:lnTo>
                <a:lnTo>
                  <a:pt x="30" y="71"/>
                </a:lnTo>
                <a:lnTo>
                  <a:pt x="29" y="71"/>
                </a:lnTo>
                <a:lnTo>
                  <a:pt x="30" y="71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0" y="69"/>
                </a:lnTo>
                <a:lnTo>
                  <a:pt x="30" y="69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30" y="69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7"/>
                </a:lnTo>
                <a:lnTo>
                  <a:pt x="28" y="67"/>
                </a:lnTo>
                <a:lnTo>
                  <a:pt x="28" y="67"/>
                </a:lnTo>
                <a:lnTo>
                  <a:pt x="28" y="68"/>
                </a:lnTo>
                <a:lnTo>
                  <a:pt x="28" y="68"/>
                </a:lnTo>
                <a:lnTo>
                  <a:pt x="28" y="67"/>
                </a:lnTo>
                <a:lnTo>
                  <a:pt x="28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5"/>
                </a:lnTo>
                <a:lnTo>
                  <a:pt x="27" y="65"/>
                </a:lnTo>
                <a:lnTo>
                  <a:pt x="26" y="65"/>
                </a:lnTo>
                <a:lnTo>
                  <a:pt x="27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3"/>
                </a:lnTo>
                <a:lnTo>
                  <a:pt x="25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2" y="62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1"/>
                </a:lnTo>
                <a:lnTo>
                  <a:pt x="22" y="61"/>
                </a:lnTo>
                <a:lnTo>
                  <a:pt x="22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0" y="59"/>
                </a:lnTo>
                <a:lnTo>
                  <a:pt x="20" y="59"/>
                </a:lnTo>
                <a:lnTo>
                  <a:pt x="20" y="60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8"/>
                </a:lnTo>
                <a:lnTo>
                  <a:pt x="18" y="59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6" y="57"/>
                </a:lnTo>
                <a:lnTo>
                  <a:pt x="16" y="57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5"/>
                </a:lnTo>
                <a:lnTo>
                  <a:pt x="15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3" y="56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lnTo>
                  <a:pt x="13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1" y="55"/>
                </a:lnTo>
                <a:lnTo>
                  <a:pt x="11" y="55"/>
                </a:lnTo>
                <a:lnTo>
                  <a:pt x="11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8" y="58"/>
                </a:lnTo>
                <a:lnTo>
                  <a:pt x="8" y="59"/>
                </a:lnTo>
                <a:lnTo>
                  <a:pt x="8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6" y="58"/>
                </a:lnTo>
                <a:lnTo>
                  <a:pt x="6" y="58"/>
                </a:lnTo>
                <a:lnTo>
                  <a:pt x="6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2" y="59"/>
                </a:lnTo>
                <a:lnTo>
                  <a:pt x="2" y="59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7"/>
                </a:lnTo>
                <a:lnTo>
                  <a:pt x="1" y="57"/>
                </a:lnTo>
                <a:lnTo>
                  <a:pt x="1" y="57"/>
                </a:lnTo>
                <a:lnTo>
                  <a:pt x="0" y="57"/>
                </a:lnTo>
                <a:lnTo>
                  <a:pt x="1" y="57"/>
                </a:lnTo>
                <a:lnTo>
                  <a:pt x="1" y="57"/>
                </a:lnTo>
                <a:lnTo>
                  <a:pt x="2" y="57"/>
                </a:lnTo>
                <a:lnTo>
                  <a:pt x="3" y="56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5" y="54"/>
                </a:lnTo>
                <a:lnTo>
                  <a:pt x="6" y="54"/>
                </a:lnTo>
                <a:lnTo>
                  <a:pt x="6" y="53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xmlns="" id="{09BAF71F-12BD-4F2D-8E5F-9943D00AC600}"/>
              </a:ext>
            </a:extLst>
          </p:cNvPr>
          <p:cNvSpPr>
            <a:spLocks/>
          </p:cNvSpPr>
          <p:nvPr/>
        </p:nvSpPr>
        <p:spPr bwMode="auto">
          <a:xfrm>
            <a:off x="4227368" y="5946385"/>
            <a:ext cx="1354138" cy="1165227"/>
          </a:xfrm>
          <a:custGeom>
            <a:avLst/>
            <a:gdLst>
              <a:gd name="T0" fmla="*/ 18 w 143"/>
              <a:gd name="T1" fmla="*/ 39 h 123"/>
              <a:gd name="T2" fmla="*/ 30 w 143"/>
              <a:gd name="T3" fmla="*/ 27 h 123"/>
              <a:gd name="T4" fmla="*/ 34 w 143"/>
              <a:gd name="T5" fmla="*/ 22 h 123"/>
              <a:gd name="T6" fmla="*/ 40 w 143"/>
              <a:gd name="T7" fmla="*/ 18 h 123"/>
              <a:gd name="T8" fmla="*/ 46 w 143"/>
              <a:gd name="T9" fmla="*/ 14 h 123"/>
              <a:gd name="T10" fmla="*/ 51 w 143"/>
              <a:gd name="T11" fmla="*/ 9 h 123"/>
              <a:gd name="T12" fmla="*/ 56 w 143"/>
              <a:gd name="T13" fmla="*/ 8 h 123"/>
              <a:gd name="T14" fmla="*/ 61 w 143"/>
              <a:gd name="T15" fmla="*/ 6 h 123"/>
              <a:gd name="T16" fmla="*/ 66 w 143"/>
              <a:gd name="T17" fmla="*/ 2 h 123"/>
              <a:gd name="T18" fmla="*/ 72 w 143"/>
              <a:gd name="T19" fmla="*/ 1 h 123"/>
              <a:gd name="T20" fmla="*/ 76 w 143"/>
              <a:gd name="T21" fmla="*/ 0 h 123"/>
              <a:gd name="T22" fmla="*/ 80 w 143"/>
              <a:gd name="T23" fmla="*/ 1 h 123"/>
              <a:gd name="T24" fmla="*/ 83 w 143"/>
              <a:gd name="T25" fmla="*/ 2 h 123"/>
              <a:gd name="T26" fmla="*/ 88 w 143"/>
              <a:gd name="T27" fmla="*/ 2 h 123"/>
              <a:gd name="T28" fmla="*/ 93 w 143"/>
              <a:gd name="T29" fmla="*/ 3 h 123"/>
              <a:gd name="T30" fmla="*/ 96 w 143"/>
              <a:gd name="T31" fmla="*/ 4 h 123"/>
              <a:gd name="T32" fmla="*/ 99 w 143"/>
              <a:gd name="T33" fmla="*/ 4 h 123"/>
              <a:gd name="T34" fmla="*/ 101 w 143"/>
              <a:gd name="T35" fmla="*/ 6 h 123"/>
              <a:gd name="T36" fmla="*/ 105 w 143"/>
              <a:gd name="T37" fmla="*/ 8 h 123"/>
              <a:gd name="T38" fmla="*/ 109 w 143"/>
              <a:gd name="T39" fmla="*/ 8 h 123"/>
              <a:gd name="T40" fmla="*/ 113 w 143"/>
              <a:gd name="T41" fmla="*/ 10 h 123"/>
              <a:gd name="T42" fmla="*/ 118 w 143"/>
              <a:gd name="T43" fmla="*/ 13 h 123"/>
              <a:gd name="T44" fmla="*/ 121 w 143"/>
              <a:gd name="T45" fmla="*/ 18 h 123"/>
              <a:gd name="T46" fmla="*/ 125 w 143"/>
              <a:gd name="T47" fmla="*/ 22 h 123"/>
              <a:gd name="T48" fmla="*/ 130 w 143"/>
              <a:gd name="T49" fmla="*/ 25 h 123"/>
              <a:gd name="T50" fmla="*/ 134 w 143"/>
              <a:gd name="T51" fmla="*/ 25 h 123"/>
              <a:gd name="T52" fmla="*/ 138 w 143"/>
              <a:gd name="T53" fmla="*/ 25 h 123"/>
              <a:gd name="T54" fmla="*/ 141 w 143"/>
              <a:gd name="T55" fmla="*/ 26 h 123"/>
              <a:gd name="T56" fmla="*/ 142 w 143"/>
              <a:gd name="T57" fmla="*/ 27 h 123"/>
              <a:gd name="T58" fmla="*/ 140 w 143"/>
              <a:gd name="T59" fmla="*/ 29 h 123"/>
              <a:gd name="T60" fmla="*/ 138 w 143"/>
              <a:gd name="T61" fmla="*/ 31 h 123"/>
              <a:gd name="T62" fmla="*/ 138 w 143"/>
              <a:gd name="T63" fmla="*/ 33 h 123"/>
              <a:gd name="T64" fmla="*/ 138 w 143"/>
              <a:gd name="T65" fmla="*/ 36 h 123"/>
              <a:gd name="T66" fmla="*/ 137 w 143"/>
              <a:gd name="T67" fmla="*/ 38 h 123"/>
              <a:gd name="T68" fmla="*/ 136 w 143"/>
              <a:gd name="T69" fmla="*/ 39 h 123"/>
              <a:gd name="T70" fmla="*/ 134 w 143"/>
              <a:gd name="T71" fmla="*/ 40 h 123"/>
              <a:gd name="T72" fmla="*/ 136 w 143"/>
              <a:gd name="T73" fmla="*/ 42 h 123"/>
              <a:gd name="T74" fmla="*/ 140 w 143"/>
              <a:gd name="T75" fmla="*/ 40 h 123"/>
              <a:gd name="T76" fmla="*/ 142 w 143"/>
              <a:gd name="T77" fmla="*/ 42 h 123"/>
              <a:gd name="T78" fmla="*/ 125 w 143"/>
              <a:gd name="T79" fmla="*/ 71 h 123"/>
              <a:gd name="T80" fmla="*/ 98 w 143"/>
              <a:gd name="T81" fmla="*/ 94 h 123"/>
              <a:gd name="T82" fmla="*/ 75 w 143"/>
              <a:gd name="T83" fmla="*/ 122 h 123"/>
              <a:gd name="T84" fmla="*/ 80 w 143"/>
              <a:gd name="T85" fmla="*/ 105 h 123"/>
              <a:gd name="T86" fmla="*/ 75 w 143"/>
              <a:gd name="T87" fmla="*/ 100 h 123"/>
              <a:gd name="T88" fmla="*/ 71 w 143"/>
              <a:gd name="T89" fmla="*/ 95 h 123"/>
              <a:gd name="T90" fmla="*/ 69 w 143"/>
              <a:gd name="T91" fmla="*/ 92 h 123"/>
              <a:gd name="T92" fmla="*/ 65 w 143"/>
              <a:gd name="T93" fmla="*/ 89 h 123"/>
              <a:gd name="T94" fmla="*/ 57 w 143"/>
              <a:gd name="T95" fmla="*/ 83 h 123"/>
              <a:gd name="T96" fmla="*/ 50 w 143"/>
              <a:gd name="T97" fmla="*/ 80 h 123"/>
              <a:gd name="T98" fmla="*/ 48 w 143"/>
              <a:gd name="T99" fmla="*/ 77 h 123"/>
              <a:gd name="T100" fmla="*/ 43 w 143"/>
              <a:gd name="T101" fmla="*/ 77 h 123"/>
              <a:gd name="T102" fmla="*/ 41 w 143"/>
              <a:gd name="T103" fmla="*/ 73 h 123"/>
              <a:gd name="T104" fmla="*/ 38 w 143"/>
              <a:gd name="T105" fmla="*/ 70 h 123"/>
              <a:gd name="T106" fmla="*/ 35 w 143"/>
              <a:gd name="T107" fmla="*/ 71 h 123"/>
              <a:gd name="T108" fmla="*/ 31 w 143"/>
              <a:gd name="T109" fmla="*/ 73 h 123"/>
              <a:gd name="T110" fmla="*/ 29 w 143"/>
              <a:gd name="T111" fmla="*/ 68 h 123"/>
              <a:gd name="T112" fmla="*/ 26 w 143"/>
              <a:gd name="T113" fmla="*/ 65 h 123"/>
              <a:gd name="T114" fmla="*/ 23 w 143"/>
              <a:gd name="T115" fmla="*/ 63 h 123"/>
              <a:gd name="T116" fmla="*/ 19 w 143"/>
              <a:gd name="T117" fmla="*/ 59 h 123"/>
              <a:gd name="T118" fmla="*/ 16 w 143"/>
              <a:gd name="T119" fmla="*/ 56 h 123"/>
              <a:gd name="T120" fmla="*/ 11 w 143"/>
              <a:gd name="T121" fmla="*/ 55 h 123"/>
              <a:gd name="T122" fmla="*/ 7 w 143"/>
              <a:gd name="T123" fmla="*/ 59 h 123"/>
              <a:gd name="T124" fmla="*/ 1 w 143"/>
              <a:gd name="T125" fmla="*/ 5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123">
                <a:moveTo>
                  <a:pt x="6" y="53"/>
                </a:moveTo>
                <a:lnTo>
                  <a:pt x="6" y="52"/>
                </a:lnTo>
                <a:lnTo>
                  <a:pt x="6" y="52"/>
                </a:lnTo>
                <a:lnTo>
                  <a:pt x="6" y="51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9" y="50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1" y="48"/>
                </a:lnTo>
                <a:lnTo>
                  <a:pt x="12" y="47"/>
                </a:lnTo>
                <a:lnTo>
                  <a:pt x="12" y="46"/>
                </a:lnTo>
                <a:lnTo>
                  <a:pt x="13" y="46"/>
                </a:lnTo>
                <a:lnTo>
                  <a:pt x="14" y="45"/>
                </a:lnTo>
                <a:lnTo>
                  <a:pt x="14" y="44"/>
                </a:lnTo>
                <a:lnTo>
                  <a:pt x="15" y="44"/>
                </a:lnTo>
                <a:lnTo>
                  <a:pt x="15" y="44"/>
                </a:lnTo>
                <a:lnTo>
                  <a:pt x="15" y="44"/>
                </a:lnTo>
                <a:lnTo>
                  <a:pt x="16" y="43"/>
                </a:lnTo>
                <a:lnTo>
                  <a:pt x="16" y="43"/>
                </a:lnTo>
                <a:lnTo>
                  <a:pt x="16" y="43"/>
                </a:lnTo>
                <a:lnTo>
                  <a:pt x="16" y="42"/>
                </a:lnTo>
                <a:lnTo>
                  <a:pt x="16" y="42"/>
                </a:lnTo>
                <a:lnTo>
                  <a:pt x="17" y="42"/>
                </a:lnTo>
                <a:lnTo>
                  <a:pt x="17" y="42"/>
                </a:lnTo>
                <a:lnTo>
                  <a:pt x="18" y="40"/>
                </a:lnTo>
                <a:lnTo>
                  <a:pt x="18" y="40"/>
                </a:lnTo>
                <a:lnTo>
                  <a:pt x="18" y="39"/>
                </a:lnTo>
                <a:lnTo>
                  <a:pt x="18" y="39"/>
                </a:lnTo>
                <a:lnTo>
                  <a:pt x="19" y="38"/>
                </a:lnTo>
                <a:lnTo>
                  <a:pt x="19" y="37"/>
                </a:lnTo>
                <a:lnTo>
                  <a:pt x="19" y="37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2" y="37"/>
                </a:lnTo>
                <a:lnTo>
                  <a:pt x="22" y="37"/>
                </a:lnTo>
                <a:lnTo>
                  <a:pt x="22" y="36"/>
                </a:lnTo>
                <a:lnTo>
                  <a:pt x="23" y="35"/>
                </a:lnTo>
                <a:lnTo>
                  <a:pt x="22" y="35"/>
                </a:lnTo>
                <a:lnTo>
                  <a:pt x="22" y="35"/>
                </a:lnTo>
                <a:lnTo>
                  <a:pt x="23" y="34"/>
                </a:lnTo>
                <a:lnTo>
                  <a:pt x="23" y="34"/>
                </a:lnTo>
                <a:lnTo>
                  <a:pt x="24" y="34"/>
                </a:lnTo>
                <a:lnTo>
                  <a:pt x="24" y="34"/>
                </a:lnTo>
                <a:lnTo>
                  <a:pt x="24" y="33"/>
                </a:lnTo>
                <a:lnTo>
                  <a:pt x="24" y="33"/>
                </a:lnTo>
                <a:lnTo>
                  <a:pt x="24" y="33"/>
                </a:lnTo>
                <a:lnTo>
                  <a:pt x="24" y="32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6" y="31"/>
                </a:lnTo>
                <a:lnTo>
                  <a:pt x="27" y="30"/>
                </a:lnTo>
                <a:lnTo>
                  <a:pt x="27" y="30"/>
                </a:lnTo>
                <a:lnTo>
                  <a:pt x="27" y="29"/>
                </a:lnTo>
                <a:lnTo>
                  <a:pt x="29" y="28"/>
                </a:lnTo>
                <a:lnTo>
                  <a:pt x="29" y="28"/>
                </a:lnTo>
                <a:lnTo>
                  <a:pt x="30" y="28"/>
                </a:lnTo>
                <a:lnTo>
                  <a:pt x="30" y="27"/>
                </a:lnTo>
                <a:lnTo>
                  <a:pt x="30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1" y="26"/>
                </a:lnTo>
                <a:lnTo>
                  <a:pt x="31" y="26"/>
                </a:lnTo>
                <a:lnTo>
                  <a:pt x="32" y="25"/>
                </a:lnTo>
                <a:lnTo>
                  <a:pt x="32" y="25"/>
                </a:lnTo>
                <a:lnTo>
                  <a:pt x="32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2" y="23"/>
                </a:lnTo>
                <a:lnTo>
                  <a:pt x="32" y="23"/>
                </a:lnTo>
                <a:lnTo>
                  <a:pt x="33" y="23"/>
                </a:lnTo>
                <a:lnTo>
                  <a:pt x="34" y="23"/>
                </a:lnTo>
                <a:lnTo>
                  <a:pt x="34" y="24"/>
                </a:lnTo>
                <a:lnTo>
                  <a:pt x="35" y="24"/>
                </a:lnTo>
                <a:lnTo>
                  <a:pt x="35" y="24"/>
                </a:lnTo>
                <a:lnTo>
                  <a:pt x="35" y="24"/>
                </a:lnTo>
                <a:lnTo>
                  <a:pt x="35" y="25"/>
                </a:lnTo>
                <a:lnTo>
                  <a:pt x="35" y="25"/>
                </a:lnTo>
                <a:lnTo>
                  <a:pt x="35" y="24"/>
                </a:lnTo>
                <a:lnTo>
                  <a:pt x="35" y="24"/>
                </a:lnTo>
                <a:lnTo>
                  <a:pt x="36" y="23"/>
                </a:lnTo>
                <a:lnTo>
                  <a:pt x="36" y="23"/>
                </a:lnTo>
                <a:lnTo>
                  <a:pt x="35" y="22"/>
                </a:lnTo>
                <a:lnTo>
                  <a:pt x="35" y="22"/>
                </a:lnTo>
                <a:lnTo>
                  <a:pt x="34" y="22"/>
                </a:lnTo>
                <a:lnTo>
                  <a:pt x="34" y="21"/>
                </a:lnTo>
                <a:lnTo>
                  <a:pt x="34" y="21"/>
                </a:lnTo>
                <a:lnTo>
                  <a:pt x="35" y="21"/>
                </a:lnTo>
                <a:lnTo>
                  <a:pt x="35" y="21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7" y="19"/>
                </a:lnTo>
                <a:lnTo>
                  <a:pt x="36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9" y="18"/>
                </a:lnTo>
                <a:lnTo>
                  <a:pt x="39" y="18"/>
                </a:lnTo>
                <a:lnTo>
                  <a:pt x="39" y="18"/>
                </a:lnTo>
                <a:lnTo>
                  <a:pt x="39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6"/>
                </a:lnTo>
                <a:lnTo>
                  <a:pt x="41" y="16"/>
                </a:lnTo>
                <a:lnTo>
                  <a:pt x="41" y="16"/>
                </a:lnTo>
                <a:lnTo>
                  <a:pt x="42" y="16"/>
                </a:lnTo>
                <a:lnTo>
                  <a:pt x="42" y="16"/>
                </a:lnTo>
                <a:lnTo>
                  <a:pt x="42" y="15"/>
                </a:lnTo>
                <a:lnTo>
                  <a:pt x="42" y="15"/>
                </a:lnTo>
                <a:lnTo>
                  <a:pt x="42" y="15"/>
                </a:lnTo>
                <a:lnTo>
                  <a:pt x="43" y="15"/>
                </a:lnTo>
                <a:lnTo>
                  <a:pt x="43" y="15"/>
                </a:lnTo>
                <a:lnTo>
                  <a:pt x="43" y="15"/>
                </a:lnTo>
                <a:lnTo>
                  <a:pt x="43" y="15"/>
                </a:lnTo>
                <a:lnTo>
                  <a:pt x="44" y="14"/>
                </a:lnTo>
                <a:lnTo>
                  <a:pt x="44" y="14"/>
                </a:lnTo>
                <a:lnTo>
                  <a:pt x="45" y="14"/>
                </a:lnTo>
                <a:lnTo>
                  <a:pt x="45" y="14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4"/>
                </a:lnTo>
                <a:lnTo>
                  <a:pt x="45" y="14"/>
                </a:lnTo>
                <a:lnTo>
                  <a:pt x="46" y="14"/>
                </a:lnTo>
                <a:lnTo>
                  <a:pt x="46" y="14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2"/>
                </a:lnTo>
                <a:lnTo>
                  <a:pt x="47" y="12"/>
                </a:lnTo>
                <a:lnTo>
                  <a:pt x="47" y="13"/>
                </a:lnTo>
                <a:lnTo>
                  <a:pt x="47" y="13"/>
                </a:lnTo>
                <a:lnTo>
                  <a:pt x="48" y="13"/>
                </a:lnTo>
                <a:lnTo>
                  <a:pt x="48" y="12"/>
                </a:lnTo>
                <a:lnTo>
                  <a:pt x="48" y="12"/>
                </a:lnTo>
                <a:lnTo>
                  <a:pt x="48" y="13"/>
                </a:lnTo>
                <a:lnTo>
                  <a:pt x="49" y="13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49" y="11"/>
                </a:lnTo>
                <a:lnTo>
                  <a:pt x="49" y="10"/>
                </a:lnTo>
                <a:lnTo>
                  <a:pt x="49" y="10"/>
                </a:lnTo>
                <a:lnTo>
                  <a:pt x="49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9"/>
                </a:lnTo>
                <a:lnTo>
                  <a:pt x="51" y="9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51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6" y="7"/>
                </a:lnTo>
                <a:lnTo>
                  <a:pt x="56" y="8"/>
                </a:lnTo>
                <a:lnTo>
                  <a:pt x="56" y="8"/>
                </a:lnTo>
                <a:lnTo>
                  <a:pt x="56" y="7"/>
                </a:lnTo>
                <a:lnTo>
                  <a:pt x="56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58" y="7"/>
                </a:lnTo>
                <a:lnTo>
                  <a:pt x="57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60" y="7"/>
                </a:lnTo>
                <a:lnTo>
                  <a:pt x="60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1" y="6"/>
                </a:lnTo>
                <a:lnTo>
                  <a:pt x="61" y="5"/>
                </a:lnTo>
                <a:lnTo>
                  <a:pt x="61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3"/>
                </a:lnTo>
                <a:lnTo>
                  <a:pt x="62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3"/>
                </a:lnTo>
                <a:lnTo>
                  <a:pt x="65" y="3"/>
                </a:lnTo>
                <a:lnTo>
                  <a:pt x="65" y="3"/>
                </a:lnTo>
                <a:lnTo>
                  <a:pt x="65" y="3"/>
                </a:lnTo>
                <a:lnTo>
                  <a:pt x="65" y="2"/>
                </a:lnTo>
                <a:lnTo>
                  <a:pt x="65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1"/>
                </a:lnTo>
                <a:lnTo>
                  <a:pt x="66" y="1"/>
                </a:lnTo>
                <a:lnTo>
                  <a:pt x="67" y="1"/>
                </a:lnTo>
                <a:lnTo>
                  <a:pt x="67" y="1"/>
                </a:lnTo>
                <a:lnTo>
                  <a:pt x="67" y="1"/>
                </a:lnTo>
                <a:lnTo>
                  <a:pt x="67" y="1"/>
                </a:lnTo>
                <a:lnTo>
                  <a:pt x="67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70" y="1"/>
                </a:lnTo>
                <a:lnTo>
                  <a:pt x="70" y="1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1" y="2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2" y="1"/>
                </a:lnTo>
                <a:lnTo>
                  <a:pt x="72" y="1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3" y="2"/>
                </a:lnTo>
                <a:lnTo>
                  <a:pt x="73" y="2"/>
                </a:lnTo>
                <a:lnTo>
                  <a:pt x="73" y="1"/>
                </a:lnTo>
                <a:lnTo>
                  <a:pt x="74" y="1"/>
                </a:lnTo>
                <a:lnTo>
                  <a:pt x="74" y="1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5" y="2"/>
                </a:lnTo>
                <a:lnTo>
                  <a:pt x="75" y="2"/>
                </a:lnTo>
                <a:lnTo>
                  <a:pt x="75" y="2"/>
                </a:lnTo>
                <a:lnTo>
                  <a:pt x="75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6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1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0" y="1"/>
                </a:lnTo>
                <a:lnTo>
                  <a:pt x="80" y="1"/>
                </a:lnTo>
                <a:lnTo>
                  <a:pt x="80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1" y="1"/>
                </a:lnTo>
                <a:lnTo>
                  <a:pt x="82" y="1"/>
                </a:lnTo>
                <a:lnTo>
                  <a:pt x="82" y="1"/>
                </a:lnTo>
                <a:lnTo>
                  <a:pt x="82" y="1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0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2"/>
                </a:lnTo>
                <a:lnTo>
                  <a:pt x="83" y="2"/>
                </a:lnTo>
                <a:lnTo>
                  <a:pt x="83" y="2"/>
                </a:lnTo>
                <a:lnTo>
                  <a:pt x="84" y="2"/>
                </a:lnTo>
                <a:lnTo>
                  <a:pt x="84" y="2"/>
                </a:lnTo>
                <a:lnTo>
                  <a:pt x="84" y="2"/>
                </a:lnTo>
                <a:lnTo>
                  <a:pt x="84" y="2"/>
                </a:lnTo>
                <a:lnTo>
                  <a:pt x="84" y="2"/>
                </a:lnTo>
                <a:lnTo>
                  <a:pt x="84" y="1"/>
                </a:lnTo>
                <a:lnTo>
                  <a:pt x="84" y="1"/>
                </a:lnTo>
                <a:lnTo>
                  <a:pt x="85" y="1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2"/>
                </a:lnTo>
                <a:lnTo>
                  <a:pt x="86" y="2"/>
                </a:lnTo>
                <a:lnTo>
                  <a:pt x="86" y="2"/>
                </a:lnTo>
                <a:lnTo>
                  <a:pt x="86" y="2"/>
                </a:lnTo>
                <a:lnTo>
                  <a:pt x="87" y="2"/>
                </a:lnTo>
                <a:lnTo>
                  <a:pt x="87" y="2"/>
                </a:lnTo>
                <a:lnTo>
                  <a:pt x="87" y="2"/>
                </a:lnTo>
                <a:lnTo>
                  <a:pt x="87" y="2"/>
                </a:lnTo>
                <a:lnTo>
                  <a:pt x="87" y="2"/>
                </a:lnTo>
                <a:lnTo>
                  <a:pt x="88" y="2"/>
                </a:lnTo>
                <a:lnTo>
                  <a:pt x="88" y="2"/>
                </a:lnTo>
                <a:lnTo>
                  <a:pt x="88" y="2"/>
                </a:lnTo>
                <a:lnTo>
                  <a:pt x="88" y="2"/>
                </a:lnTo>
                <a:lnTo>
                  <a:pt x="88" y="2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8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1" y="3"/>
                </a:lnTo>
                <a:lnTo>
                  <a:pt x="91" y="3"/>
                </a:lnTo>
                <a:lnTo>
                  <a:pt x="91" y="3"/>
                </a:lnTo>
                <a:lnTo>
                  <a:pt x="91" y="3"/>
                </a:lnTo>
                <a:lnTo>
                  <a:pt x="92" y="3"/>
                </a:lnTo>
                <a:lnTo>
                  <a:pt x="92" y="3"/>
                </a:lnTo>
                <a:lnTo>
                  <a:pt x="92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2"/>
                </a:lnTo>
                <a:lnTo>
                  <a:pt x="93" y="2"/>
                </a:lnTo>
                <a:lnTo>
                  <a:pt x="94" y="2"/>
                </a:lnTo>
                <a:lnTo>
                  <a:pt x="94" y="2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4" y="3"/>
                </a:lnTo>
                <a:lnTo>
                  <a:pt x="94" y="3"/>
                </a:lnTo>
                <a:lnTo>
                  <a:pt x="94" y="4"/>
                </a:lnTo>
                <a:lnTo>
                  <a:pt x="94" y="4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5" y="3"/>
                </a:lnTo>
                <a:lnTo>
                  <a:pt x="94" y="3"/>
                </a:lnTo>
                <a:lnTo>
                  <a:pt x="95" y="4"/>
                </a:lnTo>
                <a:lnTo>
                  <a:pt x="95" y="4"/>
                </a:lnTo>
                <a:lnTo>
                  <a:pt x="95" y="3"/>
                </a:lnTo>
                <a:lnTo>
                  <a:pt x="95" y="3"/>
                </a:lnTo>
                <a:lnTo>
                  <a:pt x="95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4"/>
                </a:lnTo>
                <a:lnTo>
                  <a:pt x="96" y="3"/>
                </a:lnTo>
                <a:lnTo>
                  <a:pt x="96" y="3"/>
                </a:lnTo>
                <a:lnTo>
                  <a:pt x="96" y="3"/>
                </a:lnTo>
                <a:lnTo>
                  <a:pt x="96" y="3"/>
                </a:lnTo>
                <a:lnTo>
                  <a:pt x="96" y="3"/>
                </a:lnTo>
                <a:lnTo>
                  <a:pt x="97" y="3"/>
                </a:lnTo>
                <a:lnTo>
                  <a:pt x="97" y="3"/>
                </a:lnTo>
                <a:lnTo>
                  <a:pt x="97" y="3"/>
                </a:lnTo>
                <a:lnTo>
                  <a:pt x="97" y="3"/>
                </a:lnTo>
                <a:lnTo>
                  <a:pt x="97" y="3"/>
                </a:lnTo>
                <a:lnTo>
                  <a:pt x="96" y="4"/>
                </a:lnTo>
                <a:lnTo>
                  <a:pt x="96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8" y="4"/>
                </a:lnTo>
                <a:lnTo>
                  <a:pt x="98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100" y="5"/>
                </a:lnTo>
                <a:lnTo>
                  <a:pt x="100" y="5"/>
                </a:lnTo>
                <a:lnTo>
                  <a:pt x="100" y="4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1" y="4"/>
                </a:lnTo>
                <a:lnTo>
                  <a:pt x="101" y="4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6"/>
                </a:lnTo>
                <a:lnTo>
                  <a:pt x="101" y="6"/>
                </a:lnTo>
                <a:lnTo>
                  <a:pt x="101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lnTo>
                  <a:pt x="102" y="7"/>
                </a:lnTo>
                <a:lnTo>
                  <a:pt x="102" y="7"/>
                </a:lnTo>
                <a:lnTo>
                  <a:pt x="102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3" y="8"/>
                </a:lnTo>
                <a:lnTo>
                  <a:pt x="104" y="8"/>
                </a:lnTo>
                <a:lnTo>
                  <a:pt x="104" y="8"/>
                </a:lnTo>
                <a:lnTo>
                  <a:pt x="103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7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8"/>
                </a:lnTo>
                <a:lnTo>
                  <a:pt x="105" y="7"/>
                </a:lnTo>
                <a:lnTo>
                  <a:pt x="105" y="7"/>
                </a:lnTo>
                <a:lnTo>
                  <a:pt x="106" y="7"/>
                </a:lnTo>
                <a:lnTo>
                  <a:pt x="106" y="7"/>
                </a:lnTo>
                <a:lnTo>
                  <a:pt x="106" y="7"/>
                </a:lnTo>
                <a:lnTo>
                  <a:pt x="106" y="8"/>
                </a:lnTo>
                <a:lnTo>
                  <a:pt x="106" y="8"/>
                </a:lnTo>
                <a:lnTo>
                  <a:pt x="106" y="8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8" y="8"/>
                </a:lnTo>
                <a:lnTo>
                  <a:pt x="108" y="8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9" y="8"/>
                </a:lnTo>
                <a:lnTo>
                  <a:pt x="109" y="8"/>
                </a:lnTo>
                <a:lnTo>
                  <a:pt x="109" y="8"/>
                </a:lnTo>
                <a:lnTo>
                  <a:pt x="109" y="8"/>
                </a:lnTo>
                <a:lnTo>
                  <a:pt x="109" y="8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9"/>
                </a:lnTo>
                <a:lnTo>
                  <a:pt x="109" y="8"/>
                </a:lnTo>
                <a:lnTo>
                  <a:pt x="110" y="9"/>
                </a:lnTo>
                <a:lnTo>
                  <a:pt x="110" y="8"/>
                </a:lnTo>
                <a:lnTo>
                  <a:pt x="110" y="8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9"/>
                </a:lnTo>
                <a:lnTo>
                  <a:pt x="111" y="10"/>
                </a:lnTo>
                <a:lnTo>
                  <a:pt x="111" y="10"/>
                </a:lnTo>
                <a:lnTo>
                  <a:pt x="111" y="10"/>
                </a:lnTo>
                <a:lnTo>
                  <a:pt x="111" y="10"/>
                </a:lnTo>
                <a:lnTo>
                  <a:pt x="112" y="10"/>
                </a:lnTo>
                <a:lnTo>
                  <a:pt x="112" y="10"/>
                </a:lnTo>
                <a:lnTo>
                  <a:pt x="112" y="10"/>
                </a:lnTo>
                <a:lnTo>
                  <a:pt x="112" y="10"/>
                </a:lnTo>
                <a:lnTo>
                  <a:pt x="112" y="10"/>
                </a:lnTo>
                <a:lnTo>
                  <a:pt x="113" y="10"/>
                </a:lnTo>
                <a:lnTo>
                  <a:pt x="113" y="10"/>
                </a:lnTo>
                <a:lnTo>
                  <a:pt x="112" y="10"/>
                </a:lnTo>
                <a:lnTo>
                  <a:pt x="113" y="11"/>
                </a:lnTo>
                <a:lnTo>
                  <a:pt x="113" y="11"/>
                </a:lnTo>
                <a:lnTo>
                  <a:pt x="113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1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5" y="13"/>
                </a:lnTo>
                <a:lnTo>
                  <a:pt x="115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6" y="13"/>
                </a:lnTo>
                <a:lnTo>
                  <a:pt x="116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4"/>
                </a:lnTo>
                <a:lnTo>
                  <a:pt x="117" y="14"/>
                </a:lnTo>
                <a:lnTo>
                  <a:pt x="117" y="13"/>
                </a:lnTo>
                <a:lnTo>
                  <a:pt x="118" y="13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5"/>
                </a:lnTo>
                <a:lnTo>
                  <a:pt x="118" y="15"/>
                </a:lnTo>
                <a:lnTo>
                  <a:pt x="119" y="15"/>
                </a:lnTo>
                <a:lnTo>
                  <a:pt x="119" y="15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19" y="1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1" y="16"/>
                </a:lnTo>
                <a:lnTo>
                  <a:pt x="120" y="16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7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1" y="18"/>
                </a:lnTo>
                <a:lnTo>
                  <a:pt x="122" y="19"/>
                </a:lnTo>
                <a:lnTo>
                  <a:pt x="121" y="19"/>
                </a:lnTo>
                <a:lnTo>
                  <a:pt x="122" y="19"/>
                </a:lnTo>
                <a:lnTo>
                  <a:pt x="122" y="19"/>
                </a:lnTo>
                <a:lnTo>
                  <a:pt x="122" y="19"/>
                </a:lnTo>
                <a:lnTo>
                  <a:pt x="122" y="19"/>
                </a:lnTo>
                <a:lnTo>
                  <a:pt x="122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19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3" y="20"/>
                </a:lnTo>
                <a:lnTo>
                  <a:pt x="124" y="21"/>
                </a:lnTo>
                <a:lnTo>
                  <a:pt x="124" y="21"/>
                </a:lnTo>
                <a:lnTo>
                  <a:pt x="124" y="21"/>
                </a:lnTo>
                <a:lnTo>
                  <a:pt x="124" y="21"/>
                </a:lnTo>
                <a:lnTo>
                  <a:pt x="124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2"/>
                </a:lnTo>
                <a:lnTo>
                  <a:pt x="125" y="23"/>
                </a:lnTo>
                <a:lnTo>
                  <a:pt x="125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7" y="24"/>
                </a:lnTo>
                <a:lnTo>
                  <a:pt x="127" y="24"/>
                </a:lnTo>
                <a:lnTo>
                  <a:pt x="127" y="24"/>
                </a:lnTo>
                <a:lnTo>
                  <a:pt x="127" y="24"/>
                </a:lnTo>
                <a:lnTo>
                  <a:pt x="127" y="25"/>
                </a:lnTo>
                <a:lnTo>
                  <a:pt x="128" y="25"/>
                </a:lnTo>
                <a:lnTo>
                  <a:pt x="128" y="25"/>
                </a:lnTo>
                <a:lnTo>
                  <a:pt x="128" y="24"/>
                </a:lnTo>
                <a:lnTo>
                  <a:pt x="128" y="24"/>
                </a:lnTo>
                <a:lnTo>
                  <a:pt x="128" y="24"/>
                </a:lnTo>
                <a:lnTo>
                  <a:pt x="128" y="24"/>
                </a:lnTo>
                <a:lnTo>
                  <a:pt x="129" y="24"/>
                </a:lnTo>
                <a:lnTo>
                  <a:pt x="129" y="24"/>
                </a:lnTo>
                <a:lnTo>
                  <a:pt x="129" y="25"/>
                </a:lnTo>
                <a:lnTo>
                  <a:pt x="129" y="25"/>
                </a:lnTo>
                <a:lnTo>
                  <a:pt x="130" y="25"/>
                </a:lnTo>
                <a:lnTo>
                  <a:pt x="130" y="25"/>
                </a:lnTo>
                <a:lnTo>
                  <a:pt x="130" y="25"/>
                </a:lnTo>
                <a:lnTo>
                  <a:pt x="130" y="25"/>
                </a:lnTo>
                <a:lnTo>
                  <a:pt x="130" y="25"/>
                </a:lnTo>
                <a:lnTo>
                  <a:pt x="131" y="25"/>
                </a:lnTo>
                <a:lnTo>
                  <a:pt x="131" y="24"/>
                </a:lnTo>
                <a:lnTo>
                  <a:pt x="131" y="24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1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5"/>
                </a:lnTo>
                <a:lnTo>
                  <a:pt x="133" y="25"/>
                </a:lnTo>
                <a:lnTo>
                  <a:pt x="133" y="25"/>
                </a:lnTo>
                <a:lnTo>
                  <a:pt x="132" y="25"/>
                </a:lnTo>
                <a:lnTo>
                  <a:pt x="132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3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5"/>
                </a:lnTo>
                <a:lnTo>
                  <a:pt x="134" y="26"/>
                </a:lnTo>
                <a:lnTo>
                  <a:pt x="134" y="26"/>
                </a:lnTo>
                <a:lnTo>
                  <a:pt x="135" y="26"/>
                </a:lnTo>
                <a:lnTo>
                  <a:pt x="135" y="25"/>
                </a:lnTo>
                <a:lnTo>
                  <a:pt x="134" y="25"/>
                </a:lnTo>
                <a:lnTo>
                  <a:pt x="134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5"/>
                </a:lnTo>
                <a:lnTo>
                  <a:pt x="135" y="26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7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8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39" y="25"/>
                </a:lnTo>
                <a:lnTo>
                  <a:pt x="140" y="25"/>
                </a:lnTo>
                <a:lnTo>
                  <a:pt x="140" y="25"/>
                </a:lnTo>
                <a:lnTo>
                  <a:pt x="140" y="25"/>
                </a:lnTo>
                <a:lnTo>
                  <a:pt x="139" y="25"/>
                </a:lnTo>
                <a:lnTo>
                  <a:pt x="140" y="25"/>
                </a:lnTo>
                <a:lnTo>
                  <a:pt x="140" y="25"/>
                </a:lnTo>
                <a:lnTo>
                  <a:pt x="140" y="25"/>
                </a:lnTo>
                <a:lnTo>
                  <a:pt x="140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5"/>
                </a:lnTo>
                <a:lnTo>
                  <a:pt x="141" y="26"/>
                </a:lnTo>
                <a:lnTo>
                  <a:pt x="140" y="25"/>
                </a:lnTo>
                <a:lnTo>
                  <a:pt x="140" y="25"/>
                </a:lnTo>
                <a:lnTo>
                  <a:pt x="141" y="25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1" y="25"/>
                </a:lnTo>
                <a:lnTo>
                  <a:pt x="141" y="25"/>
                </a:lnTo>
                <a:lnTo>
                  <a:pt x="141" y="25"/>
                </a:lnTo>
                <a:lnTo>
                  <a:pt x="141" y="25"/>
                </a:lnTo>
                <a:lnTo>
                  <a:pt x="141" y="25"/>
                </a:lnTo>
                <a:lnTo>
                  <a:pt x="141" y="26"/>
                </a:lnTo>
                <a:lnTo>
                  <a:pt x="141" y="26"/>
                </a:lnTo>
                <a:lnTo>
                  <a:pt x="141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6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42" y="28"/>
                </a:lnTo>
                <a:lnTo>
                  <a:pt x="142" y="28"/>
                </a:lnTo>
                <a:lnTo>
                  <a:pt x="143" y="28"/>
                </a:lnTo>
                <a:lnTo>
                  <a:pt x="143" y="28"/>
                </a:lnTo>
                <a:lnTo>
                  <a:pt x="143" y="28"/>
                </a:lnTo>
                <a:lnTo>
                  <a:pt x="142" y="28"/>
                </a:lnTo>
                <a:lnTo>
                  <a:pt x="142" y="28"/>
                </a:lnTo>
                <a:lnTo>
                  <a:pt x="142" y="28"/>
                </a:lnTo>
                <a:lnTo>
                  <a:pt x="142" y="28"/>
                </a:lnTo>
                <a:lnTo>
                  <a:pt x="142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1" y="28"/>
                </a:lnTo>
                <a:lnTo>
                  <a:pt x="140" y="29"/>
                </a:lnTo>
                <a:lnTo>
                  <a:pt x="141" y="29"/>
                </a:lnTo>
                <a:lnTo>
                  <a:pt x="140" y="29"/>
                </a:lnTo>
                <a:lnTo>
                  <a:pt x="141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40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9" y="30"/>
                </a:lnTo>
                <a:lnTo>
                  <a:pt x="138" y="30"/>
                </a:lnTo>
                <a:lnTo>
                  <a:pt x="138" y="30"/>
                </a:lnTo>
                <a:lnTo>
                  <a:pt x="138" y="30"/>
                </a:lnTo>
                <a:lnTo>
                  <a:pt x="139" y="30"/>
                </a:lnTo>
                <a:lnTo>
                  <a:pt x="138" y="30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1"/>
                </a:lnTo>
                <a:lnTo>
                  <a:pt x="138" y="32"/>
                </a:lnTo>
                <a:lnTo>
                  <a:pt x="138" y="31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5"/>
                </a:lnTo>
                <a:lnTo>
                  <a:pt x="139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5"/>
                </a:lnTo>
                <a:lnTo>
                  <a:pt x="138" y="36"/>
                </a:lnTo>
                <a:lnTo>
                  <a:pt x="138" y="35"/>
                </a:lnTo>
                <a:lnTo>
                  <a:pt x="138" y="35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7"/>
                </a:lnTo>
                <a:lnTo>
                  <a:pt x="137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8" y="37"/>
                </a:lnTo>
                <a:lnTo>
                  <a:pt x="137" y="37"/>
                </a:lnTo>
                <a:lnTo>
                  <a:pt x="137" y="37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7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9"/>
                </a:lnTo>
                <a:lnTo>
                  <a:pt x="136" y="38"/>
                </a:lnTo>
                <a:lnTo>
                  <a:pt x="136" y="39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5" y="38"/>
                </a:lnTo>
                <a:lnTo>
                  <a:pt x="135" y="38"/>
                </a:lnTo>
                <a:lnTo>
                  <a:pt x="135" y="38"/>
                </a:lnTo>
                <a:lnTo>
                  <a:pt x="135" y="38"/>
                </a:lnTo>
                <a:lnTo>
                  <a:pt x="136" y="38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6" y="39"/>
                </a:lnTo>
                <a:lnTo>
                  <a:pt x="135" y="39"/>
                </a:lnTo>
                <a:lnTo>
                  <a:pt x="136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4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4" y="39"/>
                </a:lnTo>
                <a:lnTo>
                  <a:pt x="135" y="39"/>
                </a:lnTo>
                <a:lnTo>
                  <a:pt x="134" y="39"/>
                </a:lnTo>
                <a:lnTo>
                  <a:pt x="135" y="39"/>
                </a:lnTo>
                <a:lnTo>
                  <a:pt x="135" y="39"/>
                </a:lnTo>
                <a:lnTo>
                  <a:pt x="135" y="39"/>
                </a:lnTo>
                <a:lnTo>
                  <a:pt x="134" y="40"/>
                </a:lnTo>
                <a:lnTo>
                  <a:pt x="134" y="40"/>
                </a:lnTo>
                <a:lnTo>
                  <a:pt x="134" y="40"/>
                </a:lnTo>
                <a:lnTo>
                  <a:pt x="134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4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6" y="42"/>
                </a:lnTo>
                <a:lnTo>
                  <a:pt x="136" y="41"/>
                </a:lnTo>
                <a:lnTo>
                  <a:pt x="136" y="41"/>
                </a:lnTo>
                <a:lnTo>
                  <a:pt x="136" y="41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39"/>
                </a:lnTo>
                <a:lnTo>
                  <a:pt x="137" y="39"/>
                </a:lnTo>
                <a:lnTo>
                  <a:pt x="137" y="39"/>
                </a:lnTo>
                <a:lnTo>
                  <a:pt x="137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9" y="39"/>
                </a:lnTo>
                <a:lnTo>
                  <a:pt x="139" y="39"/>
                </a:lnTo>
                <a:lnTo>
                  <a:pt x="139" y="39"/>
                </a:lnTo>
                <a:lnTo>
                  <a:pt x="140" y="39"/>
                </a:lnTo>
                <a:lnTo>
                  <a:pt x="140" y="39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0" y="40"/>
                </a:lnTo>
                <a:lnTo>
                  <a:pt x="141" y="40"/>
                </a:lnTo>
                <a:lnTo>
                  <a:pt x="141" y="40"/>
                </a:lnTo>
                <a:lnTo>
                  <a:pt x="141" y="40"/>
                </a:lnTo>
                <a:lnTo>
                  <a:pt x="141" y="40"/>
                </a:lnTo>
                <a:lnTo>
                  <a:pt x="141" y="41"/>
                </a:lnTo>
                <a:lnTo>
                  <a:pt x="141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41" y="43"/>
                </a:lnTo>
                <a:lnTo>
                  <a:pt x="139" y="46"/>
                </a:lnTo>
                <a:lnTo>
                  <a:pt x="138" y="47"/>
                </a:lnTo>
                <a:lnTo>
                  <a:pt x="138" y="47"/>
                </a:lnTo>
                <a:lnTo>
                  <a:pt x="138" y="47"/>
                </a:lnTo>
                <a:lnTo>
                  <a:pt x="138" y="47"/>
                </a:lnTo>
                <a:lnTo>
                  <a:pt x="137" y="48"/>
                </a:lnTo>
                <a:lnTo>
                  <a:pt x="137" y="49"/>
                </a:lnTo>
                <a:lnTo>
                  <a:pt x="136" y="50"/>
                </a:lnTo>
                <a:lnTo>
                  <a:pt x="136" y="51"/>
                </a:lnTo>
                <a:lnTo>
                  <a:pt x="136" y="51"/>
                </a:lnTo>
                <a:lnTo>
                  <a:pt x="135" y="53"/>
                </a:lnTo>
                <a:lnTo>
                  <a:pt x="135" y="54"/>
                </a:lnTo>
                <a:lnTo>
                  <a:pt x="134" y="55"/>
                </a:lnTo>
                <a:lnTo>
                  <a:pt x="134" y="55"/>
                </a:lnTo>
                <a:lnTo>
                  <a:pt x="133" y="57"/>
                </a:lnTo>
                <a:lnTo>
                  <a:pt x="133" y="58"/>
                </a:lnTo>
                <a:lnTo>
                  <a:pt x="133" y="59"/>
                </a:lnTo>
                <a:lnTo>
                  <a:pt x="133" y="59"/>
                </a:lnTo>
                <a:lnTo>
                  <a:pt x="133" y="59"/>
                </a:lnTo>
                <a:lnTo>
                  <a:pt x="132" y="60"/>
                </a:lnTo>
                <a:lnTo>
                  <a:pt x="132" y="61"/>
                </a:lnTo>
                <a:lnTo>
                  <a:pt x="132" y="62"/>
                </a:lnTo>
                <a:lnTo>
                  <a:pt x="131" y="63"/>
                </a:lnTo>
                <a:lnTo>
                  <a:pt x="131" y="64"/>
                </a:lnTo>
                <a:lnTo>
                  <a:pt x="129" y="66"/>
                </a:lnTo>
                <a:lnTo>
                  <a:pt x="129" y="66"/>
                </a:lnTo>
                <a:lnTo>
                  <a:pt x="127" y="69"/>
                </a:lnTo>
                <a:lnTo>
                  <a:pt x="125" y="71"/>
                </a:lnTo>
                <a:lnTo>
                  <a:pt x="125" y="72"/>
                </a:lnTo>
                <a:lnTo>
                  <a:pt x="124" y="73"/>
                </a:lnTo>
                <a:lnTo>
                  <a:pt x="123" y="74"/>
                </a:lnTo>
                <a:lnTo>
                  <a:pt x="123" y="75"/>
                </a:lnTo>
                <a:lnTo>
                  <a:pt x="122" y="76"/>
                </a:lnTo>
                <a:lnTo>
                  <a:pt x="121" y="76"/>
                </a:lnTo>
                <a:lnTo>
                  <a:pt x="120" y="77"/>
                </a:lnTo>
                <a:lnTo>
                  <a:pt x="120" y="77"/>
                </a:lnTo>
                <a:lnTo>
                  <a:pt x="119" y="79"/>
                </a:lnTo>
                <a:lnTo>
                  <a:pt x="117" y="80"/>
                </a:lnTo>
                <a:lnTo>
                  <a:pt x="116" y="81"/>
                </a:lnTo>
                <a:lnTo>
                  <a:pt x="116" y="81"/>
                </a:lnTo>
                <a:lnTo>
                  <a:pt x="115" y="82"/>
                </a:lnTo>
                <a:lnTo>
                  <a:pt x="115" y="82"/>
                </a:lnTo>
                <a:lnTo>
                  <a:pt x="113" y="83"/>
                </a:lnTo>
                <a:lnTo>
                  <a:pt x="112" y="85"/>
                </a:lnTo>
                <a:lnTo>
                  <a:pt x="111" y="85"/>
                </a:lnTo>
                <a:lnTo>
                  <a:pt x="110" y="86"/>
                </a:lnTo>
                <a:lnTo>
                  <a:pt x="108" y="87"/>
                </a:lnTo>
                <a:lnTo>
                  <a:pt x="106" y="88"/>
                </a:lnTo>
                <a:lnTo>
                  <a:pt x="105" y="89"/>
                </a:lnTo>
                <a:lnTo>
                  <a:pt x="103" y="90"/>
                </a:lnTo>
                <a:lnTo>
                  <a:pt x="103" y="90"/>
                </a:lnTo>
                <a:lnTo>
                  <a:pt x="102" y="91"/>
                </a:lnTo>
                <a:lnTo>
                  <a:pt x="100" y="93"/>
                </a:lnTo>
                <a:lnTo>
                  <a:pt x="100" y="93"/>
                </a:lnTo>
                <a:lnTo>
                  <a:pt x="100" y="94"/>
                </a:lnTo>
                <a:lnTo>
                  <a:pt x="100" y="93"/>
                </a:lnTo>
                <a:lnTo>
                  <a:pt x="99" y="94"/>
                </a:lnTo>
                <a:lnTo>
                  <a:pt x="99" y="94"/>
                </a:lnTo>
                <a:lnTo>
                  <a:pt x="98" y="94"/>
                </a:lnTo>
                <a:lnTo>
                  <a:pt x="97" y="95"/>
                </a:lnTo>
                <a:lnTo>
                  <a:pt x="97" y="96"/>
                </a:lnTo>
                <a:lnTo>
                  <a:pt x="96" y="97"/>
                </a:lnTo>
                <a:lnTo>
                  <a:pt x="95" y="98"/>
                </a:lnTo>
                <a:lnTo>
                  <a:pt x="95" y="99"/>
                </a:lnTo>
                <a:lnTo>
                  <a:pt x="94" y="102"/>
                </a:lnTo>
                <a:lnTo>
                  <a:pt x="94" y="102"/>
                </a:lnTo>
                <a:lnTo>
                  <a:pt x="93" y="104"/>
                </a:lnTo>
                <a:lnTo>
                  <a:pt x="93" y="105"/>
                </a:lnTo>
                <a:lnTo>
                  <a:pt x="92" y="107"/>
                </a:lnTo>
                <a:lnTo>
                  <a:pt x="91" y="108"/>
                </a:lnTo>
                <a:lnTo>
                  <a:pt x="91" y="110"/>
                </a:lnTo>
                <a:lnTo>
                  <a:pt x="90" y="111"/>
                </a:lnTo>
                <a:lnTo>
                  <a:pt x="89" y="112"/>
                </a:lnTo>
                <a:lnTo>
                  <a:pt x="88" y="114"/>
                </a:lnTo>
                <a:lnTo>
                  <a:pt x="87" y="115"/>
                </a:lnTo>
                <a:lnTo>
                  <a:pt x="83" y="118"/>
                </a:lnTo>
                <a:lnTo>
                  <a:pt x="81" y="120"/>
                </a:lnTo>
                <a:lnTo>
                  <a:pt x="79" y="121"/>
                </a:lnTo>
                <a:lnTo>
                  <a:pt x="79" y="121"/>
                </a:lnTo>
                <a:lnTo>
                  <a:pt x="77" y="123"/>
                </a:lnTo>
                <a:lnTo>
                  <a:pt x="77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3"/>
                </a:lnTo>
                <a:lnTo>
                  <a:pt x="76" y="122"/>
                </a:lnTo>
                <a:lnTo>
                  <a:pt x="76" y="122"/>
                </a:lnTo>
                <a:lnTo>
                  <a:pt x="76" y="122"/>
                </a:lnTo>
                <a:lnTo>
                  <a:pt x="75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1"/>
                </a:lnTo>
                <a:lnTo>
                  <a:pt x="74" y="120"/>
                </a:lnTo>
                <a:lnTo>
                  <a:pt x="74" y="120"/>
                </a:lnTo>
                <a:lnTo>
                  <a:pt x="74" y="120"/>
                </a:lnTo>
                <a:lnTo>
                  <a:pt x="74" y="119"/>
                </a:lnTo>
                <a:lnTo>
                  <a:pt x="74" y="117"/>
                </a:lnTo>
                <a:lnTo>
                  <a:pt x="74" y="115"/>
                </a:lnTo>
                <a:lnTo>
                  <a:pt x="74" y="114"/>
                </a:lnTo>
                <a:lnTo>
                  <a:pt x="74" y="112"/>
                </a:lnTo>
                <a:lnTo>
                  <a:pt x="75" y="110"/>
                </a:lnTo>
                <a:lnTo>
                  <a:pt x="77" y="109"/>
                </a:lnTo>
                <a:lnTo>
                  <a:pt x="78" y="109"/>
                </a:lnTo>
                <a:lnTo>
                  <a:pt x="79" y="108"/>
                </a:lnTo>
                <a:lnTo>
                  <a:pt x="78" y="107"/>
                </a:lnTo>
                <a:lnTo>
                  <a:pt x="78" y="107"/>
                </a:lnTo>
                <a:lnTo>
                  <a:pt x="78" y="107"/>
                </a:lnTo>
                <a:lnTo>
                  <a:pt x="78" y="107"/>
                </a:lnTo>
                <a:lnTo>
                  <a:pt x="78" y="107"/>
                </a:lnTo>
                <a:lnTo>
                  <a:pt x="79" y="107"/>
                </a:lnTo>
                <a:lnTo>
                  <a:pt x="78" y="107"/>
                </a:lnTo>
                <a:lnTo>
                  <a:pt x="80" y="106"/>
                </a:lnTo>
                <a:lnTo>
                  <a:pt x="81" y="105"/>
                </a:lnTo>
                <a:lnTo>
                  <a:pt x="80" y="105"/>
                </a:lnTo>
                <a:lnTo>
                  <a:pt x="81" y="105"/>
                </a:lnTo>
                <a:lnTo>
                  <a:pt x="82" y="105"/>
                </a:lnTo>
                <a:lnTo>
                  <a:pt x="82" y="104"/>
                </a:lnTo>
                <a:lnTo>
                  <a:pt x="80" y="103"/>
                </a:lnTo>
                <a:lnTo>
                  <a:pt x="80" y="103"/>
                </a:lnTo>
                <a:lnTo>
                  <a:pt x="80" y="103"/>
                </a:lnTo>
                <a:lnTo>
                  <a:pt x="80" y="102"/>
                </a:lnTo>
                <a:lnTo>
                  <a:pt x="79" y="102"/>
                </a:lnTo>
                <a:lnTo>
                  <a:pt x="79" y="102"/>
                </a:lnTo>
                <a:lnTo>
                  <a:pt x="79" y="102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8" y="102"/>
                </a:lnTo>
                <a:lnTo>
                  <a:pt x="78" y="102"/>
                </a:lnTo>
                <a:lnTo>
                  <a:pt x="78" y="101"/>
                </a:lnTo>
                <a:lnTo>
                  <a:pt x="77" y="101"/>
                </a:lnTo>
                <a:lnTo>
                  <a:pt x="77" y="101"/>
                </a:lnTo>
                <a:lnTo>
                  <a:pt x="77" y="101"/>
                </a:lnTo>
                <a:lnTo>
                  <a:pt x="77" y="101"/>
                </a:lnTo>
                <a:lnTo>
                  <a:pt x="77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6" y="101"/>
                </a:lnTo>
                <a:lnTo>
                  <a:pt x="75" y="100"/>
                </a:lnTo>
                <a:lnTo>
                  <a:pt x="75" y="100"/>
                </a:lnTo>
                <a:lnTo>
                  <a:pt x="75" y="100"/>
                </a:lnTo>
                <a:lnTo>
                  <a:pt x="75" y="100"/>
                </a:lnTo>
                <a:lnTo>
                  <a:pt x="75" y="100"/>
                </a:lnTo>
                <a:lnTo>
                  <a:pt x="75" y="99"/>
                </a:lnTo>
                <a:lnTo>
                  <a:pt x="75" y="99"/>
                </a:lnTo>
                <a:lnTo>
                  <a:pt x="75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4" y="99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8"/>
                </a:lnTo>
                <a:lnTo>
                  <a:pt x="72" y="98"/>
                </a:lnTo>
                <a:lnTo>
                  <a:pt x="72" y="98"/>
                </a:lnTo>
                <a:lnTo>
                  <a:pt x="72" y="98"/>
                </a:lnTo>
                <a:lnTo>
                  <a:pt x="72" y="98"/>
                </a:lnTo>
                <a:lnTo>
                  <a:pt x="72" y="97"/>
                </a:lnTo>
                <a:lnTo>
                  <a:pt x="72" y="97"/>
                </a:lnTo>
                <a:lnTo>
                  <a:pt x="72" y="97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4"/>
                </a:lnTo>
                <a:lnTo>
                  <a:pt x="71" y="93"/>
                </a:lnTo>
                <a:lnTo>
                  <a:pt x="70" y="93"/>
                </a:lnTo>
                <a:lnTo>
                  <a:pt x="70" y="93"/>
                </a:lnTo>
                <a:lnTo>
                  <a:pt x="70" y="93"/>
                </a:lnTo>
                <a:lnTo>
                  <a:pt x="70" y="93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1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1"/>
                </a:lnTo>
                <a:lnTo>
                  <a:pt x="68" y="90"/>
                </a:lnTo>
                <a:lnTo>
                  <a:pt x="68" y="91"/>
                </a:lnTo>
                <a:lnTo>
                  <a:pt x="67" y="90"/>
                </a:lnTo>
                <a:lnTo>
                  <a:pt x="67" y="90"/>
                </a:lnTo>
                <a:lnTo>
                  <a:pt x="67" y="90"/>
                </a:lnTo>
                <a:lnTo>
                  <a:pt x="67" y="90"/>
                </a:lnTo>
                <a:lnTo>
                  <a:pt x="67" y="90"/>
                </a:lnTo>
                <a:lnTo>
                  <a:pt x="66" y="90"/>
                </a:lnTo>
                <a:lnTo>
                  <a:pt x="66" y="90"/>
                </a:lnTo>
                <a:lnTo>
                  <a:pt x="66" y="90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6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5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4" y="89"/>
                </a:lnTo>
                <a:lnTo>
                  <a:pt x="63" y="89"/>
                </a:lnTo>
                <a:lnTo>
                  <a:pt x="63" y="88"/>
                </a:lnTo>
                <a:lnTo>
                  <a:pt x="63" y="88"/>
                </a:lnTo>
                <a:lnTo>
                  <a:pt x="57" y="84"/>
                </a:lnTo>
                <a:lnTo>
                  <a:pt x="58" y="84"/>
                </a:lnTo>
                <a:lnTo>
                  <a:pt x="57" y="84"/>
                </a:lnTo>
                <a:lnTo>
                  <a:pt x="57" y="84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7" y="82"/>
                </a:lnTo>
                <a:lnTo>
                  <a:pt x="57" y="82"/>
                </a:lnTo>
                <a:lnTo>
                  <a:pt x="57" y="82"/>
                </a:lnTo>
                <a:lnTo>
                  <a:pt x="56" y="82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5" y="81"/>
                </a:lnTo>
                <a:lnTo>
                  <a:pt x="55" y="81"/>
                </a:lnTo>
                <a:lnTo>
                  <a:pt x="55" y="81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0" y="80"/>
                </a:lnTo>
                <a:lnTo>
                  <a:pt x="50" y="80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9"/>
                </a:lnTo>
                <a:lnTo>
                  <a:pt x="50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9" y="79"/>
                </a:lnTo>
                <a:lnTo>
                  <a:pt x="48" y="78"/>
                </a:lnTo>
                <a:lnTo>
                  <a:pt x="48" y="78"/>
                </a:lnTo>
                <a:lnTo>
                  <a:pt x="49" y="78"/>
                </a:lnTo>
                <a:lnTo>
                  <a:pt x="49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8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7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7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5" y="78"/>
                </a:lnTo>
                <a:lnTo>
                  <a:pt x="45" y="78"/>
                </a:lnTo>
                <a:lnTo>
                  <a:pt x="45" y="78"/>
                </a:lnTo>
                <a:lnTo>
                  <a:pt x="45" y="78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5" y="77"/>
                </a:lnTo>
                <a:lnTo>
                  <a:pt x="44" y="77"/>
                </a:lnTo>
                <a:lnTo>
                  <a:pt x="44" y="77"/>
                </a:lnTo>
                <a:lnTo>
                  <a:pt x="43" y="77"/>
                </a:lnTo>
                <a:lnTo>
                  <a:pt x="43" y="77"/>
                </a:lnTo>
                <a:lnTo>
                  <a:pt x="43" y="77"/>
                </a:lnTo>
                <a:lnTo>
                  <a:pt x="43" y="77"/>
                </a:lnTo>
                <a:lnTo>
                  <a:pt x="43" y="76"/>
                </a:lnTo>
                <a:lnTo>
                  <a:pt x="43" y="76"/>
                </a:lnTo>
                <a:lnTo>
                  <a:pt x="43" y="76"/>
                </a:lnTo>
                <a:lnTo>
                  <a:pt x="43" y="76"/>
                </a:lnTo>
                <a:lnTo>
                  <a:pt x="43" y="76"/>
                </a:lnTo>
                <a:lnTo>
                  <a:pt x="43" y="75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1" y="72"/>
                </a:lnTo>
                <a:lnTo>
                  <a:pt x="41" y="72"/>
                </a:lnTo>
                <a:lnTo>
                  <a:pt x="41" y="72"/>
                </a:lnTo>
                <a:lnTo>
                  <a:pt x="40" y="73"/>
                </a:lnTo>
                <a:lnTo>
                  <a:pt x="40" y="73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1"/>
                </a:lnTo>
                <a:lnTo>
                  <a:pt x="40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1"/>
                </a:lnTo>
                <a:lnTo>
                  <a:pt x="39" y="70"/>
                </a:lnTo>
                <a:lnTo>
                  <a:pt x="39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70"/>
                </a:lnTo>
                <a:lnTo>
                  <a:pt x="38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70"/>
                </a:lnTo>
                <a:lnTo>
                  <a:pt x="36" y="69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6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2"/>
                </a:lnTo>
                <a:lnTo>
                  <a:pt x="35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3"/>
                </a:lnTo>
                <a:lnTo>
                  <a:pt x="33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1" y="73"/>
                </a:lnTo>
                <a:lnTo>
                  <a:pt x="31" y="73"/>
                </a:lnTo>
                <a:lnTo>
                  <a:pt x="31" y="73"/>
                </a:lnTo>
                <a:lnTo>
                  <a:pt x="31" y="73"/>
                </a:lnTo>
                <a:lnTo>
                  <a:pt x="31" y="74"/>
                </a:lnTo>
                <a:lnTo>
                  <a:pt x="31" y="73"/>
                </a:lnTo>
                <a:lnTo>
                  <a:pt x="30" y="73"/>
                </a:lnTo>
                <a:lnTo>
                  <a:pt x="30" y="73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9" y="73"/>
                </a:lnTo>
                <a:lnTo>
                  <a:pt x="29" y="72"/>
                </a:lnTo>
                <a:lnTo>
                  <a:pt x="30" y="72"/>
                </a:lnTo>
                <a:lnTo>
                  <a:pt x="30" y="72"/>
                </a:lnTo>
                <a:lnTo>
                  <a:pt x="30" y="71"/>
                </a:lnTo>
                <a:lnTo>
                  <a:pt x="30" y="71"/>
                </a:lnTo>
                <a:lnTo>
                  <a:pt x="30" y="71"/>
                </a:lnTo>
                <a:lnTo>
                  <a:pt x="29" y="71"/>
                </a:lnTo>
                <a:lnTo>
                  <a:pt x="30" y="71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0" y="69"/>
                </a:lnTo>
                <a:lnTo>
                  <a:pt x="30" y="69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30" y="69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8"/>
                </a:lnTo>
                <a:lnTo>
                  <a:pt x="29" y="67"/>
                </a:lnTo>
                <a:lnTo>
                  <a:pt x="28" y="67"/>
                </a:lnTo>
                <a:lnTo>
                  <a:pt x="28" y="67"/>
                </a:lnTo>
                <a:lnTo>
                  <a:pt x="28" y="68"/>
                </a:lnTo>
                <a:lnTo>
                  <a:pt x="28" y="68"/>
                </a:lnTo>
                <a:lnTo>
                  <a:pt x="28" y="67"/>
                </a:lnTo>
                <a:lnTo>
                  <a:pt x="28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6"/>
                </a:lnTo>
                <a:lnTo>
                  <a:pt x="27" y="65"/>
                </a:lnTo>
                <a:lnTo>
                  <a:pt x="27" y="65"/>
                </a:lnTo>
                <a:lnTo>
                  <a:pt x="26" y="65"/>
                </a:lnTo>
                <a:lnTo>
                  <a:pt x="27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3"/>
                </a:lnTo>
                <a:lnTo>
                  <a:pt x="25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2" y="62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1"/>
                </a:lnTo>
                <a:lnTo>
                  <a:pt x="22" y="61"/>
                </a:lnTo>
                <a:lnTo>
                  <a:pt x="22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0" y="59"/>
                </a:lnTo>
                <a:lnTo>
                  <a:pt x="20" y="59"/>
                </a:lnTo>
                <a:lnTo>
                  <a:pt x="20" y="60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8"/>
                </a:lnTo>
                <a:lnTo>
                  <a:pt x="18" y="59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6" y="57"/>
                </a:lnTo>
                <a:lnTo>
                  <a:pt x="16" y="57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5"/>
                </a:lnTo>
                <a:lnTo>
                  <a:pt x="15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3" y="56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lnTo>
                  <a:pt x="13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1" y="55"/>
                </a:lnTo>
                <a:lnTo>
                  <a:pt x="11" y="55"/>
                </a:lnTo>
                <a:lnTo>
                  <a:pt x="11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8" y="58"/>
                </a:lnTo>
                <a:lnTo>
                  <a:pt x="8" y="59"/>
                </a:lnTo>
                <a:lnTo>
                  <a:pt x="8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6" y="58"/>
                </a:lnTo>
                <a:lnTo>
                  <a:pt x="6" y="58"/>
                </a:lnTo>
                <a:lnTo>
                  <a:pt x="6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5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4" y="59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2" y="59"/>
                </a:lnTo>
                <a:lnTo>
                  <a:pt x="2" y="59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2" y="57"/>
                </a:lnTo>
                <a:lnTo>
                  <a:pt x="1" y="57"/>
                </a:lnTo>
                <a:lnTo>
                  <a:pt x="1" y="57"/>
                </a:lnTo>
                <a:lnTo>
                  <a:pt x="0" y="57"/>
                </a:lnTo>
                <a:lnTo>
                  <a:pt x="1" y="57"/>
                </a:lnTo>
                <a:lnTo>
                  <a:pt x="1" y="57"/>
                </a:lnTo>
                <a:lnTo>
                  <a:pt x="2" y="57"/>
                </a:lnTo>
                <a:lnTo>
                  <a:pt x="3" y="56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5" y="54"/>
                </a:lnTo>
                <a:lnTo>
                  <a:pt x="6" y="54"/>
                </a:lnTo>
                <a:lnTo>
                  <a:pt x="6" y="53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0" name="Freeform 51">
            <a:extLst>
              <a:ext uri="{FF2B5EF4-FFF2-40B4-BE49-F238E27FC236}">
                <a16:creationId xmlns:a16="http://schemas.microsoft.com/office/drawing/2014/main" xmlns="" id="{D3BA4523-1AFE-4877-B2F6-6676E576CFDC}"/>
              </a:ext>
            </a:extLst>
          </p:cNvPr>
          <p:cNvSpPr>
            <a:spLocks noEditPoints="1"/>
          </p:cNvSpPr>
          <p:nvPr/>
        </p:nvSpPr>
        <p:spPr bwMode="auto">
          <a:xfrm>
            <a:off x="4870307" y="5747949"/>
            <a:ext cx="938213" cy="596900"/>
          </a:xfrm>
          <a:custGeom>
            <a:avLst/>
            <a:gdLst>
              <a:gd name="T0" fmla="*/ 2 w 99"/>
              <a:gd name="T1" fmla="*/ 20 h 63"/>
              <a:gd name="T2" fmla="*/ 4 w 99"/>
              <a:gd name="T3" fmla="*/ 17 h 63"/>
              <a:gd name="T4" fmla="*/ 2 w 99"/>
              <a:gd name="T5" fmla="*/ 13 h 63"/>
              <a:gd name="T6" fmla="*/ 3 w 99"/>
              <a:gd name="T7" fmla="*/ 11 h 63"/>
              <a:gd name="T8" fmla="*/ 3 w 99"/>
              <a:gd name="T9" fmla="*/ 8 h 63"/>
              <a:gd name="T10" fmla="*/ 9 w 99"/>
              <a:gd name="T11" fmla="*/ 5 h 63"/>
              <a:gd name="T12" fmla="*/ 15 w 99"/>
              <a:gd name="T13" fmla="*/ 8 h 63"/>
              <a:gd name="T14" fmla="*/ 22 w 99"/>
              <a:gd name="T15" fmla="*/ 8 h 63"/>
              <a:gd name="T16" fmla="*/ 29 w 99"/>
              <a:gd name="T17" fmla="*/ 9 h 63"/>
              <a:gd name="T18" fmla="*/ 37 w 99"/>
              <a:gd name="T19" fmla="*/ 12 h 63"/>
              <a:gd name="T20" fmla="*/ 45 w 99"/>
              <a:gd name="T21" fmla="*/ 13 h 63"/>
              <a:gd name="T22" fmla="*/ 46 w 99"/>
              <a:gd name="T23" fmla="*/ 9 h 63"/>
              <a:gd name="T24" fmla="*/ 49 w 99"/>
              <a:gd name="T25" fmla="*/ 6 h 63"/>
              <a:gd name="T26" fmla="*/ 56 w 99"/>
              <a:gd name="T27" fmla="*/ 5 h 63"/>
              <a:gd name="T28" fmla="*/ 60 w 99"/>
              <a:gd name="T29" fmla="*/ 1 h 63"/>
              <a:gd name="T30" fmla="*/ 63 w 99"/>
              <a:gd name="T31" fmla="*/ 3 h 63"/>
              <a:gd name="T32" fmla="*/ 66 w 99"/>
              <a:gd name="T33" fmla="*/ 2 h 63"/>
              <a:gd name="T34" fmla="*/ 71 w 99"/>
              <a:gd name="T35" fmla="*/ 1 h 63"/>
              <a:gd name="T36" fmla="*/ 74 w 99"/>
              <a:gd name="T37" fmla="*/ 4 h 63"/>
              <a:gd name="T38" fmla="*/ 77 w 99"/>
              <a:gd name="T39" fmla="*/ 5 h 63"/>
              <a:gd name="T40" fmla="*/ 80 w 99"/>
              <a:gd name="T41" fmla="*/ 4 h 63"/>
              <a:gd name="T42" fmla="*/ 82 w 99"/>
              <a:gd name="T43" fmla="*/ 2 h 63"/>
              <a:gd name="T44" fmla="*/ 86 w 99"/>
              <a:gd name="T45" fmla="*/ 1 h 63"/>
              <a:gd name="T46" fmla="*/ 94 w 99"/>
              <a:gd name="T47" fmla="*/ 1 h 63"/>
              <a:gd name="T48" fmla="*/ 93 w 99"/>
              <a:gd name="T49" fmla="*/ 15 h 63"/>
              <a:gd name="T50" fmla="*/ 94 w 99"/>
              <a:gd name="T51" fmla="*/ 19 h 63"/>
              <a:gd name="T52" fmla="*/ 96 w 99"/>
              <a:gd name="T53" fmla="*/ 22 h 63"/>
              <a:gd name="T54" fmla="*/ 94 w 99"/>
              <a:gd name="T55" fmla="*/ 25 h 63"/>
              <a:gd name="T56" fmla="*/ 94 w 99"/>
              <a:gd name="T57" fmla="*/ 27 h 63"/>
              <a:gd name="T58" fmla="*/ 94 w 99"/>
              <a:gd name="T59" fmla="*/ 32 h 63"/>
              <a:gd name="T60" fmla="*/ 94 w 99"/>
              <a:gd name="T61" fmla="*/ 38 h 63"/>
              <a:gd name="T62" fmla="*/ 92 w 99"/>
              <a:gd name="T63" fmla="*/ 44 h 63"/>
              <a:gd name="T64" fmla="*/ 84 w 99"/>
              <a:gd name="T65" fmla="*/ 52 h 63"/>
              <a:gd name="T66" fmla="*/ 72 w 99"/>
              <a:gd name="T67" fmla="*/ 61 h 63"/>
              <a:gd name="T68" fmla="*/ 68 w 99"/>
              <a:gd name="T69" fmla="*/ 62 h 63"/>
              <a:gd name="T70" fmla="*/ 67 w 99"/>
              <a:gd name="T71" fmla="*/ 60 h 63"/>
              <a:gd name="T72" fmla="*/ 68 w 99"/>
              <a:gd name="T73" fmla="*/ 59 h 63"/>
              <a:gd name="T74" fmla="*/ 70 w 99"/>
              <a:gd name="T75" fmla="*/ 57 h 63"/>
              <a:gd name="T76" fmla="*/ 70 w 99"/>
              <a:gd name="T77" fmla="*/ 55 h 63"/>
              <a:gd name="T78" fmla="*/ 70 w 99"/>
              <a:gd name="T79" fmla="*/ 52 h 63"/>
              <a:gd name="T80" fmla="*/ 72 w 99"/>
              <a:gd name="T81" fmla="*/ 50 h 63"/>
              <a:gd name="T82" fmla="*/ 74 w 99"/>
              <a:gd name="T83" fmla="*/ 48 h 63"/>
              <a:gd name="T84" fmla="*/ 72 w 99"/>
              <a:gd name="T85" fmla="*/ 46 h 63"/>
              <a:gd name="T86" fmla="*/ 67 w 99"/>
              <a:gd name="T87" fmla="*/ 46 h 63"/>
              <a:gd name="T88" fmla="*/ 63 w 99"/>
              <a:gd name="T89" fmla="*/ 46 h 63"/>
              <a:gd name="T90" fmla="*/ 57 w 99"/>
              <a:gd name="T91" fmla="*/ 44 h 63"/>
              <a:gd name="T92" fmla="*/ 53 w 99"/>
              <a:gd name="T93" fmla="*/ 39 h 63"/>
              <a:gd name="T94" fmla="*/ 49 w 99"/>
              <a:gd name="T95" fmla="*/ 34 h 63"/>
              <a:gd name="T96" fmla="*/ 43 w 99"/>
              <a:gd name="T97" fmla="*/ 31 h 63"/>
              <a:gd name="T98" fmla="*/ 39 w 99"/>
              <a:gd name="T99" fmla="*/ 29 h 63"/>
              <a:gd name="T100" fmla="*/ 35 w 99"/>
              <a:gd name="T101" fmla="*/ 28 h 63"/>
              <a:gd name="T102" fmla="*/ 31 w 99"/>
              <a:gd name="T103" fmla="*/ 25 h 63"/>
              <a:gd name="T104" fmla="*/ 28 w 99"/>
              <a:gd name="T105" fmla="*/ 25 h 63"/>
              <a:gd name="T106" fmla="*/ 23 w 99"/>
              <a:gd name="T107" fmla="*/ 24 h 63"/>
              <a:gd name="T108" fmla="*/ 18 w 99"/>
              <a:gd name="T109" fmla="*/ 23 h 63"/>
              <a:gd name="T110" fmla="*/ 15 w 99"/>
              <a:gd name="T111" fmla="*/ 21 h 63"/>
              <a:gd name="T112" fmla="*/ 10 w 99"/>
              <a:gd name="T113" fmla="*/ 22 h 63"/>
              <a:gd name="T114" fmla="*/ 4 w 99"/>
              <a:gd name="T115" fmla="*/ 23 h 63"/>
              <a:gd name="T116" fmla="*/ 95 w 99"/>
              <a:gd name="T117" fmla="*/ 31 h 63"/>
              <a:gd name="T118" fmla="*/ 96 w 99"/>
              <a:gd name="T119" fmla="*/ 27 h 63"/>
              <a:gd name="T120" fmla="*/ 97 w 99"/>
              <a:gd name="T121" fmla="*/ 30 h 63"/>
              <a:gd name="T122" fmla="*/ 95 w 99"/>
              <a:gd name="T123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" h="63">
                <a:moveTo>
                  <a:pt x="1" y="22"/>
                </a:moveTo>
                <a:lnTo>
                  <a:pt x="1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2" y="21"/>
                </a:lnTo>
                <a:lnTo>
                  <a:pt x="1" y="21"/>
                </a:lnTo>
                <a:lnTo>
                  <a:pt x="1" y="21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1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3" y="19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4" y="17"/>
                </a:lnTo>
                <a:lnTo>
                  <a:pt x="4" y="17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4"/>
                </a:lnTo>
                <a:lnTo>
                  <a:pt x="3" y="13"/>
                </a:lnTo>
                <a:lnTo>
                  <a:pt x="2" y="13"/>
                </a:lnTo>
                <a:lnTo>
                  <a:pt x="2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2"/>
                </a:lnTo>
                <a:lnTo>
                  <a:pt x="2" y="13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3" y="11"/>
                </a:lnTo>
                <a:lnTo>
                  <a:pt x="3" y="10"/>
                </a:lnTo>
                <a:lnTo>
                  <a:pt x="2" y="10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5" y="6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8" y="6"/>
                </a:lnTo>
                <a:lnTo>
                  <a:pt x="8" y="6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10" y="5"/>
                </a:lnTo>
                <a:lnTo>
                  <a:pt x="10" y="6"/>
                </a:lnTo>
                <a:lnTo>
                  <a:pt x="10" y="6"/>
                </a:lnTo>
                <a:lnTo>
                  <a:pt x="10" y="5"/>
                </a:lnTo>
                <a:lnTo>
                  <a:pt x="10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8"/>
                </a:lnTo>
                <a:lnTo>
                  <a:pt x="13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5" y="8"/>
                </a:lnTo>
                <a:lnTo>
                  <a:pt x="25" y="9"/>
                </a:lnTo>
                <a:lnTo>
                  <a:pt x="25" y="9"/>
                </a:lnTo>
                <a:lnTo>
                  <a:pt x="25" y="9"/>
                </a:lnTo>
                <a:lnTo>
                  <a:pt x="25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1" y="9"/>
                </a:lnTo>
                <a:lnTo>
                  <a:pt x="31" y="9"/>
                </a:lnTo>
                <a:lnTo>
                  <a:pt x="31" y="10"/>
                </a:lnTo>
                <a:lnTo>
                  <a:pt x="31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1"/>
                </a:lnTo>
                <a:lnTo>
                  <a:pt x="32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5" y="11"/>
                </a:lnTo>
                <a:lnTo>
                  <a:pt x="35" y="11"/>
                </a:lnTo>
                <a:lnTo>
                  <a:pt x="35" y="12"/>
                </a:lnTo>
                <a:lnTo>
                  <a:pt x="35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2"/>
                </a:lnTo>
                <a:lnTo>
                  <a:pt x="37" y="12"/>
                </a:lnTo>
                <a:lnTo>
                  <a:pt x="38" y="11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0" y="11"/>
                </a:lnTo>
                <a:lnTo>
                  <a:pt x="40" y="12"/>
                </a:lnTo>
                <a:lnTo>
                  <a:pt x="40" y="12"/>
                </a:lnTo>
                <a:lnTo>
                  <a:pt x="41" y="12"/>
                </a:lnTo>
                <a:lnTo>
                  <a:pt x="41" y="12"/>
                </a:lnTo>
                <a:lnTo>
                  <a:pt x="42" y="12"/>
                </a:lnTo>
                <a:lnTo>
                  <a:pt x="42" y="11"/>
                </a:lnTo>
                <a:lnTo>
                  <a:pt x="42" y="12"/>
                </a:lnTo>
                <a:lnTo>
                  <a:pt x="42" y="12"/>
                </a:lnTo>
                <a:lnTo>
                  <a:pt x="43" y="12"/>
                </a:lnTo>
                <a:lnTo>
                  <a:pt x="42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3" y="13"/>
                </a:lnTo>
                <a:lnTo>
                  <a:pt x="43" y="13"/>
                </a:lnTo>
                <a:lnTo>
                  <a:pt x="43" y="13"/>
                </a:lnTo>
                <a:lnTo>
                  <a:pt x="43" y="13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2"/>
                </a:lnTo>
                <a:lnTo>
                  <a:pt x="46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0"/>
                </a:lnTo>
                <a:lnTo>
                  <a:pt x="47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7" y="10"/>
                </a:lnTo>
                <a:lnTo>
                  <a:pt x="47" y="9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6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3" y="5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4" y="5"/>
                </a:lnTo>
                <a:lnTo>
                  <a:pt x="54" y="5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4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4"/>
                </a:lnTo>
                <a:lnTo>
                  <a:pt x="56" y="4"/>
                </a:lnTo>
                <a:lnTo>
                  <a:pt x="57" y="4"/>
                </a:lnTo>
                <a:lnTo>
                  <a:pt x="57" y="4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8" y="3"/>
                </a:lnTo>
                <a:lnTo>
                  <a:pt x="57" y="3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2"/>
                </a:lnTo>
                <a:lnTo>
                  <a:pt x="60" y="1"/>
                </a:lnTo>
                <a:lnTo>
                  <a:pt x="60" y="1"/>
                </a:lnTo>
                <a:lnTo>
                  <a:pt x="60" y="1"/>
                </a:lnTo>
                <a:lnTo>
                  <a:pt x="60" y="1"/>
                </a:lnTo>
                <a:lnTo>
                  <a:pt x="60" y="1"/>
                </a:lnTo>
                <a:lnTo>
                  <a:pt x="61" y="1"/>
                </a:lnTo>
                <a:lnTo>
                  <a:pt x="60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3" y="2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2"/>
                </a:lnTo>
                <a:lnTo>
                  <a:pt x="63" y="2"/>
                </a:lnTo>
                <a:lnTo>
                  <a:pt x="63" y="2"/>
                </a:lnTo>
                <a:lnTo>
                  <a:pt x="64" y="2"/>
                </a:lnTo>
                <a:lnTo>
                  <a:pt x="64" y="2"/>
                </a:lnTo>
                <a:lnTo>
                  <a:pt x="64" y="2"/>
                </a:lnTo>
                <a:lnTo>
                  <a:pt x="65" y="2"/>
                </a:lnTo>
                <a:lnTo>
                  <a:pt x="65" y="1"/>
                </a:lnTo>
                <a:lnTo>
                  <a:pt x="65" y="1"/>
                </a:lnTo>
                <a:lnTo>
                  <a:pt x="65" y="1"/>
                </a:lnTo>
                <a:lnTo>
                  <a:pt x="65" y="2"/>
                </a:lnTo>
                <a:lnTo>
                  <a:pt x="65" y="2"/>
                </a:lnTo>
                <a:lnTo>
                  <a:pt x="65" y="2"/>
                </a:lnTo>
                <a:lnTo>
                  <a:pt x="65" y="2"/>
                </a:lnTo>
                <a:lnTo>
                  <a:pt x="65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1"/>
                </a:lnTo>
                <a:lnTo>
                  <a:pt x="66" y="2"/>
                </a:lnTo>
                <a:lnTo>
                  <a:pt x="66" y="2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7" y="1"/>
                </a:lnTo>
                <a:lnTo>
                  <a:pt x="66" y="2"/>
                </a:lnTo>
                <a:lnTo>
                  <a:pt x="66" y="2"/>
                </a:lnTo>
                <a:lnTo>
                  <a:pt x="67" y="2"/>
                </a:lnTo>
                <a:lnTo>
                  <a:pt x="67" y="2"/>
                </a:lnTo>
                <a:lnTo>
                  <a:pt x="67" y="2"/>
                </a:lnTo>
                <a:lnTo>
                  <a:pt x="67" y="2"/>
                </a:lnTo>
                <a:lnTo>
                  <a:pt x="68" y="2"/>
                </a:lnTo>
                <a:lnTo>
                  <a:pt x="68" y="1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9" y="1"/>
                </a:lnTo>
                <a:lnTo>
                  <a:pt x="69" y="2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70" y="1"/>
                </a:lnTo>
                <a:lnTo>
                  <a:pt x="70" y="1"/>
                </a:lnTo>
                <a:lnTo>
                  <a:pt x="70" y="2"/>
                </a:lnTo>
                <a:lnTo>
                  <a:pt x="70" y="2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2" y="1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3"/>
                </a:lnTo>
                <a:lnTo>
                  <a:pt x="72" y="3"/>
                </a:lnTo>
                <a:lnTo>
                  <a:pt x="72" y="2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5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3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3" y="2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8" y="0"/>
                </a:lnTo>
                <a:lnTo>
                  <a:pt x="88" y="0"/>
                </a:lnTo>
                <a:lnTo>
                  <a:pt x="88" y="1"/>
                </a:lnTo>
                <a:lnTo>
                  <a:pt x="88" y="1"/>
                </a:lnTo>
                <a:lnTo>
                  <a:pt x="88" y="1"/>
                </a:lnTo>
                <a:lnTo>
                  <a:pt x="88" y="0"/>
                </a:lnTo>
                <a:lnTo>
                  <a:pt x="90" y="0"/>
                </a:lnTo>
                <a:lnTo>
                  <a:pt x="92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1"/>
                </a:lnTo>
                <a:lnTo>
                  <a:pt x="94" y="2"/>
                </a:lnTo>
                <a:lnTo>
                  <a:pt x="94" y="2"/>
                </a:lnTo>
                <a:lnTo>
                  <a:pt x="94" y="2"/>
                </a:lnTo>
                <a:lnTo>
                  <a:pt x="94" y="3"/>
                </a:lnTo>
                <a:lnTo>
                  <a:pt x="94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6" y="4"/>
                </a:lnTo>
                <a:lnTo>
                  <a:pt x="95" y="4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5" y="6"/>
                </a:lnTo>
                <a:lnTo>
                  <a:pt x="95" y="7"/>
                </a:lnTo>
                <a:lnTo>
                  <a:pt x="95" y="7"/>
                </a:lnTo>
                <a:lnTo>
                  <a:pt x="94" y="8"/>
                </a:lnTo>
                <a:lnTo>
                  <a:pt x="94" y="9"/>
                </a:lnTo>
                <a:lnTo>
                  <a:pt x="94" y="9"/>
                </a:lnTo>
                <a:lnTo>
                  <a:pt x="94" y="10"/>
                </a:lnTo>
                <a:lnTo>
                  <a:pt x="94" y="10"/>
                </a:lnTo>
                <a:lnTo>
                  <a:pt x="93" y="11"/>
                </a:lnTo>
                <a:lnTo>
                  <a:pt x="93" y="11"/>
                </a:lnTo>
                <a:lnTo>
                  <a:pt x="93" y="11"/>
                </a:lnTo>
                <a:lnTo>
                  <a:pt x="93" y="12"/>
                </a:lnTo>
                <a:lnTo>
                  <a:pt x="93" y="13"/>
                </a:lnTo>
                <a:lnTo>
                  <a:pt x="93" y="13"/>
                </a:lnTo>
                <a:lnTo>
                  <a:pt x="93" y="14"/>
                </a:lnTo>
                <a:lnTo>
                  <a:pt x="93" y="14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7"/>
                </a:lnTo>
                <a:lnTo>
                  <a:pt x="93" y="17"/>
                </a:lnTo>
                <a:lnTo>
                  <a:pt x="94" y="18"/>
                </a:lnTo>
                <a:lnTo>
                  <a:pt x="93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5" y="19"/>
                </a:lnTo>
                <a:lnTo>
                  <a:pt x="95" y="19"/>
                </a:lnTo>
                <a:lnTo>
                  <a:pt x="95" y="20"/>
                </a:lnTo>
                <a:lnTo>
                  <a:pt x="95" y="20"/>
                </a:lnTo>
                <a:lnTo>
                  <a:pt x="95" y="20"/>
                </a:lnTo>
                <a:lnTo>
                  <a:pt x="95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7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6" y="25"/>
                </a:lnTo>
                <a:lnTo>
                  <a:pt x="95" y="25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8"/>
                </a:lnTo>
                <a:lnTo>
                  <a:pt x="94" y="28"/>
                </a:lnTo>
                <a:lnTo>
                  <a:pt x="93" y="28"/>
                </a:lnTo>
                <a:lnTo>
                  <a:pt x="94" y="29"/>
                </a:lnTo>
                <a:lnTo>
                  <a:pt x="94" y="29"/>
                </a:lnTo>
                <a:lnTo>
                  <a:pt x="94" y="29"/>
                </a:lnTo>
                <a:lnTo>
                  <a:pt x="94" y="29"/>
                </a:lnTo>
                <a:lnTo>
                  <a:pt x="94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4" y="31"/>
                </a:lnTo>
                <a:lnTo>
                  <a:pt x="94" y="31"/>
                </a:lnTo>
                <a:lnTo>
                  <a:pt x="94" y="31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1"/>
                </a:lnTo>
                <a:lnTo>
                  <a:pt x="94" y="31"/>
                </a:lnTo>
                <a:lnTo>
                  <a:pt x="94" y="31"/>
                </a:lnTo>
                <a:lnTo>
                  <a:pt x="93" y="31"/>
                </a:lnTo>
                <a:lnTo>
                  <a:pt x="93" y="31"/>
                </a:lnTo>
                <a:lnTo>
                  <a:pt x="94" y="31"/>
                </a:lnTo>
                <a:lnTo>
                  <a:pt x="94" y="31"/>
                </a:lnTo>
                <a:lnTo>
                  <a:pt x="94" y="31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5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6"/>
                </a:lnTo>
                <a:lnTo>
                  <a:pt x="94" y="35"/>
                </a:lnTo>
                <a:lnTo>
                  <a:pt x="95" y="35"/>
                </a:lnTo>
                <a:lnTo>
                  <a:pt x="95" y="36"/>
                </a:lnTo>
                <a:lnTo>
                  <a:pt x="94" y="36"/>
                </a:lnTo>
                <a:lnTo>
                  <a:pt x="94" y="36"/>
                </a:lnTo>
                <a:lnTo>
                  <a:pt x="94" y="36"/>
                </a:lnTo>
                <a:lnTo>
                  <a:pt x="94" y="36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3" y="40"/>
                </a:lnTo>
                <a:lnTo>
                  <a:pt x="93" y="40"/>
                </a:lnTo>
                <a:lnTo>
                  <a:pt x="94" y="40"/>
                </a:lnTo>
                <a:lnTo>
                  <a:pt x="93" y="40"/>
                </a:lnTo>
                <a:lnTo>
                  <a:pt x="93" y="40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2" y="43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5"/>
                </a:lnTo>
                <a:lnTo>
                  <a:pt x="92" y="45"/>
                </a:lnTo>
                <a:lnTo>
                  <a:pt x="92" y="45"/>
                </a:lnTo>
                <a:lnTo>
                  <a:pt x="92" y="45"/>
                </a:lnTo>
                <a:lnTo>
                  <a:pt x="92" y="46"/>
                </a:lnTo>
                <a:lnTo>
                  <a:pt x="91" y="46"/>
                </a:lnTo>
                <a:lnTo>
                  <a:pt x="91" y="46"/>
                </a:lnTo>
                <a:lnTo>
                  <a:pt x="91" y="47"/>
                </a:lnTo>
                <a:lnTo>
                  <a:pt x="92" y="47"/>
                </a:lnTo>
                <a:lnTo>
                  <a:pt x="92" y="47"/>
                </a:lnTo>
                <a:lnTo>
                  <a:pt x="92" y="47"/>
                </a:lnTo>
                <a:lnTo>
                  <a:pt x="92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0" y="48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89" y="49"/>
                </a:lnTo>
                <a:lnTo>
                  <a:pt x="87" y="50"/>
                </a:lnTo>
                <a:lnTo>
                  <a:pt x="86" y="51"/>
                </a:lnTo>
                <a:lnTo>
                  <a:pt x="84" y="52"/>
                </a:lnTo>
                <a:lnTo>
                  <a:pt x="82" y="54"/>
                </a:lnTo>
                <a:lnTo>
                  <a:pt x="81" y="54"/>
                </a:lnTo>
                <a:lnTo>
                  <a:pt x="81" y="55"/>
                </a:lnTo>
                <a:lnTo>
                  <a:pt x="80" y="55"/>
                </a:lnTo>
                <a:lnTo>
                  <a:pt x="79" y="56"/>
                </a:lnTo>
                <a:lnTo>
                  <a:pt x="78" y="58"/>
                </a:lnTo>
                <a:lnTo>
                  <a:pt x="78" y="58"/>
                </a:lnTo>
                <a:lnTo>
                  <a:pt x="76" y="60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0"/>
                </a:lnTo>
                <a:lnTo>
                  <a:pt x="72" y="60"/>
                </a:lnTo>
                <a:lnTo>
                  <a:pt x="71" y="60"/>
                </a:lnTo>
                <a:lnTo>
                  <a:pt x="71" y="60"/>
                </a:lnTo>
                <a:lnTo>
                  <a:pt x="71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69" y="60"/>
                </a:lnTo>
                <a:lnTo>
                  <a:pt x="69" y="60"/>
                </a:lnTo>
                <a:lnTo>
                  <a:pt x="69" y="60"/>
                </a:lnTo>
                <a:lnTo>
                  <a:pt x="68" y="60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3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1"/>
                </a:lnTo>
                <a:lnTo>
                  <a:pt x="67" y="61"/>
                </a:lnTo>
                <a:lnTo>
                  <a:pt x="66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6" y="60"/>
                </a:lnTo>
                <a:lnTo>
                  <a:pt x="67" y="60"/>
                </a:lnTo>
                <a:lnTo>
                  <a:pt x="66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6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8" y="60"/>
                </a:lnTo>
                <a:lnTo>
                  <a:pt x="67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59"/>
                </a:lnTo>
                <a:lnTo>
                  <a:pt x="67" y="59"/>
                </a:lnTo>
                <a:lnTo>
                  <a:pt x="67" y="59"/>
                </a:lnTo>
                <a:lnTo>
                  <a:pt x="67" y="59"/>
                </a:lnTo>
                <a:lnTo>
                  <a:pt x="67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0"/>
                </a:lnTo>
                <a:lnTo>
                  <a:pt x="68" y="59"/>
                </a:lnTo>
                <a:lnTo>
                  <a:pt x="68" y="60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8"/>
                </a:lnTo>
                <a:lnTo>
                  <a:pt x="69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8"/>
                </a:lnTo>
                <a:lnTo>
                  <a:pt x="69" y="57"/>
                </a:lnTo>
                <a:lnTo>
                  <a:pt x="69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1" y="56"/>
                </a:lnTo>
                <a:lnTo>
                  <a:pt x="70" y="56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2"/>
                </a:lnTo>
                <a:lnTo>
                  <a:pt x="70" y="53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1"/>
                </a:lnTo>
                <a:lnTo>
                  <a:pt x="71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4" y="49"/>
                </a:lnTo>
                <a:lnTo>
                  <a:pt x="74" y="49"/>
                </a:lnTo>
                <a:lnTo>
                  <a:pt x="74" y="49"/>
                </a:lnTo>
                <a:lnTo>
                  <a:pt x="74" y="49"/>
                </a:lnTo>
                <a:lnTo>
                  <a:pt x="74" y="49"/>
                </a:lnTo>
                <a:lnTo>
                  <a:pt x="75" y="49"/>
                </a:lnTo>
                <a:lnTo>
                  <a:pt x="75" y="49"/>
                </a:lnTo>
                <a:lnTo>
                  <a:pt x="75" y="49"/>
                </a:lnTo>
                <a:lnTo>
                  <a:pt x="74" y="49"/>
                </a:lnTo>
                <a:lnTo>
                  <a:pt x="74" y="49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3" y="46"/>
                </a:lnTo>
                <a:lnTo>
                  <a:pt x="73" y="46"/>
                </a:lnTo>
                <a:lnTo>
                  <a:pt x="73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47"/>
                </a:lnTo>
                <a:lnTo>
                  <a:pt x="72" y="46"/>
                </a:lnTo>
                <a:lnTo>
                  <a:pt x="72" y="47"/>
                </a:lnTo>
                <a:lnTo>
                  <a:pt x="72" y="47"/>
                </a:lnTo>
                <a:lnTo>
                  <a:pt x="72" y="47"/>
                </a:lnTo>
                <a:lnTo>
                  <a:pt x="72" y="47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1" y="46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6" y="46"/>
                </a:lnTo>
                <a:lnTo>
                  <a:pt x="66" y="46"/>
                </a:lnTo>
                <a:lnTo>
                  <a:pt x="67" y="46"/>
                </a:lnTo>
                <a:lnTo>
                  <a:pt x="67" y="47"/>
                </a:lnTo>
                <a:lnTo>
                  <a:pt x="66" y="47"/>
                </a:lnTo>
                <a:lnTo>
                  <a:pt x="66" y="47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4" y="46"/>
                </a:lnTo>
                <a:lnTo>
                  <a:pt x="64" y="46"/>
                </a:lnTo>
                <a:lnTo>
                  <a:pt x="65" y="46"/>
                </a:lnTo>
                <a:lnTo>
                  <a:pt x="65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5"/>
                </a:lnTo>
                <a:lnTo>
                  <a:pt x="63" y="45"/>
                </a:lnTo>
                <a:lnTo>
                  <a:pt x="63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1" y="46"/>
                </a:lnTo>
                <a:lnTo>
                  <a:pt x="61" y="46"/>
                </a:lnTo>
                <a:lnTo>
                  <a:pt x="61" y="45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6"/>
                </a:lnTo>
                <a:lnTo>
                  <a:pt x="59" y="46"/>
                </a:lnTo>
                <a:lnTo>
                  <a:pt x="59" y="46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7" y="44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6" y="43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3" y="40"/>
                </a:lnTo>
                <a:lnTo>
                  <a:pt x="54" y="40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2" y="38"/>
                </a:lnTo>
                <a:lnTo>
                  <a:pt x="53" y="37"/>
                </a:lnTo>
                <a:lnTo>
                  <a:pt x="52" y="37"/>
                </a:lnTo>
                <a:lnTo>
                  <a:pt x="52" y="37"/>
                </a:lnTo>
                <a:lnTo>
                  <a:pt x="52" y="37"/>
                </a:lnTo>
                <a:lnTo>
                  <a:pt x="52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6"/>
                </a:lnTo>
                <a:lnTo>
                  <a:pt x="51" y="36"/>
                </a:lnTo>
                <a:lnTo>
                  <a:pt x="50" y="36"/>
                </a:lnTo>
                <a:lnTo>
                  <a:pt x="50" y="36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4"/>
                </a:lnTo>
                <a:lnTo>
                  <a:pt x="49" y="34"/>
                </a:lnTo>
                <a:lnTo>
                  <a:pt x="49" y="35"/>
                </a:lnTo>
                <a:lnTo>
                  <a:pt x="49" y="35"/>
                </a:lnTo>
                <a:lnTo>
                  <a:pt x="49" y="34"/>
                </a:lnTo>
                <a:lnTo>
                  <a:pt x="49" y="34"/>
                </a:lnTo>
                <a:lnTo>
                  <a:pt x="49" y="34"/>
                </a:lnTo>
                <a:lnTo>
                  <a:pt x="48" y="34"/>
                </a:lnTo>
                <a:lnTo>
                  <a:pt x="48" y="34"/>
                </a:lnTo>
                <a:lnTo>
                  <a:pt x="48" y="33"/>
                </a:lnTo>
                <a:lnTo>
                  <a:pt x="47" y="33"/>
                </a:lnTo>
                <a:lnTo>
                  <a:pt x="47" y="33"/>
                </a:lnTo>
                <a:lnTo>
                  <a:pt x="47" y="33"/>
                </a:lnTo>
                <a:lnTo>
                  <a:pt x="47" y="34"/>
                </a:lnTo>
                <a:lnTo>
                  <a:pt x="47" y="33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5" y="32"/>
                </a:lnTo>
                <a:lnTo>
                  <a:pt x="45" y="32"/>
                </a:lnTo>
                <a:lnTo>
                  <a:pt x="45" y="32"/>
                </a:lnTo>
                <a:lnTo>
                  <a:pt x="44" y="31"/>
                </a:lnTo>
                <a:lnTo>
                  <a:pt x="45" y="31"/>
                </a:lnTo>
                <a:lnTo>
                  <a:pt x="45" y="31"/>
                </a:lnTo>
                <a:lnTo>
                  <a:pt x="44" y="31"/>
                </a:lnTo>
                <a:lnTo>
                  <a:pt x="44" y="31"/>
                </a:lnTo>
                <a:lnTo>
                  <a:pt x="44" y="31"/>
                </a:lnTo>
                <a:lnTo>
                  <a:pt x="44" y="31"/>
                </a:lnTo>
                <a:lnTo>
                  <a:pt x="44" y="31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2" y="29"/>
                </a:lnTo>
                <a:lnTo>
                  <a:pt x="42" y="29"/>
                </a:lnTo>
                <a:lnTo>
                  <a:pt x="42" y="30"/>
                </a:lnTo>
                <a:lnTo>
                  <a:pt x="41" y="29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9"/>
                </a:lnTo>
                <a:lnTo>
                  <a:pt x="40" y="29"/>
                </a:lnTo>
                <a:lnTo>
                  <a:pt x="39" y="29"/>
                </a:lnTo>
                <a:lnTo>
                  <a:pt x="39" y="29"/>
                </a:lnTo>
                <a:lnTo>
                  <a:pt x="39" y="29"/>
                </a:lnTo>
                <a:lnTo>
                  <a:pt x="39" y="29"/>
                </a:lnTo>
                <a:lnTo>
                  <a:pt x="39" y="28"/>
                </a:lnTo>
                <a:lnTo>
                  <a:pt x="39" y="28"/>
                </a:lnTo>
                <a:lnTo>
                  <a:pt x="39" y="28"/>
                </a:lnTo>
                <a:lnTo>
                  <a:pt x="39" y="28"/>
                </a:lnTo>
                <a:lnTo>
                  <a:pt x="39" y="28"/>
                </a:lnTo>
                <a:lnTo>
                  <a:pt x="38" y="29"/>
                </a:lnTo>
                <a:lnTo>
                  <a:pt x="38" y="29"/>
                </a:lnTo>
                <a:lnTo>
                  <a:pt x="38" y="29"/>
                </a:lnTo>
                <a:lnTo>
                  <a:pt x="38" y="28"/>
                </a:lnTo>
                <a:lnTo>
                  <a:pt x="38" y="28"/>
                </a:lnTo>
                <a:lnTo>
                  <a:pt x="38" y="28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6" y="29"/>
                </a:lnTo>
                <a:lnTo>
                  <a:pt x="36" y="29"/>
                </a:lnTo>
                <a:lnTo>
                  <a:pt x="36" y="29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5" y="28"/>
                </a:lnTo>
                <a:lnTo>
                  <a:pt x="36" y="29"/>
                </a:lnTo>
                <a:lnTo>
                  <a:pt x="36" y="29"/>
                </a:lnTo>
                <a:lnTo>
                  <a:pt x="35" y="29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3" y="27"/>
                </a:lnTo>
                <a:lnTo>
                  <a:pt x="33" y="27"/>
                </a:lnTo>
                <a:lnTo>
                  <a:pt x="33" y="27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5"/>
                </a:lnTo>
                <a:lnTo>
                  <a:pt x="33" y="25"/>
                </a:lnTo>
                <a:lnTo>
                  <a:pt x="33" y="26"/>
                </a:lnTo>
                <a:lnTo>
                  <a:pt x="33" y="26"/>
                </a:lnTo>
                <a:lnTo>
                  <a:pt x="32" y="26"/>
                </a:lnTo>
                <a:lnTo>
                  <a:pt x="32" y="25"/>
                </a:lnTo>
                <a:lnTo>
                  <a:pt x="32" y="26"/>
                </a:lnTo>
                <a:lnTo>
                  <a:pt x="32" y="26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8" y="25"/>
                </a:lnTo>
                <a:lnTo>
                  <a:pt x="28" y="25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7" y="25"/>
                </a:lnTo>
                <a:lnTo>
                  <a:pt x="27" y="24"/>
                </a:lnTo>
                <a:lnTo>
                  <a:pt x="27" y="24"/>
                </a:lnTo>
                <a:lnTo>
                  <a:pt x="27" y="25"/>
                </a:lnTo>
                <a:lnTo>
                  <a:pt x="27" y="25"/>
                </a:lnTo>
                <a:lnTo>
                  <a:pt x="26" y="24"/>
                </a:lnTo>
                <a:lnTo>
                  <a:pt x="27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5"/>
                </a:lnTo>
                <a:lnTo>
                  <a:pt x="26" y="25"/>
                </a:lnTo>
                <a:lnTo>
                  <a:pt x="26" y="24"/>
                </a:lnTo>
                <a:lnTo>
                  <a:pt x="26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6" y="23"/>
                </a:lnTo>
                <a:lnTo>
                  <a:pt x="26" y="23"/>
                </a:lnTo>
                <a:lnTo>
                  <a:pt x="25" y="23"/>
                </a:lnTo>
                <a:lnTo>
                  <a:pt x="25" y="23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8" y="23"/>
                </a:lnTo>
                <a:lnTo>
                  <a:pt x="18" y="23"/>
                </a:lnTo>
                <a:lnTo>
                  <a:pt x="18" y="23"/>
                </a:lnTo>
                <a:lnTo>
                  <a:pt x="18" y="23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5" y="23"/>
                </a:lnTo>
                <a:lnTo>
                  <a:pt x="15" y="23"/>
                </a:lnTo>
                <a:lnTo>
                  <a:pt x="16" y="23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8" y="21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3"/>
                </a:lnTo>
                <a:lnTo>
                  <a:pt x="5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3"/>
                </a:lnTo>
                <a:lnTo>
                  <a:pt x="3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close/>
                <a:moveTo>
                  <a:pt x="95" y="28"/>
                </a:moveTo>
                <a:lnTo>
                  <a:pt x="95" y="28"/>
                </a:lnTo>
                <a:close/>
                <a:moveTo>
                  <a:pt x="95" y="32"/>
                </a:move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1"/>
                </a:lnTo>
                <a:lnTo>
                  <a:pt x="95" y="31"/>
                </a:lnTo>
                <a:lnTo>
                  <a:pt x="96" y="31"/>
                </a:lnTo>
                <a:lnTo>
                  <a:pt x="95" y="31"/>
                </a:lnTo>
                <a:lnTo>
                  <a:pt x="95" y="30"/>
                </a:lnTo>
                <a:lnTo>
                  <a:pt x="95" y="31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29"/>
                </a:lnTo>
                <a:lnTo>
                  <a:pt x="96" y="29"/>
                </a:lnTo>
                <a:lnTo>
                  <a:pt x="95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6" y="28"/>
                </a:lnTo>
                <a:lnTo>
                  <a:pt x="96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7"/>
                </a:lnTo>
                <a:lnTo>
                  <a:pt x="96" y="27"/>
                </a:lnTo>
                <a:lnTo>
                  <a:pt x="96" y="27"/>
                </a:lnTo>
                <a:lnTo>
                  <a:pt x="96" y="27"/>
                </a:lnTo>
                <a:lnTo>
                  <a:pt x="96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8" y="26"/>
                </a:lnTo>
                <a:lnTo>
                  <a:pt x="98" y="26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9" y="27"/>
                </a:lnTo>
                <a:lnTo>
                  <a:pt x="99" y="27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9"/>
                </a:lnTo>
                <a:lnTo>
                  <a:pt x="97" y="29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8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1"/>
                </a:lnTo>
                <a:lnTo>
                  <a:pt x="97" y="31"/>
                </a:lnTo>
                <a:lnTo>
                  <a:pt x="97" y="31"/>
                </a:lnTo>
                <a:lnTo>
                  <a:pt x="97" y="31"/>
                </a:lnTo>
                <a:lnTo>
                  <a:pt x="97" y="31"/>
                </a:lnTo>
                <a:lnTo>
                  <a:pt x="96" y="31"/>
                </a:lnTo>
                <a:lnTo>
                  <a:pt x="96" y="32"/>
                </a:lnTo>
                <a:lnTo>
                  <a:pt x="96" y="32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3"/>
                </a:lnTo>
                <a:lnTo>
                  <a:pt x="94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close/>
                <a:moveTo>
                  <a:pt x="95" y="28"/>
                </a:move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close/>
              </a:path>
            </a:pathLst>
          </a:custGeom>
          <a:solidFill>
            <a:srgbClr val="008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Freeform 52">
            <a:extLst>
              <a:ext uri="{FF2B5EF4-FFF2-40B4-BE49-F238E27FC236}">
                <a16:creationId xmlns:a16="http://schemas.microsoft.com/office/drawing/2014/main" xmlns="" id="{F9D556F1-257B-4F1B-92CB-895869133360}"/>
              </a:ext>
            </a:extLst>
          </p:cNvPr>
          <p:cNvSpPr>
            <a:spLocks noEditPoints="1"/>
          </p:cNvSpPr>
          <p:nvPr/>
        </p:nvSpPr>
        <p:spPr bwMode="auto">
          <a:xfrm>
            <a:off x="4870307" y="5747949"/>
            <a:ext cx="938213" cy="596900"/>
          </a:xfrm>
          <a:custGeom>
            <a:avLst/>
            <a:gdLst>
              <a:gd name="T0" fmla="*/ 2 w 99"/>
              <a:gd name="T1" fmla="*/ 20 h 63"/>
              <a:gd name="T2" fmla="*/ 4 w 99"/>
              <a:gd name="T3" fmla="*/ 17 h 63"/>
              <a:gd name="T4" fmla="*/ 2 w 99"/>
              <a:gd name="T5" fmla="*/ 13 h 63"/>
              <a:gd name="T6" fmla="*/ 3 w 99"/>
              <a:gd name="T7" fmla="*/ 11 h 63"/>
              <a:gd name="T8" fmla="*/ 3 w 99"/>
              <a:gd name="T9" fmla="*/ 8 h 63"/>
              <a:gd name="T10" fmla="*/ 9 w 99"/>
              <a:gd name="T11" fmla="*/ 5 h 63"/>
              <a:gd name="T12" fmla="*/ 15 w 99"/>
              <a:gd name="T13" fmla="*/ 8 h 63"/>
              <a:gd name="T14" fmla="*/ 22 w 99"/>
              <a:gd name="T15" fmla="*/ 8 h 63"/>
              <a:gd name="T16" fmla="*/ 29 w 99"/>
              <a:gd name="T17" fmla="*/ 9 h 63"/>
              <a:gd name="T18" fmla="*/ 37 w 99"/>
              <a:gd name="T19" fmla="*/ 12 h 63"/>
              <a:gd name="T20" fmla="*/ 45 w 99"/>
              <a:gd name="T21" fmla="*/ 13 h 63"/>
              <a:gd name="T22" fmla="*/ 46 w 99"/>
              <a:gd name="T23" fmla="*/ 9 h 63"/>
              <a:gd name="T24" fmla="*/ 49 w 99"/>
              <a:gd name="T25" fmla="*/ 6 h 63"/>
              <a:gd name="T26" fmla="*/ 56 w 99"/>
              <a:gd name="T27" fmla="*/ 5 h 63"/>
              <a:gd name="T28" fmla="*/ 60 w 99"/>
              <a:gd name="T29" fmla="*/ 1 h 63"/>
              <a:gd name="T30" fmla="*/ 63 w 99"/>
              <a:gd name="T31" fmla="*/ 3 h 63"/>
              <a:gd name="T32" fmla="*/ 66 w 99"/>
              <a:gd name="T33" fmla="*/ 2 h 63"/>
              <a:gd name="T34" fmla="*/ 71 w 99"/>
              <a:gd name="T35" fmla="*/ 1 h 63"/>
              <a:gd name="T36" fmla="*/ 74 w 99"/>
              <a:gd name="T37" fmla="*/ 4 h 63"/>
              <a:gd name="T38" fmla="*/ 77 w 99"/>
              <a:gd name="T39" fmla="*/ 5 h 63"/>
              <a:gd name="T40" fmla="*/ 80 w 99"/>
              <a:gd name="T41" fmla="*/ 4 h 63"/>
              <a:gd name="T42" fmla="*/ 82 w 99"/>
              <a:gd name="T43" fmla="*/ 2 h 63"/>
              <a:gd name="T44" fmla="*/ 86 w 99"/>
              <a:gd name="T45" fmla="*/ 1 h 63"/>
              <a:gd name="T46" fmla="*/ 94 w 99"/>
              <a:gd name="T47" fmla="*/ 1 h 63"/>
              <a:gd name="T48" fmla="*/ 93 w 99"/>
              <a:gd name="T49" fmla="*/ 15 h 63"/>
              <a:gd name="T50" fmla="*/ 94 w 99"/>
              <a:gd name="T51" fmla="*/ 19 h 63"/>
              <a:gd name="T52" fmla="*/ 96 w 99"/>
              <a:gd name="T53" fmla="*/ 22 h 63"/>
              <a:gd name="T54" fmla="*/ 94 w 99"/>
              <a:gd name="T55" fmla="*/ 25 h 63"/>
              <a:gd name="T56" fmla="*/ 94 w 99"/>
              <a:gd name="T57" fmla="*/ 27 h 63"/>
              <a:gd name="T58" fmla="*/ 94 w 99"/>
              <a:gd name="T59" fmla="*/ 32 h 63"/>
              <a:gd name="T60" fmla="*/ 94 w 99"/>
              <a:gd name="T61" fmla="*/ 38 h 63"/>
              <a:gd name="T62" fmla="*/ 92 w 99"/>
              <a:gd name="T63" fmla="*/ 44 h 63"/>
              <a:gd name="T64" fmla="*/ 84 w 99"/>
              <a:gd name="T65" fmla="*/ 52 h 63"/>
              <a:gd name="T66" fmla="*/ 72 w 99"/>
              <a:gd name="T67" fmla="*/ 61 h 63"/>
              <a:gd name="T68" fmla="*/ 68 w 99"/>
              <a:gd name="T69" fmla="*/ 62 h 63"/>
              <a:gd name="T70" fmla="*/ 67 w 99"/>
              <a:gd name="T71" fmla="*/ 60 h 63"/>
              <a:gd name="T72" fmla="*/ 68 w 99"/>
              <a:gd name="T73" fmla="*/ 59 h 63"/>
              <a:gd name="T74" fmla="*/ 70 w 99"/>
              <a:gd name="T75" fmla="*/ 57 h 63"/>
              <a:gd name="T76" fmla="*/ 70 w 99"/>
              <a:gd name="T77" fmla="*/ 55 h 63"/>
              <a:gd name="T78" fmla="*/ 70 w 99"/>
              <a:gd name="T79" fmla="*/ 52 h 63"/>
              <a:gd name="T80" fmla="*/ 72 w 99"/>
              <a:gd name="T81" fmla="*/ 50 h 63"/>
              <a:gd name="T82" fmla="*/ 74 w 99"/>
              <a:gd name="T83" fmla="*/ 48 h 63"/>
              <a:gd name="T84" fmla="*/ 72 w 99"/>
              <a:gd name="T85" fmla="*/ 46 h 63"/>
              <a:gd name="T86" fmla="*/ 67 w 99"/>
              <a:gd name="T87" fmla="*/ 46 h 63"/>
              <a:gd name="T88" fmla="*/ 63 w 99"/>
              <a:gd name="T89" fmla="*/ 46 h 63"/>
              <a:gd name="T90" fmla="*/ 57 w 99"/>
              <a:gd name="T91" fmla="*/ 44 h 63"/>
              <a:gd name="T92" fmla="*/ 53 w 99"/>
              <a:gd name="T93" fmla="*/ 39 h 63"/>
              <a:gd name="T94" fmla="*/ 49 w 99"/>
              <a:gd name="T95" fmla="*/ 34 h 63"/>
              <a:gd name="T96" fmla="*/ 43 w 99"/>
              <a:gd name="T97" fmla="*/ 31 h 63"/>
              <a:gd name="T98" fmla="*/ 39 w 99"/>
              <a:gd name="T99" fmla="*/ 29 h 63"/>
              <a:gd name="T100" fmla="*/ 35 w 99"/>
              <a:gd name="T101" fmla="*/ 28 h 63"/>
              <a:gd name="T102" fmla="*/ 31 w 99"/>
              <a:gd name="T103" fmla="*/ 25 h 63"/>
              <a:gd name="T104" fmla="*/ 28 w 99"/>
              <a:gd name="T105" fmla="*/ 25 h 63"/>
              <a:gd name="T106" fmla="*/ 23 w 99"/>
              <a:gd name="T107" fmla="*/ 24 h 63"/>
              <a:gd name="T108" fmla="*/ 18 w 99"/>
              <a:gd name="T109" fmla="*/ 23 h 63"/>
              <a:gd name="T110" fmla="*/ 15 w 99"/>
              <a:gd name="T111" fmla="*/ 21 h 63"/>
              <a:gd name="T112" fmla="*/ 10 w 99"/>
              <a:gd name="T113" fmla="*/ 22 h 63"/>
              <a:gd name="T114" fmla="*/ 4 w 99"/>
              <a:gd name="T115" fmla="*/ 23 h 63"/>
              <a:gd name="T116" fmla="*/ 95 w 99"/>
              <a:gd name="T117" fmla="*/ 31 h 63"/>
              <a:gd name="T118" fmla="*/ 96 w 99"/>
              <a:gd name="T119" fmla="*/ 27 h 63"/>
              <a:gd name="T120" fmla="*/ 97 w 99"/>
              <a:gd name="T121" fmla="*/ 30 h 63"/>
              <a:gd name="T122" fmla="*/ 95 w 99"/>
              <a:gd name="T123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" h="63">
                <a:moveTo>
                  <a:pt x="1" y="22"/>
                </a:moveTo>
                <a:lnTo>
                  <a:pt x="1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2" y="21"/>
                </a:lnTo>
                <a:lnTo>
                  <a:pt x="1" y="21"/>
                </a:lnTo>
                <a:lnTo>
                  <a:pt x="1" y="21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1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3" y="19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4" y="17"/>
                </a:lnTo>
                <a:lnTo>
                  <a:pt x="4" y="17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4"/>
                </a:lnTo>
                <a:lnTo>
                  <a:pt x="3" y="13"/>
                </a:lnTo>
                <a:lnTo>
                  <a:pt x="2" y="13"/>
                </a:lnTo>
                <a:lnTo>
                  <a:pt x="2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2"/>
                </a:lnTo>
                <a:lnTo>
                  <a:pt x="2" y="13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3" y="11"/>
                </a:lnTo>
                <a:lnTo>
                  <a:pt x="3" y="10"/>
                </a:lnTo>
                <a:lnTo>
                  <a:pt x="2" y="10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5" y="6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8" y="6"/>
                </a:lnTo>
                <a:lnTo>
                  <a:pt x="8" y="6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10" y="5"/>
                </a:lnTo>
                <a:lnTo>
                  <a:pt x="10" y="6"/>
                </a:lnTo>
                <a:lnTo>
                  <a:pt x="10" y="6"/>
                </a:lnTo>
                <a:lnTo>
                  <a:pt x="10" y="5"/>
                </a:lnTo>
                <a:lnTo>
                  <a:pt x="10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8"/>
                </a:lnTo>
                <a:lnTo>
                  <a:pt x="13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5" y="8"/>
                </a:lnTo>
                <a:lnTo>
                  <a:pt x="25" y="9"/>
                </a:lnTo>
                <a:lnTo>
                  <a:pt x="25" y="9"/>
                </a:lnTo>
                <a:lnTo>
                  <a:pt x="25" y="9"/>
                </a:lnTo>
                <a:lnTo>
                  <a:pt x="25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1" y="9"/>
                </a:lnTo>
                <a:lnTo>
                  <a:pt x="31" y="9"/>
                </a:lnTo>
                <a:lnTo>
                  <a:pt x="31" y="10"/>
                </a:lnTo>
                <a:lnTo>
                  <a:pt x="31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1"/>
                </a:lnTo>
                <a:lnTo>
                  <a:pt x="32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3" y="11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5" y="11"/>
                </a:lnTo>
                <a:lnTo>
                  <a:pt x="35" y="11"/>
                </a:lnTo>
                <a:lnTo>
                  <a:pt x="35" y="12"/>
                </a:lnTo>
                <a:lnTo>
                  <a:pt x="35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2"/>
                </a:lnTo>
                <a:lnTo>
                  <a:pt x="37" y="12"/>
                </a:lnTo>
                <a:lnTo>
                  <a:pt x="38" y="11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0" y="11"/>
                </a:lnTo>
                <a:lnTo>
                  <a:pt x="40" y="12"/>
                </a:lnTo>
                <a:lnTo>
                  <a:pt x="40" y="12"/>
                </a:lnTo>
                <a:lnTo>
                  <a:pt x="41" y="12"/>
                </a:lnTo>
                <a:lnTo>
                  <a:pt x="41" y="12"/>
                </a:lnTo>
                <a:lnTo>
                  <a:pt x="42" y="12"/>
                </a:lnTo>
                <a:lnTo>
                  <a:pt x="42" y="11"/>
                </a:lnTo>
                <a:lnTo>
                  <a:pt x="42" y="12"/>
                </a:lnTo>
                <a:lnTo>
                  <a:pt x="42" y="12"/>
                </a:lnTo>
                <a:lnTo>
                  <a:pt x="43" y="12"/>
                </a:lnTo>
                <a:lnTo>
                  <a:pt x="42" y="12"/>
                </a:lnTo>
                <a:lnTo>
                  <a:pt x="43" y="12"/>
                </a:lnTo>
                <a:lnTo>
                  <a:pt x="43" y="12"/>
                </a:lnTo>
                <a:lnTo>
                  <a:pt x="43" y="12"/>
                </a:lnTo>
                <a:lnTo>
                  <a:pt x="43" y="13"/>
                </a:lnTo>
                <a:lnTo>
                  <a:pt x="43" y="13"/>
                </a:lnTo>
                <a:lnTo>
                  <a:pt x="43" y="13"/>
                </a:lnTo>
                <a:lnTo>
                  <a:pt x="43" y="13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4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5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3"/>
                </a:lnTo>
                <a:lnTo>
                  <a:pt x="46" y="12"/>
                </a:lnTo>
                <a:lnTo>
                  <a:pt x="46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1"/>
                </a:lnTo>
                <a:lnTo>
                  <a:pt x="47" y="10"/>
                </a:lnTo>
                <a:lnTo>
                  <a:pt x="47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6" y="10"/>
                </a:lnTo>
                <a:lnTo>
                  <a:pt x="47" y="10"/>
                </a:lnTo>
                <a:lnTo>
                  <a:pt x="47" y="9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6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50" y="6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3" y="5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3" y="6"/>
                </a:lnTo>
                <a:lnTo>
                  <a:pt x="54" y="5"/>
                </a:lnTo>
                <a:lnTo>
                  <a:pt x="54" y="5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4" y="5"/>
                </a:lnTo>
                <a:lnTo>
                  <a:pt x="55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4"/>
                </a:lnTo>
                <a:lnTo>
                  <a:pt x="56" y="4"/>
                </a:lnTo>
                <a:lnTo>
                  <a:pt x="57" y="4"/>
                </a:lnTo>
                <a:lnTo>
                  <a:pt x="57" y="4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7" y="3"/>
                </a:lnTo>
                <a:lnTo>
                  <a:pt x="58" y="3"/>
                </a:lnTo>
                <a:lnTo>
                  <a:pt x="57" y="3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59" y="2"/>
                </a:lnTo>
                <a:lnTo>
                  <a:pt x="60" y="1"/>
                </a:lnTo>
                <a:lnTo>
                  <a:pt x="60" y="1"/>
                </a:lnTo>
                <a:lnTo>
                  <a:pt x="60" y="1"/>
                </a:lnTo>
                <a:lnTo>
                  <a:pt x="60" y="1"/>
                </a:lnTo>
                <a:lnTo>
                  <a:pt x="60" y="1"/>
                </a:lnTo>
                <a:lnTo>
                  <a:pt x="61" y="1"/>
                </a:lnTo>
                <a:lnTo>
                  <a:pt x="60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3" y="2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2"/>
                </a:lnTo>
                <a:lnTo>
                  <a:pt x="63" y="2"/>
                </a:lnTo>
                <a:lnTo>
                  <a:pt x="63" y="2"/>
                </a:lnTo>
                <a:lnTo>
                  <a:pt x="64" y="2"/>
                </a:lnTo>
                <a:lnTo>
                  <a:pt x="64" y="2"/>
                </a:lnTo>
                <a:lnTo>
                  <a:pt x="64" y="2"/>
                </a:lnTo>
                <a:lnTo>
                  <a:pt x="65" y="2"/>
                </a:lnTo>
                <a:lnTo>
                  <a:pt x="65" y="1"/>
                </a:lnTo>
                <a:lnTo>
                  <a:pt x="65" y="1"/>
                </a:lnTo>
                <a:lnTo>
                  <a:pt x="65" y="1"/>
                </a:lnTo>
                <a:lnTo>
                  <a:pt x="65" y="2"/>
                </a:lnTo>
                <a:lnTo>
                  <a:pt x="65" y="2"/>
                </a:lnTo>
                <a:lnTo>
                  <a:pt x="65" y="2"/>
                </a:lnTo>
                <a:lnTo>
                  <a:pt x="65" y="2"/>
                </a:lnTo>
                <a:lnTo>
                  <a:pt x="65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2"/>
                </a:lnTo>
                <a:lnTo>
                  <a:pt x="66" y="1"/>
                </a:lnTo>
                <a:lnTo>
                  <a:pt x="66" y="2"/>
                </a:lnTo>
                <a:lnTo>
                  <a:pt x="66" y="2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6" y="1"/>
                </a:lnTo>
                <a:lnTo>
                  <a:pt x="67" y="1"/>
                </a:lnTo>
                <a:lnTo>
                  <a:pt x="66" y="2"/>
                </a:lnTo>
                <a:lnTo>
                  <a:pt x="66" y="2"/>
                </a:lnTo>
                <a:lnTo>
                  <a:pt x="67" y="2"/>
                </a:lnTo>
                <a:lnTo>
                  <a:pt x="67" y="2"/>
                </a:lnTo>
                <a:lnTo>
                  <a:pt x="67" y="2"/>
                </a:lnTo>
                <a:lnTo>
                  <a:pt x="67" y="2"/>
                </a:lnTo>
                <a:lnTo>
                  <a:pt x="68" y="2"/>
                </a:lnTo>
                <a:lnTo>
                  <a:pt x="68" y="1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8" y="1"/>
                </a:lnTo>
                <a:lnTo>
                  <a:pt x="69" y="1"/>
                </a:lnTo>
                <a:lnTo>
                  <a:pt x="69" y="2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69" y="1"/>
                </a:lnTo>
                <a:lnTo>
                  <a:pt x="70" y="1"/>
                </a:lnTo>
                <a:lnTo>
                  <a:pt x="70" y="1"/>
                </a:lnTo>
                <a:lnTo>
                  <a:pt x="70" y="2"/>
                </a:lnTo>
                <a:lnTo>
                  <a:pt x="70" y="2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0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1" y="1"/>
                </a:lnTo>
                <a:lnTo>
                  <a:pt x="72" y="1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3"/>
                </a:lnTo>
                <a:lnTo>
                  <a:pt x="72" y="3"/>
                </a:lnTo>
                <a:lnTo>
                  <a:pt x="72" y="2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3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3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5" y="5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6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7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79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3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3" y="2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3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4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5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6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7" y="1"/>
                </a:lnTo>
                <a:lnTo>
                  <a:pt x="88" y="0"/>
                </a:lnTo>
                <a:lnTo>
                  <a:pt x="88" y="0"/>
                </a:lnTo>
                <a:lnTo>
                  <a:pt x="88" y="1"/>
                </a:lnTo>
                <a:lnTo>
                  <a:pt x="88" y="1"/>
                </a:lnTo>
                <a:lnTo>
                  <a:pt x="88" y="1"/>
                </a:lnTo>
                <a:lnTo>
                  <a:pt x="88" y="0"/>
                </a:lnTo>
                <a:lnTo>
                  <a:pt x="90" y="0"/>
                </a:lnTo>
                <a:lnTo>
                  <a:pt x="92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0"/>
                </a:lnTo>
                <a:lnTo>
                  <a:pt x="94" y="1"/>
                </a:lnTo>
                <a:lnTo>
                  <a:pt x="94" y="2"/>
                </a:lnTo>
                <a:lnTo>
                  <a:pt x="94" y="2"/>
                </a:lnTo>
                <a:lnTo>
                  <a:pt x="94" y="2"/>
                </a:lnTo>
                <a:lnTo>
                  <a:pt x="94" y="3"/>
                </a:lnTo>
                <a:lnTo>
                  <a:pt x="94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6" y="4"/>
                </a:lnTo>
                <a:lnTo>
                  <a:pt x="95" y="4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95" y="6"/>
                </a:lnTo>
                <a:lnTo>
                  <a:pt x="95" y="7"/>
                </a:lnTo>
                <a:lnTo>
                  <a:pt x="95" y="7"/>
                </a:lnTo>
                <a:lnTo>
                  <a:pt x="94" y="8"/>
                </a:lnTo>
                <a:lnTo>
                  <a:pt x="94" y="9"/>
                </a:lnTo>
                <a:lnTo>
                  <a:pt x="94" y="9"/>
                </a:lnTo>
                <a:lnTo>
                  <a:pt x="94" y="10"/>
                </a:lnTo>
                <a:lnTo>
                  <a:pt x="94" y="10"/>
                </a:lnTo>
                <a:lnTo>
                  <a:pt x="93" y="11"/>
                </a:lnTo>
                <a:lnTo>
                  <a:pt x="93" y="11"/>
                </a:lnTo>
                <a:lnTo>
                  <a:pt x="93" y="11"/>
                </a:lnTo>
                <a:lnTo>
                  <a:pt x="93" y="12"/>
                </a:lnTo>
                <a:lnTo>
                  <a:pt x="93" y="13"/>
                </a:lnTo>
                <a:lnTo>
                  <a:pt x="93" y="13"/>
                </a:lnTo>
                <a:lnTo>
                  <a:pt x="93" y="14"/>
                </a:lnTo>
                <a:lnTo>
                  <a:pt x="93" y="14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3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5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6"/>
                </a:lnTo>
                <a:lnTo>
                  <a:pt x="94" y="17"/>
                </a:lnTo>
                <a:lnTo>
                  <a:pt x="93" y="17"/>
                </a:lnTo>
                <a:lnTo>
                  <a:pt x="94" y="18"/>
                </a:lnTo>
                <a:lnTo>
                  <a:pt x="93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4" y="19"/>
                </a:lnTo>
                <a:lnTo>
                  <a:pt x="95" y="19"/>
                </a:lnTo>
                <a:lnTo>
                  <a:pt x="95" y="19"/>
                </a:lnTo>
                <a:lnTo>
                  <a:pt x="95" y="20"/>
                </a:lnTo>
                <a:lnTo>
                  <a:pt x="95" y="20"/>
                </a:lnTo>
                <a:lnTo>
                  <a:pt x="95" y="20"/>
                </a:lnTo>
                <a:lnTo>
                  <a:pt x="95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5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6" y="21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7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6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3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4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5" y="25"/>
                </a:lnTo>
                <a:lnTo>
                  <a:pt x="96" y="25"/>
                </a:lnTo>
                <a:lnTo>
                  <a:pt x="95" y="25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6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5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7"/>
                </a:lnTo>
                <a:lnTo>
                  <a:pt x="94" y="28"/>
                </a:lnTo>
                <a:lnTo>
                  <a:pt x="94" y="28"/>
                </a:lnTo>
                <a:lnTo>
                  <a:pt x="93" y="28"/>
                </a:lnTo>
                <a:lnTo>
                  <a:pt x="94" y="29"/>
                </a:lnTo>
                <a:lnTo>
                  <a:pt x="94" y="29"/>
                </a:lnTo>
                <a:lnTo>
                  <a:pt x="94" y="29"/>
                </a:lnTo>
                <a:lnTo>
                  <a:pt x="94" y="29"/>
                </a:lnTo>
                <a:lnTo>
                  <a:pt x="94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4" y="31"/>
                </a:lnTo>
                <a:lnTo>
                  <a:pt x="94" y="31"/>
                </a:lnTo>
                <a:lnTo>
                  <a:pt x="94" y="31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4" y="31"/>
                </a:lnTo>
                <a:lnTo>
                  <a:pt x="94" y="31"/>
                </a:lnTo>
                <a:lnTo>
                  <a:pt x="94" y="31"/>
                </a:lnTo>
                <a:lnTo>
                  <a:pt x="93" y="31"/>
                </a:lnTo>
                <a:lnTo>
                  <a:pt x="93" y="31"/>
                </a:lnTo>
                <a:lnTo>
                  <a:pt x="94" y="31"/>
                </a:lnTo>
                <a:lnTo>
                  <a:pt x="94" y="31"/>
                </a:lnTo>
                <a:lnTo>
                  <a:pt x="94" y="31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2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5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5"/>
                </a:lnTo>
                <a:lnTo>
                  <a:pt x="94" y="36"/>
                </a:lnTo>
                <a:lnTo>
                  <a:pt x="94" y="35"/>
                </a:lnTo>
                <a:lnTo>
                  <a:pt x="95" y="35"/>
                </a:lnTo>
                <a:lnTo>
                  <a:pt x="95" y="36"/>
                </a:lnTo>
                <a:lnTo>
                  <a:pt x="94" y="36"/>
                </a:lnTo>
                <a:lnTo>
                  <a:pt x="94" y="36"/>
                </a:lnTo>
                <a:lnTo>
                  <a:pt x="94" y="36"/>
                </a:lnTo>
                <a:lnTo>
                  <a:pt x="94" y="36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3" y="40"/>
                </a:lnTo>
                <a:lnTo>
                  <a:pt x="93" y="40"/>
                </a:lnTo>
                <a:lnTo>
                  <a:pt x="94" y="40"/>
                </a:lnTo>
                <a:lnTo>
                  <a:pt x="93" y="40"/>
                </a:lnTo>
                <a:lnTo>
                  <a:pt x="93" y="40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1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3" y="42"/>
                </a:lnTo>
                <a:lnTo>
                  <a:pt x="92" y="43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5"/>
                </a:lnTo>
                <a:lnTo>
                  <a:pt x="92" y="45"/>
                </a:lnTo>
                <a:lnTo>
                  <a:pt x="92" y="45"/>
                </a:lnTo>
                <a:lnTo>
                  <a:pt x="92" y="45"/>
                </a:lnTo>
                <a:lnTo>
                  <a:pt x="92" y="46"/>
                </a:lnTo>
                <a:lnTo>
                  <a:pt x="91" y="46"/>
                </a:lnTo>
                <a:lnTo>
                  <a:pt x="91" y="46"/>
                </a:lnTo>
                <a:lnTo>
                  <a:pt x="91" y="47"/>
                </a:lnTo>
                <a:lnTo>
                  <a:pt x="92" y="47"/>
                </a:lnTo>
                <a:lnTo>
                  <a:pt x="92" y="47"/>
                </a:lnTo>
                <a:lnTo>
                  <a:pt x="92" y="47"/>
                </a:lnTo>
                <a:lnTo>
                  <a:pt x="92" y="47"/>
                </a:lnTo>
                <a:lnTo>
                  <a:pt x="91" y="47"/>
                </a:lnTo>
                <a:lnTo>
                  <a:pt x="91" y="47"/>
                </a:lnTo>
                <a:lnTo>
                  <a:pt x="91" y="47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1" y="48"/>
                </a:lnTo>
                <a:lnTo>
                  <a:pt x="90" y="48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90" y="49"/>
                </a:lnTo>
                <a:lnTo>
                  <a:pt x="89" y="49"/>
                </a:lnTo>
                <a:lnTo>
                  <a:pt x="87" y="50"/>
                </a:lnTo>
                <a:lnTo>
                  <a:pt x="86" y="51"/>
                </a:lnTo>
                <a:lnTo>
                  <a:pt x="84" y="52"/>
                </a:lnTo>
                <a:lnTo>
                  <a:pt x="82" y="54"/>
                </a:lnTo>
                <a:lnTo>
                  <a:pt x="81" y="54"/>
                </a:lnTo>
                <a:lnTo>
                  <a:pt x="81" y="55"/>
                </a:lnTo>
                <a:lnTo>
                  <a:pt x="80" y="55"/>
                </a:lnTo>
                <a:lnTo>
                  <a:pt x="79" y="56"/>
                </a:lnTo>
                <a:lnTo>
                  <a:pt x="78" y="58"/>
                </a:lnTo>
                <a:lnTo>
                  <a:pt x="78" y="58"/>
                </a:lnTo>
                <a:lnTo>
                  <a:pt x="76" y="60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1"/>
                </a:lnTo>
                <a:lnTo>
                  <a:pt x="72" y="60"/>
                </a:lnTo>
                <a:lnTo>
                  <a:pt x="72" y="60"/>
                </a:lnTo>
                <a:lnTo>
                  <a:pt x="71" y="60"/>
                </a:lnTo>
                <a:lnTo>
                  <a:pt x="71" y="60"/>
                </a:lnTo>
                <a:lnTo>
                  <a:pt x="71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69" y="60"/>
                </a:lnTo>
                <a:lnTo>
                  <a:pt x="69" y="60"/>
                </a:lnTo>
                <a:lnTo>
                  <a:pt x="69" y="60"/>
                </a:lnTo>
                <a:lnTo>
                  <a:pt x="68" y="60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3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1"/>
                </a:lnTo>
                <a:lnTo>
                  <a:pt x="67" y="61"/>
                </a:lnTo>
                <a:lnTo>
                  <a:pt x="66" y="61"/>
                </a:lnTo>
                <a:lnTo>
                  <a:pt x="67" y="61"/>
                </a:lnTo>
                <a:lnTo>
                  <a:pt x="67" y="61"/>
                </a:lnTo>
                <a:lnTo>
                  <a:pt x="67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6" y="60"/>
                </a:lnTo>
                <a:lnTo>
                  <a:pt x="67" y="60"/>
                </a:lnTo>
                <a:lnTo>
                  <a:pt x="66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6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7" y="60"/>
                </a:lnTo>
                <a:lnTo>
                  <a:pt x="68" y="60"/>
                </a:lnTo>
                <a:lnTo>
                  <a:pt x="67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59"/>
                </a:lnTo>
                <a:lnTo>
                  <a:pt x="67" y="59"/>
                </a:lnTo>
                <a:lnTo>
                  <a:pt x="67" y="59"/>
                </a:lnTo>
                <a:lnTo>
                  <a:pt x="67" y="59"/>
                </a:lnTo>
                <a:lnTo>
                  <a:pt x="67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0"/>
                </a:lnTo>
                <a:lnTo>
                  <a:pt x="68" y="59"/>
                </a:lnTo>
                <a:lnTo>
                  <a:pt x="68" y="60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8"/>
                </a:lnTo>
                <a:lnTo>
                  <a:pt x="69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8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8"/>
                </a:lnTo>
                <a:lnTo>
                  <a:pt x="69" y="57"/>
                </a:lnTo>
                <a:lnTo>
                  <a:pt x="69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1" y="56"/>
                </a:lnTo>
                <a:lnTo>
                  <a:pt x="70" y="56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2"/>
                </a:lnTo>
                <a:lnTo>
                  <a:pt x="70" y="53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1"/>
                </a:lnTo>
                <a:lnTo>
                  <a:pt x="71" y="51"/>
                </a:lnTo>
                <a:lnTo>
                  <a:pt x="70" y="51"/>
                </a:lnTo>
                <a:lnTo>
                  <a:pt x="70" y="51"/>
                </a:lnTo>
                <a:lnTo>
                  <a:pt x="70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1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1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4" y="49"/>
                </a:lnTo>
                <a:lnTo>
                  <a:pt x="74" y="49"/>
                </a:lnTo>
                <a:lnTo>
                  <a:pt x="74" y="49"/>
                </a:lnTo>
                <a:lnTo>
                  <a:pt x="74" y="49"/>
                </a:lnTo>
                <a:lnTo>
                  <a:pt x="74" y="49"/>
                </a:lnTo>
                <a:lnTo>
                  <a:pt x="75" y="49"/>
                </a:lnTo>
                <a:lnTo>
                  <a:pt x="75" y="49"/>
                </a:lnTo>
                <a:lnTo>
                  <a:pt x="75" y="49"/>
                </a:lnTo>
                <a:lnTo>
                  <a:pt x="74" y="49"/>
                </a:lnTo>
                <a:lnTo>
                  <a:pt x="74" y="49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3" y="46"/>
                </a:lnTo>
                <a:lnTo>
                  <a:pt x="73" y="46"/>
                </a:lnTo>
                <a:lnTo>
                  <a:pt x="73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47"/>
                </a:lnTo>
                <a:lnTo>
                  <a:pt x="72" y="46"/>
                </a:lnTo>
                <a:lnTo>
                  <a:pt x="72" y="47"/>
                </a:lnTo>
                <a:lnTo>
                  <a:pt x="72" y="47"/>
                </a:lnTo>
                <a:lnTo>
                  <a:pt x="72" y="47"/>
                </a:lnTo>
                <a:lnTo>
                  <a:pt x="72" y="47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1" y="46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6" y="46"/>
                </a:lnTo>
                <a:lnTo>
                  <a:pt x="66" y="46"/>
                </a:lnTo>
                <a:lnTo>
                  <a:pt x="67" y="46"/>
                </a:lnTo>
                <a:lnTo>
                  <a:pt x="67" y="47"/>
                </a:lnTo>
                <a:lnTo>
                  <a:pt x="66" y="47"/>
                </a:lnTo>
                <a:lnTo>
                  <a:pt x="66" y="47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4" y="46"/>
                </a:lnTo>
                <a:lnTo>
                  <a:pt x="64" y="46"/>
                </a:lnTo>
                <a:lnTo>
                  <a:pt x="65" y="46"/>
                </a:lnTo>
                <a:lnTo>
                  <a:pt x="65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6"/>
                </a:lnTo>
                <a:lnTo>
                  <a:pt x="63" y="45"/>
                </a:lnTo>
                <a:lnTo>
                  <a:pt x="63" y="45"/>
                </a:lnTo>
                <a:lnTo>
                  <a:pt x="63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1" y="46"/>
                </a:lnTo>
                <a:lnTo>
                  <a:pt x="61" y="46"/>
                </a:lnTo>
                <a:lnTo>
                  <a:pt x="61" y="45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60" y="46"/>
                </a:lnTo>
                <a:lnTo>
                  <a:pt x="59" y="46"/>
                </a:lnTo>
                <a:lnTo>
                  <a:pt x="59" y="46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5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7" y="44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6" y="43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3" y="40"/>
                </a:lnTo>
                <a:lnTo>
                  <a:pt x="54" y="40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9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2" y="38"/>
                </a:lnTo>
                <a:lnTo>
                  <a:pt x="53" y="37"/>
                </a:lnTo>
                <a:lnTo>
                  <a:pt x="52" y="37"/>
                </a:lnTo>
                <a:lnTo>
                  <a:pt x="52" y="37"/>
                </a:lnTo>
                <a:lnTo>
                  <a:pt x="52" y="37"/>
                </a:lnTo>
                <a:lnTo>
                  <a:pt x="52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36"/>
                </a:lnTo>
                <a:lnTo>
                  <a:pt x="51" y="36"/>
                </a:lnTo>
                <a:lnTo>
                  <a:pt x="50" y="36"/>
                </a:lnTo>
                <a:lnTo>
                  <a:pt x="50" y="36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5"/>
                </a:lnTo>
                <a:lnTo>
                  <a:pt x="50" y="34"/>
                </a:lnTo>
                <a:lnTo>
                  <a:pt x="49" y="34"/>
                </a:lnTo>
                <a:lnTo>
                  <a:pt x="49" y="35"/>
                </a:lnTo>
                <a:lnTo>
                  <a:pt x="49" y="35"/>
                </a:lnTo>
                <a:lnTo>
                  <a:pt x="49" y="34"/>
                </a:lnTo>
                <a:lnTo>
                  <a:pt x="49" y="34"/>
                </a:lnTo>
                <a:lnTo>
                  <a:pt x="49" y="34"/>
                </a:lnTo>
                <a:lnTo>
                  <a:pt x="48" y="34"/>
                </a:lnTo>
                <a:lnTo>
                  <a:pt x="48" y="34"/>
                </a:lnTo>
                <a:lnTo>
                  <a:pt x="48" y="33"/>
                </a:lnTo>
                <a:lnTo>
                  <a:pt x="47" y="33"/>
                </a:lnTo>
                <a:lnTo>
                  <a:pt x="47" y="33"/>
                </a:lnTo>
                <a:lnTo>
                  <a:pt x="47" y="33"/>
                </a:lnTo>
                <a:lnTo>
                  <a:pt x="47" y="34"/>
                </a:lnTo>
                <a:lnTo>
                  <a:pt x="47" y="33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6" y="32"/>
                </a:lnTo>
                <a:lnTo>
                  <a:pt x="45" y="32"/>
                </a:lnTo>
                <a:lnTo>
                  <a:pt x="45" y="32"/>
                </a:lnTo>
                <a:lnTo>
                  <a:pt x="45" y="32"/>
                </a:lnTo>
                <a:lnTo>
                  <a:pt x="44" y="31"/>
                </a:lnTo>
                <a:lnTo>
                  <a:pt x="45" y="31"/>
                </a:lnTo>
                <a:lnTo>
                  <a:pt x="45" y="31"/>
                </a:lnTo>
                <a:lnTo>
                  <a:pt x="44" y="31"/>
                </a:lnTo>
                <a:lnTo>
                  <a:pt x="44" y="31"/>
                </a:lnTo>
                <a:lnTo>
                  <a:pt x="44" y="31"/>
                </a:lnTo>
                <a:lnTo>
                  <a:pt x="44" y="31"/>
                </a:lnTo>
                <a:lnTo>
                  <a:pt x="44" y="31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1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2" y="29"/>
                </a:lnTo>
                <a:lnTo>
                  <a:pt x="42" y="29"/>
                </a:lnTo>
                <a:lnTo>
                  <a:pt x="42" y="30"/>
                </a:lnTo>
                <a:lnTo>
                  <a:pt x="41" y="29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1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9"/>
                </a:lnTo>
                <a:lnTo>
                  <a:pt x="40" y="29"/>
                </a:lnTo>
                <a:lnTo>
                  <a:pt x="39" y="29"/>
                </a:lnTo>
                <a:lnTo>
                  <a:pt x="39" y="29"/>
                </a:lnTo>
                <a:lnTo>
                  <a:pt x="39" y="29"/>
                </a:lnTo>
                <a:lnTo>
                  <a:pt x="39" y="29"/>
                </a:lnTo>
                <a:lnTo>
                  <a:pt x="39" y="28"/>
                </a:lnTo>
                <a:lnTo>
                  <a:pt x="39" y="28"/>
                </a:lnTo>
                <a:lnTo>
                  <a:pt x="39" y="28"/>
                </a:lnTo>
                <a:lnTo>
                  <a:pt x="39" y="28"/>
                </a:lnTo>
                <a:lnTo>
                  <a:pt x="39" y="28"/>
                </a:lnTo>
                <a:lnTo>
                  <a:pt x="38" y="29"/>
                </a:lnTo>
                <a:lnTo>
                  <a:pt x="38" y="29"/>
                </a:lnTo>
                <a:lnTo>
                  <a:pt x="38" y="29"/>
                </a:lnTo>
                <a:lnTo>
                  <a:pt x="38" y="28"/>
                </a:lnTo>
                <a:lnTo>
                  <a:pt x="38" y="28"/>
                </a:lnTo>
                <a:lnTo>
                  <a:pt x="38" y="28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36" y="29"/>
                </a:lnTo>
                <a:lnTo>
                  <a:pt x="36" y="29"/>
                </a:lnTo>
                <a:lnTo>
                  <a:pt x="36" y="29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5" y="28"/>
                </a:lnTo>
                <a:lnTo>
                  <a:pt x="36" y="29"/>
                </a:lnTo>
                <a:lnTo>
                  <a:pt x="36" y="29"/>
                </a:lnTo>
                <a:lnTo>
                  <a:pt x="35" y="29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3" y="27"/>
                </a:lnTo>
                <a:lnTo>
                  <a:pt x="33" y="27"/>
                </a:lnTo>
                <a:lnTo>
                  <a:pt x="33" y="27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5"/>
                </a:lnTo>
                <a:lnTo>
                  <a:pt x="33" y="25"/>
                </a:lnTo>
                <a:lnTo>
                  <a:pt x="33" y="26"/>
                </a:lnTo>
                <a:lnTo>
                  <a:pt x="33" y="26"/>
                </a:lnTo>
                <a:lnTo>
                  <a:pt x="32" y="26"/>
                </a:lnTo>
                <a:lnTo>
                  <a:pt x="32" y="25"/>
                </a:lnTo>
                <a:lnTo>
                  <a:pt x="32" y="26"/>
                </a:lnTo>
                <a:lnTo>
                  <a:pt x="32" y="26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8" y="25"/>
                </a:lnTo>
                <a:lnTo>
                  <a:pt x="28" y="25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8" y="25"/>
                </a:lnTo>
                <a:lnTo>
                  <a:pt x="27" y="25"/>
                </a:lnTo>
                <a:lnTo>
                  <a:pt x="27" y="24"/>
                </a:lnTo>
                <a:lnTo>
                  <a:pt x="27" y="24"/>
                </a:lnTo>
                <a:lnTo>
                  <a:pt x="27" y="25"/>
                </a:lnTo>
                <a:lnTo>
                  <a:pt x="27" y="25"/>
                </a:lnTo>
                <a:lnTo>
                  <a:pt x="26" y="24"/>
                </a:lnTo>
                <a:lnTo>
                  <a:pt x="27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6" y="25"/>
                </a:lnTo>
                <a:lnTo>
                  <a:pt x="26" y="25"/>
                </a:lnTo>
                <a:lnTo>
                  <a:pt x="26" y="24"/>
                </a:lnTo>
                <a:lnTo>
                  <a:pt x="26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6" y="23"/>
                </a:lnTo>
                <a:lnTo>
                  <a:pt x="26" y="23"/>
                </a:lnTo>
                <a:lnTo>
                  <a:pt x="25" y="23"/>
                </a:lnTo>
                <a:lnTo>
                  <a:pt x="25" y="23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5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8" y="23"/>
                </a:lnTo>
                <a:lnTo>
                  <a:pt x="18" y="23"/>
                </a:lnTo>
                <a:lnTo>
                  <a:pt x="18" y="23"/>
                </a:lnTo>
                <a:lnTo>
                  <a:pt x="18" y="23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3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5" y="23"/>
                </a:lnTo>
                <a:lnTo>
                  <a:pt x="15" y="23"/>
                </a:lnTo>
                <a:lnTo>
                  <a:pt x="16" y="23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2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8" y="21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3"/>
                </a:lnTo>
                <a:lnTo>
                  <a:pt x="5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3"/>
                </a:lnTo>
                <a:lnTo>
                  <a:pt x="3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close/>
                <a:moveTo>
                  <a:pt x="95" y="28"/>
                </a:moveTo>
                <a:lnTo>
                  <a:pt x="95" y="28"/>
                </a:lnTo>
                <a:close/>
                <a:moveTo>
                  <a:pt x="95" y="32"/>
                </a:move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1"/>
                </a:lnTo>
                <a:lnTo>
                  <a:pt x="95" y="31"/>
                </a:lnTo>
                <a:lnTo>
                  <a:pt x="96" y="31"/>
                </a:lnTo>
                <a:lnTo>
                  <a:pt x="95" y="31"/>
                </a:lnTo>
                <a:lnTo>
                  <a:pt x="95" y="30"/>
                </a:lnTo>
                <a:lnTo>
                  <a:pt x="95" y="31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29"/>
                </a:lnTo>
                <a:lnTo>
                  <a:pt x="96" y="29"/>
                </a:lnTo>
                <a:lnTo>
                  <a:pt x="95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6" y="28"/>
                </a:lnTo>
                <a:lnTo>
                  <a:pt x="96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7"/>
                </a:lnTo>
                <a:lnTo>
                  <a:pt x="96" y="27"/>
                </a:lnTo>
                <a:lnTo>
                  <a:pt x="96" y="27"/>
                </a:lnTo>
                <a:lnTo>
                  <a:pt x="96" y="27"/>
                </a:lnTo>
                <a:lnTo>
                  <a:pt x="96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8" y="26"/>
                </a:lnTo>
                <a:lnTo>
                  <a:pt x="98" y="26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8" y="27"/>
                </a:lnTo>
                <a:lnTo>
                  <a:pt x="99" y="27"/>
                </a:lnTo>
                <a:lnTo>
                  <a:pt x="99" y="27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9"/>
                </a:lnTo>
                <a:lnTo>
                  <a:pt x="97" y="29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8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0"/>
                </a:lnTo>
                <a:lnTo>
                  <a:pt x="97" y="31"/>
                </a:lnTo>
                <a:lnTo>
                  <a:pt x="97" y="31"/>
                </a:lnTo>
                <a:lnTo>
                  <a:pt x="97" y="31"/>
                </a:lnTo>
                <a:lnTo>
                  <a:pt x="97" y="31"/>
                </a:lnTo>
                <a:lnTo>
                  <a:pt x="97" y="31"/>
                </a:lnTo>
                <a:lnTo>
                  <a:pt x="96" y="31"/>
                </a:lnTo>
                <a:lnTo>
                  <a:pt x="96" y="32"/>
                </a:lnTo>
                <a:lnTo>
                  <a:pt x="96" y="32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4"/>
                </a:lnTo>
                <a:lnTo>
                  <a:pt x="95" y="33"/>
                </a:lnTo>
                <a:lnTo>
                  <a:pt x="94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lnTo>
                  <a:pt x="95" y="32"/>
                </a:lnTo>
                <a:close/>
                <a:moveTo>
                  <a:pt x="95" y="28"/>
                </a:move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lnTo>
                  <a:pt x="95" y="2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" name="Freeform 54">
            <a:extLst>
              <a:ext uri="{FF2B5EF4-FFF2-40B4-BE49-F238E27FC236}">
                <a16:creationId xmlns:a16="http://schemas.microsoft.com/office/drawing/2014/main" xmlns="" id="{E8ACE4A3-12B4-4A8B-9564-8478C5BC88D6}"/>
              </a:ext>
            </a:extLst>
          </p:cNvPr>
          <p:cNvSpPr>
            <a:spLocks noEditPoints="1"/>
          </p:cNvSpPr>
          <p:nvPr/>
        </p:nvSpPr>
        <p:spPr bwMode="auto">
          <a:xfrm>
            <a:off x="4994132" y="4668448"/>
            <a:ext cx="1524001" cy="966788"/>
          </a:xfrm>
          <a:custGeom>
            <a:avLst/>
            <a:gdLst>
              <a:gd name="T0" fmla="*/ 15 w 161"/>
              <a:gd name="T1" fmla="*/ 40 h 102"/>
              <a:gd name="T2" fmla="*/ 23 w 161"/>
              <a:gd name="T3" fmla="*/ 27 h 102"/>
              <a:gd name="T4" fmla="*/ 30 w 161"/>
              <a:gd name="T5" fmla="*/ 13 h 102"/>
              <a:gd name="T6" fmla="*/ 44 w 161"/>
              <a:gd name="T7" fmla="*/ 2 h 102"/>
              <a:gd name="T8" fmla="*/ 58 w 161"/>
              <a:gd name="T9" fmla="*/ 3 h 102"/>
              <a:gd name="T10" fmla="*/ 69 w 161"/>
              <a:gd name="T11" fmla="*/ 9 h 102"/>
              <a:gd name="T12" fmla="*/ 78 w 161"/>
              <a:gd name="T13" fmla="*/ 7 h 102"/>
              <a:gd name="T14" fmla="*/ 89 w 161"/>
              <a:gd name="T15" fmla="*/ 5 h 102"/>
              <a:gd name="T16" fmla="*/ 97 w 161"/>
              <a:gd name="T17" fmla="*/ 4 h 102"/>
              <a:gd name="T18" fmla="*/ 105 w 161"/>
              <a:gd name="T19" fmla="*/ 7 h 102"/>
              <a:gd name="T20" fmla="*/ 107 w 161"/>
              <a:gd name="T21" fmla="*/ 14 h 102"/>
              <a:gd name="T22" fmla="*/ 107 w 161"/>
              <a:gd name="T23" fmla="*/ 22 h 102"/>
              <a:gd name="T24" fmla="*/ 109 w 161"/>
              <a:gd name="T25" fmla="*/ 28 h 102"/>
              <a:gd name="T26" fmla="*/ 114 w 161"/>
              <a:gd name="T27" fmla="*/ 29 h 102"/>
              <a:gd name="T28" fmla="*/ 119 w 161"/>
              <a:gd name="T29" fmla="*/ 31 h 102"/>
              <a:gd name="T30" fmla="*/ 116 w 161"/>
              <a:gd name="T31" fmla="*/ 38 h 102"/>
              <a:gd name="T32" fmla="*/ 115 w 161"/>
              <a:gd name="T33" fmla="*/ 42 h 102"/>
              <a:gd name="T34" fmla="*/ 115 w 161"/>
              <a:gd name="T35" fmla="*/ 47 h 102"/>
              <a:gd name="T36" fmla="*/ 120 w 161"/>
              <a:gd name="T37" fmla="*/ 51 h 102"/>
              <a:gd name="T38" fmla="*/ 122 w 161"/>
              <a:gd name="T39" fmla="*/ 55 h 102"/>
              <a:gd name="T40" fmla="*/ 126 w 161"/>
              <a:gd name="T41" fmla="*/ 57 h 102"/>
              <a:gd name="T42" fmla="*/ 132 w 161"/>
              <a:gd name="T43" fmla="*/ 56 h 102"/>
              <a:gd name="T44" fmla="*/ 133 w 161"/>
              <a:gd name="T45" fmla="*/ 53 h 102"/>
              <a:gd name="T46" fmla="*/ 137 w 161"/>
              <a:gd name="T47" fmla="*/ 53 h 102"/>
              <a:gd name="T48" fmla="*/ 144 w 161"/>
              <a:gd name="T49" fmla="*/ 50 h 102"/>
              <a:gd name="T50" fmla="*/ 152 w 161"/>
              <a:gd name="T51" fmla="*/ 51 h 102"/>
              <a:gd name="T52" fmla="*/ 156 w 161"/>
              <a:gd name="T53" fmla="*/ 52 h 102"/>
              <a:gd name="T54" fmla="*/ 161 w 161"/>
              <a:gd name="T55" fmla="*/ 53 h 102"/>
              <a:gd name="T56" fmla="*/ 156 w 161"/>
              <a:gd name="T57" fmla="*/ 57 h 102"/>
              <a:gd name="T58" fmla="*/ 149 w 161"/>
              <a:gd name="T59" fmla="*/ 60 h 102"/>
              <a:gd name="T60" fmla="*/ 149 w 161"/>
              <a:gd name="T61" fmla="*/ 64 h 102"/>
              <a:gd name="T62" fmla="*/ 147 w 161"/>
              <a:gd name="T63" fmla="*/ 66 h 102"/>
              <a:gd name="T64" fmla="*/ 144 w 161"/>
              <a:gd name="T65" fmla="*/ 68 h 102"/>
              <a:gd name="T66" fmla="*/ 142 w 161"/>
              <a:gd name="T67" fmla="*/ 70 h 102"/>
              <a:gd name="T68" fmla="*/ 138 w 161"/>
              <a:gd name="T69" fmla="*/ 75 h 102"/>
              <a:gd name="T70" fmla="*/ 131 w 161"/>
              <a:gd name="T71" fmla="*/ 73 h 102"/>
              <a:gd name="T72" fmla="*/ 124 w 161"/>
              <a:gd name="T73" fmla="*/ 78 h 102"/>
              <a:gd name="T74" fmla="*/ 121 w 161"/>
              <a:gd name="T75" fmla="*/ 78 h 102"/>
              <a:gd name="T76" fmla="*/ 106 w 161"/>
              <a:gd name="T77" fmla="*/ 88 h 102"/>
              <a:gd name="T78" fmla="*/ 91 w 161"/>
              <a:gd name="T79" fmla="*/ 100 h 102"/>
              <a:gd name="T80" fmla="*/ 87 w 161"/>
              <a:gd name="T81" fmla="*/ 96 h 102"/>
              <a:gd name="T82" fmla="*/ 82 w 161"/>
              <a:gd name="T83" fmla="*/ 98 h 102"/>
              <a:gd name="T84" fmla="*/ 82 w 161"/>
              <a:gd name="T85" fmla="*/ 93 h 102"/>
              <a:gd name="T86" fmla="*/ 80 w 161"/>
              <a:gd name="T87" fmla="*/ 90 h 102"/>
              <a:gd name="T88" fmla="*/ 74 w 161"/>
              <a:gd name="T89" fmla="*/ 90 h 102"/>
              <a:gd name="T90" fmla="*/ 69 w 161"/>
              <a:gd name="T91" fmla="*/ 90 h 102"/>
              <a:gd name="T92" fmla="*/ 70 w 161"/>
              <a:gd name="T93" fmla="*/ 85 h 102"/>
              <a:gd name="T94" fmla="*/ 67 w 161"/>
              <a:gd name="T95" fmla="*/ 80 h 102"/>
              <a:gd name="T96" fmla="*/ 65 w 161"/>
              <a:gd name="T97" fmla="*/ 77 h 102"/>
              <a:gd name="T98" fmla="*/ 64 w 161"/>
              <a:gd name="T99" fmla="*/ 73 h 102"/>
              <a:gd name="T100" fmla="*/ 63 w 161"/>
              <a:gd name="T101" fmla="*/ 68 h 102"/>
              <a:gd name="T102" fmla="*/ 62 w 161"/>
              <a:gd name="T103" fmla="*/ 62 h 102"/>
              <a:gd name="T104" fmla="*/ 57 w 161"/>
              <a:gd name="T105" fmla="*/ 58 h 102"/>
              <a:gd name="T106" fmla="*/ 48 w 161"/>
              <a:gd name="T107" fmla="*/ 58 h 102"/>
              <a:gd name="T108" fmla="*/ 39 w 161"/>
              <a:gd name="T109" fmla="*/ 56 h 102"/>
              <a:gd name="T110" fmla="*/ 25 w 161"/>
              <a:gd name="T111" fmla="*/ 53 h 102"/>
              <a:gd name="T112" fmla="*/ 13 w 161"/>
              <a:gd name="T113" fmla="*/ 52 h 102"/>
              <a:gd name="T114" fmla="*/ 148 w 161"/>
              <a:gd name="T115" fmla="*/ 67 h 102"/>
              <a:gd name="T116" fmla="*/ 141 w 161"/>
              <a:gd name="T117" fmla="*/ 76 h 102"/>
              <a:gd name="T118" fmla="*/ 138 w 161"/>
              <a:gd name="T119" fmla="*/ 75 h 102"/>
              <a:gd name="T120" fmla="*/ 141 w 161"/>
              <a:gd name="T121" fmla="*/ 75 h 102"/>
              <a:gd name="T122" fmla="*/ 148 w 161"/>
              <a:gd name="T123" fmla="*/ 67 h 102"/>
              <a:gd name="T124" fmla="*/ 144 w 161"/>
              <a:gd name="T125" fmla="*/ 6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" h="102">
                <a:moveTo>
                  <a:pt x="1" y="52"/>
                </a:move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1" y="52"/>
                </a:ln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2" y="51"/>
                </a:lnTo>
                <a:lnTo>
                  <a:pt x="2" y="50"/>
                </a:lnTo>
                <a:lnTo>
                  <a:pt x="3" y="50"/>
                </a:lnTo>
                <a:lnTo>
                  <a:pt x="3" y="50"/>
                </a:lnTo>
                <a:lnTo>
                  <a:pt x="3" y="50"/>
                </a:lnTo>
                <a:lnTo>
                  <a:pt x="3" y="50"/>
                </a:lnTo>
                <a:lnTo>
                  <a:pt x="4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6" y="48"/>
                </a:lnTo>
                <a:lnTo>
                  <a:pt x="6" y="48"/>
                </a:lnTo>
                <a:lnTo>
                  <a:pt x="7" y="47"/>
                </a:lnTo>
                <a:lnTo>
                  <a:pt x="7" y="47"/>
                </a:lnTo>
                <a:lnTo>
                  <a:pt x="8" y="47"/>
                </a:lnTo>
                <a:lnTo>
                  <a:pt x="9" y="47"/>
                </a:lnTo>
                <a:lnTo>
                  <a:pt x="9" y="46"/>
                </a:lnTo>
                <a:lnTo>
                  <a:pt x="9" y="46"/>
                </a:lnTo>
                <a:lnTo>
                  <a:pt x="10" y="46"/>
                </a:lnTo>
                <a:lnTo>
                  <a:pt x="10" y="46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2" y="45"/>
                </a:lnTo>
                <a:lnTo>
                  <a:pt x="12" y="45"/>
                </a:lnTo>
                <a:lnTo>
                  <a:pt x="12" y="44"/>
                </a:lnTo>
                <a:lnTo>
                  <a:pt x="12" y="44"/>
                </a:lnTo>
                <a:lnTo>
                  <a:pt x="13" y="44"/>
                </a:lnTo>
                <a:lnTo>
                  <a:pt x="13" y="43"/>
                </a:lnTo>
                <a:lnTo>
                  <a:pt x="13" y="43"/>
                </a:lnTo>
                <a:lnTo>
                  <a:pt x="14" y="43"/>
                </a:lnTo>
                <a:lnTo>
                  <a:pt x="14" y="42"/>
                </a:lnTo>
                <a:lnTo>
                  <a:pt x="15" y="40"/>
                </a:lnTo>
                <a:lnTo>
                  <a:pt x="15" y="40"/>
                </a:lnTo>
                <a:lnTo>
                  <a:pt x="15" y="39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7" y="38"/>
                </a:lnTo>
                <a:lnTo>
                  <a:pt x="17" y="38"/>
                </a:lnTo>
                <a:lnTo>
                  <a:pt x="17" y="38"/>
                </a:lnTo>
                <a:lnTo>
                  <a:pt x="17" y="37"/>
                </a:lnTo>
                <a:lnTo>
                  <a:pt x="18" y="36"/>
                </a:lnTo>
                <a:lnTo>
                  <a:pt x="19" y="36"/>
                </a:lnTo>
                <a:lnTo>
                  <a:pt x="19" y="36"/>
                </a:lnTo>
                <a:lnTo>
                  <a:pt x="19" y="36"/>
                </a:lnTo>
                <a:lnTo>
                  <a:pt x="19" y="35"/>
                </a:lnTo>
                <a:lnTo>
                  <a:pt x="19" y="35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19" y="33"/>
                </a:lnTo>
                <a:lnTo>
                  <a:pt x="18" y="33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1"/>
                </a:lnTo>
                <a:lnTo>
                  <a:pt x="22" y="31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3" y="29"/>
                </a:lnTo>
                <a:lnTo>
                  <a:pt x="23" y="29"/>
                </a:lnTo>
                <a:lnTo>
                  <a:pt x="23" y="29"/>
                </a:lnTo>
                <a:lnTo>
                  <a:pt x="23" y="29"/>
                </a:lnTo>
                <a:lnTo>
                  <a:pt x="23" y="29"/>
                </a:lnTo>
                <a:lnTo>
                  <a:pt x="23" y="28"/>
                </a:lnTo>
                <a:lnTo>
                  <a:pt x="23" y="27"/>
                </a:lnTo>
                <a:lnTo>
                  <a:pt x="23" y="27"/>
                </a:lnTo>
                <a:lnTo>
                  <a:pt x="23" y="27"/>
                </a:lnTo>
                <a:lnTo>
                  <a:pt x="23" y="26"/>
                </a:lnTo>
                <a:lnTo>
                  <a:pt x="22" y="26"/>
                </a:lnTo>
                <a:lnTo>
                  <a:pt x="23" y="26"/>
                </a:lnTo>
                <a:lnTo>
                  <a:pt x="22" y="25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4" y="25"/>
                </a:lnTo>
                <a:lnTo>
                  <a:pt x="24" y="25"/>
                </a:lnTo>
                <a:lnTo>
                  <a:pt x="24" y="25"/>
                </a:lnTo>
                <a:lnTo>
                  <a:pt x="24" y="24"/>
                </a:lnTo>
                <a:lnTo>
                  <a:pt x="24" y="24"/>
                </a:lnTo>
                <a:lnTo>
                  <a:pt x="24" y="23"/>
                </a:lnTo>
                <a:lnTo>
                  <a:pt x="25" y="23"/>
                </a:lnTo>
                <a:lnTo>
                  <a:pt x="25" y="23"/>
                </a:lnTo>
                <a:lnTo>
                  <a:pt x="25" y="22"/>
                </a:lnTo>
                <a:lnTo>
                  <a:pt x="25" y="22"/>
                </a:lnTo>
                <a:lnTo>
                  <a:pt x="26" y="22"/>
                </a:lnTo>
                <a:lnTo>
                  <a:pt x="26" y="22"/>
                </a:lnTo>
                <a:lnTo>
                  <a:pt x="27" y="21"/>
                </a:lnTo>
                <a:lnTo>
                  <a:pt x="27" y="21"/>
                </a:lnTo>
                <a:lnTo>
                  <a:pt x="27" y="20"/>
                </a:lnTo>
                <a:lnTo>
                  <a:pt x="27" y="20"/>
                </a:lnTo>
                <a:lnTo>
                  <a:pt x="27" y="20"/>
                </a:lnTo>
                <a:lnTo>
                  <a:pt x="27" y="19"/>
                </a:lnTo>
                <a:lnTo>
                  <a:pt x="27" y="19"/>
                </a:lnTo>
                <a:lnTo>
                  <a:pt x="27" y="18"/>
                </a:lnTo>
                <a:lnTo>
                  <a:pt x="27" y="18"/>
                </a:lnTo>
                <a:lnTo>
                  <a:pt x="27" y="18"/>
                </a:lnTo>
                <a:lnTo>
                  <a:pt x="27" y="17"/>
                </a:lnTo>
                <a:lnTo>
                  <a:pt x="28" y="16"/>
                </a:lnTo>
                <a:lnTo>
                  <a:pt x="28" y="16"/>
                </a:lnTo>
                <a:lnTo>
                  <a:pt x="28" y="16"/>
                </a:lnTo>
                <a:lnTo>
                  <a:pt x="28" y="16"/>
                </a:lnTo>
                <a:lnTo>
                  <a:pt x="28" y="16"/>
                </a:lnTo>
                <a:lnTo>
                  <a:pt x="28" y="15"/>
                </a:lnTo>
                <a:lnTo>
                  <a:pt x="29" y="15"/>
                </a:lnTo>
                <a:lnTo>
                  <a:pt x="29" y="15"/>
                </a:lnTo>
                <a:lnTo>
                  <a:pt x="29" y="14"/>
                </a:lnTo>
                <a:lnTo>
                  <a:pt x="30" y="13"/>
                </a:lnTo>
                <a:lnTo>
                  <a:pt x="30" y="13"/>
                </a:lnTo>
                <a:lnTo>
                  <a:pt x="31" y="13"/>
                </a:lnTo>
                <a:lnTo>
                  <a:pt x="31" y="12"/>
                </a:lnTo>
                <a:lnTo>
                  <a:pt x="31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3" y="10"/>
                </a:lnTo>
                <a:lnTo>
                  <a:pt x="33" y="10"/>
                </a:lnTo>
                <a:lnTo>
                  <a:pt x="34" y="10"/>
                </a:lnTo>
                <a:lnTo>
                  <a:pt x="35" y="10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6" y="9"/>
                </a:lnTo>
                <a:lnTo>
                  <a:pt x="36" y="9"/>
                </a:lnTo>
                <a:lnTo>
                  <a:pt x="36" y="9"/>
                </a:lnTo>
                <a:lnTo>
                  <a:pt x="37" y="9"/>
                </a:lnTo>
                <a:lnTo>
                  <a:pt x="37" y="8"/>
                </a:lnTo>
                <a:lnTo>
                  <a:pt x="37" y="8"/>
                </a:lnTo>
                <a:lnTo>
                  <a:pt x="38" y="7"/>
                </a:lnTo>
                <a:lnTo>
                  <a:pt x="38" y="6"/>
                </a:lnTo>
                <a:lnTo>
                  <a:pt x="38" y="6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1" y="4"/>
                </a:lnTo>
                <a:lnTo>
                  <a:pt x="41" y="3"/>
                </a:lnTo>
                <a:lnTo>
                  <a:pt x="41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3" y="3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5" y="2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1"/>
                </a:lnTo>
                <a:lnTo>
                  <a:pt x="50" y="1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5" y="2"/>
                </a:lnTo>
                <a:lnTo>
                  <a:pt x="55" y="2"/>
                </a:lnTo>
                <a:lnTo>
                  <a:pt x="55" y="2"/>
                </a:lnTo>
                <a:lnTo>
                  <a:pt x="55" y="3"/>
                </a:lnTo>
                <a:lnTo>
                  <a:pt x="56" y="3"/>
                </a:lnTo>
                <a:lnTo>
                  <a:pt x="56" y="3"/>
                </a:lnTo>
                <a:lnTo>
                  <a:pt x="57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0" y="3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4" y="2"/>
                </a:lnTo>
                <a:lnTo>
                  <a:pt x="64" y="2"/>
                </a:lnTo>
                <a:lnTo>
                  <a:pt x="64" y="2"/>
                </a:lnTo>
                <a:lnTo>
                  <a:pt x="65" y="2"/>
                </a:lnTo>
                <a:lnTo>
                  <a:pt x="65" y="3"/>
                </a:lnTo>
                <a:lnTo>
                  <a:pt x="65" y="3"/>
                </a:lnTo>
                <a:lnTo>
                  <a:pt x="65" y="3"/>
                </a:lnTo>
                <a:lnTo>
                  <a:pt x="66" y="4"/>
                </a:lnTo>
                <a:lnTo>
                  <a:pt x="66" y="4"/>
                </a:lnTo>
                <a:lnTo>
                  <a:pt x="68" y="4"/>
                </a:lnTo>
                <a:lnTo>
                  <a:pt x="68" y="4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69" y="3"/>
                </a:lnTo>
                <a:lnTo>
                  <a:pt x="70" y="3"/>
                </a:lnTo>
                <a:lnTo>
                  <a:pt x="70" y="4"/>
                </a:lnTo>
                <a:lnTo>
                  <a:pt x="70" y="4"/>
                </a:lnTo>
                <a:lnTo>
                  <a:pt x="69" y="4"/>
                </a:lnTo>
                <a:lnTo>
                  <a:pt x="69" y="4"/>
                </a:lnTo>
                <a:lnTo>
                  <a:pt x="69" y="4"/>
                </a:lnTo>
                <a:lnTo>
                  <a:pt x="68" y="5"/>
                </a:lnTo>
                <a:lnTo>
                  <a:pt x="68" y="6"/>
                </a:lnTo>
                <a:lnTo>
                  <a:pt x="68" y="6"/>
                </a:lnTo>
                <a:lnTo>
                  <a:pt x="69" y="6"/>
                </a:lnTo>
                <a:lnTo>
                  <a:pt x="69" y="7"/>
                </a:lnTo>
                <a:lnTo>
                  <a:pt x="69" y="8"/>
                </a:lnTo>
                <a:lnTo>
                  <a:pt x="69" y="9"/>
                </a:lnTo>
                <a:lnTo>
                  <a:pt x="69" y="9"/>
                </a:lnTo>
                <a:lnTo>
                  <a:pt x="70" y="10"/>
                </a:lnTo>
                <a:lnTo>
                  <a:pt x="70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1" y="10"/>
                </a:lnTo>
                <a:lnTo>
                  <a:pt x="72" y="9"/>
                </a:lnTo>
                <a:lnTo>
                  <a:pt x="72" y="9"/>
                </a:lnTo>
                <a:lnTo>
                  <a:pt x="72" y="8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4" y="7"/>
                </a:lnTo>
                <a:lnTo>
                  <a:pt x="74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5" y="9"/>
                </a:lnTo>
                <a:lnTo>
                  <a:pt x="75" y="11"/>
                </a:lnTo>
                <a:lnTo>
                  <a:pt x="75" y="11"/>
                </a:lnTo>
                <a:lnTo>
                  <a:pt x="76" y="12"/>
                </a:lnTo>
                <a:lnTo>
                  <a:pt x="76" y="12"/>
                </a:lnTo>
                <a:lnTo>
                  <a:pt x="76" y="12"/>
                </a:lnTo>
                <a:lnTo>
                  <a:pt x="76" y="12"/>
                </a:lnTo>
                <a:lnTo>
                  <a:pt x="76" y="11"/>
                </a:lnTo>
                <a:lnTo>
                  <a:pt x="76" y="11"/>
                </a:lnTo>
                <a:lnTo>
                  <a:pt x="76" y="11"/>
                </a:lnTo>
                <a:lnTo>
                  <a:pt x="76" y="10"/>
                </a:lnTo>
                <a:lnTo>
                  <a:pt x="76" y="10"/>
                </a:lnTo>
                <a:lnTo>
                  <a:pt x="76" y="9"/>
                </a:lnTo>
                <a:lnTo>
                  <a:pt x="76" y="9"/>
                </a:lnTo>
                <a:lnTo>
                  <a:pt x="76" y="9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7" y="8"/>
                </a:lnTo>
                <a:lnTo>
                  <a:pt x="77" y="7"/>
                </a:lnTo>
                <a:lnTo>
                  <a:pt x="77" y="7"/>
                </a:lnTo>
                <a:lnTo>
                  <a:pt x="77" y="7"/>
                </a:lnTo>
                <a:lnTo>
                  <a:pt x="77" y="7"/>
                </a:lnTo>
                <a:lnTo>
                  <a:pt x="78" y="7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80" y="7"/>
                </a:lnTo>
                <a:lnTo>
                  <a:pt x="80" y="7"/>
                </a:lnTo>
                <a:lnTo>
                  <a:pt x="80" y="7"/>
                </a:lnTo>
                <a:lnTo>
                  <a:pt x="80" y="7"/>
                </a:lnTo>
                <a:lnTo>
                  <a:pt x="81" y="7"/>
                </a:lnTo>
                <a:lnTo>
                  <a:pt x="81" y="7"/>
                </a:lnTo>
                <a:lnTo>
                  <a:pt x="81" y="6"/>
                </a:lnTo>
                <a:lnTo>
                  <a:pt x="82" y="6"/>
                </a:lnTo>
                <a:lnTo>
                  <a:pt x="82" y="7"/>
                </a:lnTo>
                <a:lnTo>
                  <a:pt x="83" y="7"/>
                </a:lnTo>
                <a:lnTo>
                  <a:pt x="83" y="7"/>
                </a:lnTo>
                <a:lnTo>
                  <a:pt x="84" y="6"/>
                </a:lnTo>
                <a:lnTo>
                  <a:pt x="84" y="6"/>
                </a:lnTo>
                <a:lnTo>
                  <a:pt x="85" y="6"/>
                </a:lnTo>
                <a:lnTo>
                  <a:pt x="85" y="6"/>
                </a:lnTo>
                <a:lnTo>
                  <a:pt x="85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7" y="6"/>
                </a:lnTo>
                <a:lnTo>
                  <a:pt x="87" y="7"/>
                </a:lnTo>
                <a:lnTo>
                  <a:pt x="87" y="7"/>
                </a:lnTo>
                <a:lnTo>
                  <a:pt x="87" y="7"/>
                </a:lnTo>
                <a:lnTo>
                  <a:pt x="87" y="7"/>
                </a:lnTo>
                <a:lnTo>
                  <a:pt x="88" y="7"/>
                </a:lnTo>
                <a:lnTo>
                  <a:pt x="88" y="7"/>
                </a:lnTo>
                <a:lnTo>
                  <a:pt x="88" y="7"/>
                </a:lnTo>
                <a:lnTo>
                  <a:pt x="88" y="6"/>
                </a:lnTo>
                <a:lnTo>
                  <a:pt x="88" y="6"/>
                </a:lnTo>
                <a:lnTo>
                  <a:pt x="87" y="6"/>
                </a:lnTo>
                <a:lnTo>
                  <a:pt x="87" y="5"/>
                </a:lnTo>
                <a:lnTo>
                  <a:pt x="88" y="5"/>
                </a:lnTo>
                <a:lnTo>
                  <a:pt x="87" y="5"/>
                </a:lnTo>
                <a:lnTo>
                  <a:pt x="88" y="5"/>
                </a:lnTo>
                <a:lnTo>
                  <a:pt x="88" y="5"/>
                </a:lnTo>
                <a:lnTo>
                  <a:pt x="88" y="5"/>
                </a:lnTo>
                <a:lnTo>
                  <a:pt x="88" y="5"/>
                </a:lnTo>
                <a:lnTo>
                  <a:pt x="89" y="5"/>
                </a:lnTo>
                <a:lnTo>
                  <a:pt x="89" y="6"/>
                </a:lnTo>
                <a:lnTo>
                  <a:pt x="89" y="6"/>
                </a:lnTo>
                <a:lnTo>
                  <a:pt x="89" y="6"/>
                </a:lnTo>
                <a:lnTo>
                  <a:pt x="89" y="6"/>
                </a:lnTo>
                <a:lnTo>
                  <a:pt x="89" y="6"/>
                </a:lnTo>
                <a:lnTo>
                  <a:pt x="90" y="6"/>
                </a:lnTo>
                <a:lnTo>
                  <a:pt x="90" y="7"/>
                </a:lnTo>
                <a:lnTo>
                  <a:pt x="90" y="7"/>
                </a:lnTo>
                <a:lnTo>
                  <a:pt x="91" y="7"/>
                </a:lnTo>
                <a:lnTo>
                  <a:pt x="91" y="7"/>
                </a:lnTo>
                <a:lnTo>
                  <a:pt x="91" y="6"/>
                </a:lnTo>
                <a:lnTo>
                  <a:pt x="92" y="6"/>
                </a:lnTo>
                <a:lnTo>
                  <a:pt x="92" y="6"/>
                </a:lnTo>
                <a:lnTo>
                  <a:pt x="92" y="6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3" y="5"/>
                </a:lnTo>
                <a:lnTo>
                  <a:pt x="93" y="6"/>
                </a:lnTo>
                <a:lnTo>
                  <a:pt x="93" y="6"/>
                </a:lnTo>
                <a:lnTo>
                  <a:pt x="94" y="6"/>
                </a:lnTo>
                <a:lnTo>
                  <a:pt x="94" y="6"/>
                </a:lnTo>
                <a:lnTo>
                  <a:pt x="94" y="6"/>
                </a:lnTo>
                <a:lnTo>
                  <a:pt x="94" y="6"/>
                </a:lnTo>
                <a:lnTo>
                  <a:pt x="94" y="5"/>
                </a:lnTo>
                <a:lnTo>
                  <a:pt x="94" y="5"/>
                </a:lnTo>
                <a:lnTo>
                  <a:pt x="94" y="5"/>
                </a:lnTo>
                <a:lnTo>
                  <a:pt x="94" y="5"/>
                </a:lnTo>
                <a:lnTo>
                  <a:pt x="94" y="5"/>
                </a:lnTo>
                <a:lnTo>
                  <a:pt x="94" y="5"/>
                </a:lnTo>
                <a:lnTo>
                  <a:pt x="94" y="5"/>
                </a:ln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6" y="4"/>
                </a:lnTo>
                <a:lnTo>
                  <a:pt x="96" y="4"/>
                </a:lnTo>
                <a:lnTo>
                  <a:pt x="97" y="4"/>
                </a:lnTo>
                <a:lnTo>
                  <a:pt x="97" y="4"/>
                </a:lnTo>
                <a:lnTo>
                  <a:pt x="97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9" y="5"/>
                </a:lnTo>
                <a:lnTo>
                  <a:pt x="99" y="5"/>
                </a:lnTo>
                <a:lnTo>
                  <a:pt x="99" y="4"/>
                </a:lnTo>
                <a:lnTo>
                  <a:pt x="99" y="4"/>
                </a:lnTo>
                <a:lnTo>
                  <a:pt x="99" y="4"/>
                </a:lnTo>
                <a:lnTo>
                  <a:pt x="100" y="4"/>
                </a:lnTo>
                <a:lnTo>
                  <a:pt x="100" y="4"/>
                </a:lnTo>
                <a:lnTo>
                  <a:pt x="100" y="4"/>
                </a:lnTo>
                <a:lnTo>
                  <a:pt x="101" y="4"/>
                </a:lnTo>
                <a:lnTo>
                  <a:pt x="101" y="3"/>
                </a:lnTo>
                <a:lnTo>
                  <a:pt x="101" y="3"/>
                </a:lnTo>
                <a:lnTo>
                  <a:pt x="101" y="3"/>
                </a:lnTo>
                <a:lnTo>
                  <a:pt x="101" y="3"/>
                </a:lnTo>
                <a:lnTo>
                  <a:pt x="101" y="3"/>
                </a:lnTo>
                <a:lnTo>
                  <a:pt x="102" y="4"/>
                </a:lnTo>
                <a:lnTo>
                  <a:pt x="102" y="4"/>
                </a:lnTo>
                <a:lnTo>
                  <a:pt x="102" y="4"/>
                </a:lnTo>
                <a:lnTo>
                  <a:pt x="102" y="4"/>
                </a:lnTo>
                <a:lnTo>
                  <a:pt x="102" y="4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2" y="5"/>
                </a:lnTo>
                <a:lnTo>
                  <a:pt x="103" y="6"/>
                </a:lnTo>
                <a:lnTo>
                  <a:pt x="103" y="6"/>
                </a:lnTo>
                <a:lnTo>
                  <a:pt x="103" y="6"/>
                </a:lnTo>
                <a:lnTo>
                  <a:pt x="103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5" y="7"/>
                </a:lnTo>
                <a:lnTo>
                  <a:pt x="105" y="7"/>
                </a:lnTo>
                <a:lnTo>
                  <a:pt x="105" y="7"/>
                </a:lnTo>
                <a:lnTo>
                  <a:pt x="105" y="7"/>
                </a:lnTo>
                <a:lnTo>
                  <a:pt x="105" y="7"/>
                </a:lnTo>
                <a:lnTo>
                  <a:pt x="105" y="7"/>
                </a:lnTo>
                <a:lnTo>
                  <a:pt x="105" y="8"/>
                </a:lnTo>
                <a:lnTo>
                  <a:pt x="106" y="8"/>
                </a:lnTo>
                <a:lnTo>
                  <a:pt x="106" y="8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9"/>
                </a:lnTo>
                <a:lnTo>
                  <a:pt x="105" y="10"/>
                </a:lnTo>
                <a:lnTo>
                  <a:pt x="105" y="10"/>
                </a:lnTo>
                <a:lnTo>
                  <a:pt x="105" y="10"/>
                </a:lnTo>
                <a:lnTo>
                  <a:pt x="105" y="10"/>
                </a:lnTo>
                <a:lnTo>
                  <a:pt x="105" y="10"/>
                </a:lnTo>
                <a:lnTo>
                  <a:pt x="105" y="10"/>
                </a:lnTo>
                <a:lnTo>
                  <a:pt x="104" y="10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1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2"/>
                </a:lnTo>
                <a:lnTo>
                  <a:pt x="105" y="13"/>
                </a:lnTo>
                <a:lnTo>
                  <a:pt x="105" y="13"/>
                </a:lnTo>
                <a:lnTo>
                  <a:pt x="105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07" y="13"/>
                </a:lnTo>
                <a:lnTo>
                  <a:pt x="107" y="14"/>
                </a:lnTo>
                <a:lnTo>
                  <a:pt x="107" y="14"/>
                </a:lnTo>
                <a:lnTo>
                  <a:pt x="107" y="14"/>
                </a:lnTo>
                <a:lnTo>
                  <a:pt x="107" y="14"/>
                </a:lnTo>
                <a:lnTo>
                  <a:pt x="107" y="14"/>
                </a:lnTo>
                <a:lnTo>
                  <a:pt x="107" y="14"/>
                </a:lnTo>
                <a:lnTo>
                  <a:pt x="107" y="15"/>
                </a:lnTo>
                <a:lnTo>
                  <a:pt x="108" y="15"/>
                </a:lnTo>
                <a:lnTo>
                  <a:pt x="108" y="15"/>
                </a:lnTo>
                <a:lnTo>
                  <a:pt x="108" y="15"/>
                </a:lnTo>
                <a:lnTo>
                  <a:pt x="108" y="15"/>
                </a:lnTo>
                <a:lnTo>
                  <a:pt x="108" y="15"/>
                </a:lnTo>
                <a:lnTo>
                  <a:pt x="108" y="16"/>
                </a:lnTo>
                <a:lnTo>
                  <a:pt x="108" y="16"/>
                </a:lnTo>
                <a:lnTo>
                  <a:pt x="108" y="16"/>
                </a:lnTo>
                <a:lnTo>
                  <a:pt x="108" y="16"/>
                </a:lnTo>
                <a:lnTo>
                  <a:pt x="108" y="16"/>
                </a:lnTo>
                <a:lnTo>
                  <a:pt x="108" y="16"/>
                </a:lnTo>
                <a:lnTo>
                  <a:pt x="108" y="17"/>
                </a:lnTo>
                <a:lnTo>
                  <a:pt x="108" y="17"/>
                </a:lnTo>
                <a:lnTo>
                  <a:pt x="108" y="17"/>
                </a:lnTo>
                <a:lnTo>
                  <a:pt x="108" y="17"/>
                </a:lnTo>
                <a:lnTo>
                  <a:pt x="107" y="17"/>
                </a:lnTo>
                <a:lnTo>
                  <a:pt x="107" y="17"/>
                </a:lnTo>
                <a:lnTo>
                  <a:pt x="107" y="17"/>
                </a:lnTo>
                <a:lnTo>
                  <a:pt x="107" y="17"/>
                </a:lnTo>
                <a:lnTo>
                  <a:pt x="107" y="17"/>
                </a:lnTo>
                <a:lnTo>
                  <a:pt x="107" y="18"/>
                </a:lnTo>
                <a:lnTo>
                  <a:pt x="107" y="18"/>
                </a:lnTo>
                <a:lnTo>
                  <a:pt x="106" y="18"/>
                </a:lnTo>
                <a:lnTo>
                  <a:pt x="106" y="18"/>
                </a:lnTo>
                <a:lnTo>
                  <a:pt x="106" y="18"/>
                </a:lnTo>
                <a:lnTo>
                  <a:pt x="106" y="19"/>
                </a:lnTo>
                <a:lnTo>
                  <a:pt x="106" y="19"/>
                </a:lnTo>
                <a:lnTo>
                  <a:pt x="106" y="19"/>
                </a:lnTo>
                <a:lnTo>
                  <a:pt x="106" y="20"/>
                </a:lnTo>
                <a:lnTo>
                  <a:pt x="106" y="20"/>
                </a:lnTo>
                <a:lnTo>
                  <a:pt x="106" y="21"/>
                </a:lnTo>
                <a:lnTo>
                  <a:pt x="106" y="21"/>
                </a:lnTo>
                <a:lnTo>
                  <a:pt x="106" y="21"/>
                </a:lnTo>
                <a:lnTo>
                  <a:pt x="106" y="21"/>
                </a:lnTo>
                <a:lnTo>
                  <a:pt x="107" y="22"/>
                </a:lnTo>
                <a:lnTo>
                  <a:pt x="107" y="22"/>
                </a:lnTo>
                <a:lnTo>
                  <a:pt x="107" y="22"/>
                </a:lnTo>
                <a:lnTo>
                  <a:pt x="107" y="22"/>
                </a:lnTo>
                <a:lnTo>
                  <a:pt x="107" y="22"/>
                </a:lnTo>
                <a:lnTo>
                  <a:pt x="107" y="22"/>
                </a:lnTo>
                <a:lnTo>
                  <a:pt x="107" y="23"/>
                </a:lnTo>
                <a:lnTo>
                  <a:pt x="107" y="23"/>
                </a:lnTo>
                <a:lnTo>
                  <a:pt x="107" y="23"/>
                </a:lnTo>
                <a:lnTo>
                  <a:pt x="107" y="24"/>
                </a:lnTo>
                <a:lnTo>
                  <a:pt x="107" y="24"/>
                </a:lnTo>
                <a:lnTo>
                  <a:pt x="107" y="24"/>
                </a:lnTo>
                <a:lnTo>
                  <a:pt x="107" y="24"/>
                </a:lnTo>
                <a:lnTo>
                  <a:pt x="107" y="24"/>
                </a:lnTo>
                <a:lnTo>
                  <a:pt x="108" y="24"/>
                </a:lnTo>
                <a:lnTo>
                  <a:pt x="108" y="25"/>
                </a:lnTo>
                <a:lnTo>
                  <a:pt x="108" y="25"/>
                </a:lnTo>
                <a:lnTo>
                  <a:pt x="108" y="25"/>
                </a:lnTo>
                <a:lnTo>
                  <a:pt x="108" y="25"/>
                </a:lnTo>
                <a:lnTo>
                  <a:pt x="107" y="25"/>
                </a:lnTo>
                <a:lnTo>
                  <a:pt x="108" y="25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9" y="26"/>
                </a:lnTo>
                <a:lnTo>
                  <a:pt x="109" y="26"/>
                </a:lnTo>
                <a:lnTo>
                  <a:pt x="109" y="26"/>
                </a:lnTo>
                <a:lnTo>
                  <a:pt x="109" y="27"/>
                </a:lnTo>
                <a:lnTo>
                  <a:pt x="108" y="27"/>
                </a:lnTo>
                <a:lnTo>
                  <a:pt x="108" y="27"/>
                </a:lnTo>
                <a:lnTo>
                  <a:pt x="109" y="27"/>
                </a:lnTo>
                <a:lnTo>
                  <a:pt x="109" y="27"/>
                </a:lnTo>
                <a:lnTo>
                  <a:pt x="109" y="27"/>
                </a:lnTo>
                <a:lnTo>
                  <a:pt x="109" y="27"/>
                </a:lnTo>
                <a:lnTo>
                  <a:pt x="109" y="27"/>
                </a:lnTo>
                <a:lnTo>
                  <a:pt x="109" y="28"/>
                </a:lnTo>
                <a:lnTo>
                  <a:pt x="109" y="28"/>
                </a:lnTo>
                <a:lnTo>
                  <a:pt x="109" y="28"/>
                </a:lnTo>
                <a:lnTo>
                  <a:pt x="109" y="28"/>
                </a:lnTo>
                <a:lnTo>
                  <a:pt x="109" y="28"/>
                </a:lnTo>
                <a:lnTo>
                  <a:pt x="109" y="28"/>
                </a:lnTo>
                <a:lnTo>
                  <a:pt x="109" y="29"/>
                </a:lnTo>
                <a:lnTo>
                  <a:pt x="110" y="29"/>
                </a:lnTo>
                <a:lnTo>
                  <a:pt x="110" y="29"/>
                </a:lnTo>
                <a:lnTo>
                  <a:pt x="110" y="29"/>
                </a:lnTo>
                <a:lnTo>
                  <a:pt x="110" y="29"/>
                </a:lnTo>
                <a:lnTo>
                  <a:pt x="110" y="29"/>
                </a:lnTo>
                <a:lnTo>
                  <a:pt x="110" y="29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0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1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3" y="30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4" y="29"/>
                </a:lnTo>
                <a:lnTo>
                  <a:pt x="114" y="29"/>
                </a:lnTo>
                <a:lnTo>
                  <a:pt x="114" y="29"/>
                </a:lnTo>
                <a:lnTo>
                  <a:pt x="114" y="29"/>
                </a:lnTo>
                <a:lnTo>
                  <a:pt x="114" y="29"/>
                </a:lnTo>
                <a:lnTo>
                  <a:pt x="114" y="29"/>
                </a:lnTo>
                <a:lnTo>
                  <a:pt x="114" y="29"/>
                </a:lnTo>
                <a:lnTo>
                  <a:pt x="115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29"/>
                </a:lnTo>
                <a:lnTo>
                  <a:pt x="116" y="29"/>
                </a:lnTo>
                <a:lnTo>
                  <a:pt x="116" y="29"/>
                </a:lnTo>
                <a:lnTo>
                  <a:pt x="116" y="29"/>
                </a:lnTo>
                <a:lnTo>
                  <a:pt x="116" y="29"/>
                </a:lnTo>
                <a:lnTo>
                  <a:pt x="116" y="29"/>
                </a:lnTo>
                <a:lnTo>
                  <a:pt x="116" y="29"/>
                </a:lnTo>
                <a:lnTo>
                  <a:pt x="116" y="29"/>
                </a:lnTo>
                <a:lnTo>
                  <a:pt x="116" y="30"/>
                </a:lnTo>
                <a:lnTo>
                  <a:pt x="116" y="30"/>
                </a:lnTo>
                <a:lnTo>
                  <a:pt x="116" y="30"/>
                </a:lnTo>
                <a:lnTo>
                  <a:pt x="116" y="30"/>
                </a:lnTo>
                <a:lnTo>
                  <a:pt x="116" y="30"/>
                </a:lnTo>
                <a:lnTo>
                  <a:pt x="117" y="30"/>
                </a:lnTo>
                <a:lnTo>
                  <a:pt x="117" y="30"/>
                </a:lnTo>
                <a:lnTo>
                  <a:pt x="117" y="30"/>
                </a:lnTo>
                <a:lnTo>
                  <a:pt x="117" y="30"/>
                </a:lnTo>
                <a:lnTo>
                  <a:pt x="117" y="31"/>
                </a:lnTo>
                <a:lnTo>
                  <a:pt x="117" y="31"/>
                </a:lnTo>
                <a:lnTo>
                  <a:pt x="117" y="31"/>
                </a:lnTo>
                <a:lnTo>
                  <a:pt x="117" y="30"/>
                </a:lnTo>
                <a:lnTo>
                  <a:pt x="117" y="30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9" y="31"/>
                </a:lnTo>
                <a:lnTo>
                  <a:pt x="119" y="31"/>
                </a:lnTo>
                <a:lnTo>
                  <a:pt x="119" y="31"/>
                </a:lnTo>
                <a:lnTo>
                  <a:pt x="118" y="32"/>
                </a:lnTo>
                <a:lnTo>
                  <a:pt x="118" y="32"/>
                </a:lnTo>
                <a:lnTo>
                  <a:pt x="118" y="32"/>
                </a:lnTo>
                <a:lnTo>
                  <a:pt x="118" y="32"/>
                </a:lnTo>
                <a:lnTo>
                  <a:pt x="119" y="32"/>
                </a:lnTo>
                <a:lnTo>
                  <a:pt x="119" y="33"/>
                </a:lnTo>
                <a:lnTo>
                  <a:pt x="119" y="33"/>
                </a:lnTo>
                <a:lnTo>
                  <a:pt x="119" y="33"/>
                </a:lnTo>
                <a:lnTo>
                  <a:pt x="119" y="33"/>
                </a:lnTo>
                <a:lnTo>
                  <a:pt x="119" y="33"/>
                </a:lnTo>
                <a:lnTo>
                  <a:pt x="118" y="33"/>
                </a:lnTo>
                <a:lnTo>
                  <a:pt x="118" y="33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5"/>
                </a:lnTo>
                <a:lnTo>
                  <a:pt x="118" y="35"/>
                </a:lnTo>
                <a:lnTo>
                  <a:pt x="117" y="35"/>
                </a:lnTo>
                <a:lnTo>
                  <a:pt x="117" y="35"/>
                </a:lnTo>
                <a:lnTo>
                  <a:pt x="117" y="35"/>
                </a:lnTo>
                <a:lnTo>
                  <a:pt x="116" y="35"/>
                </a:lnTo>
                <a:lnTo>
                  <a:pt x="116" y="35"/>
                </a:lnTo>
                <a:lnTo>
                  <a:pt x="117" y="36"/>
                </a:lnTo>
                <a:lnTo>
                  <a:pt x="116" y="36"/>
                </a:lnTo>
                <a:lnTo>
                  <a:pt x="116" y="36"/>
                </a:lnTo>
                <a:lnTo>
                  <a:pt x="116" y="36"/>
                </a:lnTo>
                <a:lnTo>
                  <a:pt x="116" y="37"/>
                </a:lnTo>
                <a:lnTo>
                  <a:pt x="116" y="37"/>
                </a:lnTo>
                <a:lnTo>
                  <a:pt x="116" y="37"/>
                </a:lnTo>
                <a:lnTo>
                  <a:pt x="116" y="37"/>
                </a:lnTo>
                <a:lnTo>
                  <a:pt x="116" y="37"/>
                </a:lnTo>
                <a:lnTo>
                  <a:pt x="116" y="37"/>
                </a:lnTo>
                <a:lnTo>
                  <a:pt x="116" y="37"/>
                </a:lnTo>
                <a:lnTo>
                  <a:pt x="116" y="38"/>
                </a:lnTo>
                <a:lnTo>
                  <a:pt x="116" y="38"/>
                </a:lnTo>
                <a:lnTo>
                  <a:pt x="115" y="38"/>
                </a:lnTo>
                <a:lnTo>
                  <a:pt x="116" y="38"/>
                </a:lnTo>
                <a:lnTo>
                  <a:pt x="116" y="38"/>
                </a:lnTo>
                <a:lnTo>
                  <a:pt x="116" y="38"/>
                </a:lnTo>
                <a:lnTo>
                  <a:pt x="116" y="38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1"/>
                </a:lnTo>
                <a:lnTo>
                  <a:pt x="116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5" y="42"/>
                </a:lnTo>
                <a:lnTo>
                  <a:pt x="116" y="42"/>
                </a:lnTo>
                <a:lnTo>
                  <a:pt x="116" y="42"/>
                </a:lnTo>
                <a:lnTo>
                  <a:pt x="116" y="42"/>
                </a:lnTo>
                <a:lnTo>
                  <a:pt x="116" y="42"/>
                </a:lnTo>
                <a:lnTo>
                  <a:pt x="115" y="42"/>
                </a:lnTo>
                <a:lnTo>
                  <a:pt x="115" y="42"/>
                </a:lnTo>
                <a:lnTo>
                  <a:pt x="115" y="42"/>
                </a:lnTo>
                <a:lnTo>
                  <a:pt x="115" y="42"/>
                </a:lnTo>
                <a:lnTo>
                  <a:pt x="115" y="42"/>
                </a:lnTo>
                <a:lnTo>
                  <a:pt x="115" y="42"/>
                </a:lnTo>
                <a:lnTo>
                  <a:pt x="115" y="43"/>
                </a:lnTo>
                <a:lnTo>
                  <a:pt x="115" y="43"/>
                </a:lnTo>
                <a:lnTo>
                  <a:pt x="115" y="43"/>
                </a:lnTo>
                <a:lnTo>
                  <a:pt x="115" y="43"/>
                </a:lnTo>
                <a:lnTo>
                  <a:pt x="115" y="43"/>
                </a:lnTo>
                <a:lnTo>
                  <a:pt x="116" y="43"/>
                </a:lnTo>
                <a:lnTo>
                  <a:pt x="116" y="43"/>
                </a:lnTo>
                <a:lnTo>
                  <a:pt x="116" y="43"/>
                </a:lnTo>
                <a:lnTo>
                  <a:pt x="116" y="43"/>
                </a:lnTo>
                <a:lnTo>
                  <a:pt x="117" y="43"/>
                </a:lnTo>
                <a:lnTo>
                  <a:pt x="117" y="43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5"/>
                </a:lnTo>
                <a:lnTo>
                  <a:pt x="116" y="45"/>
                </a:lnTo>
                <a:lnTo>
                  <a:pt x="115" y="45"/>
                </a:lnTo>
                <a:lnTo>
                  <a:pt x="115" y="46"/>
                </a:lnTo>
                <a:lnTo>
                  <a:pt x="115" y="45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5" y="47"/>
                </a:lnTo>
                <a:lnTo>
                  <a:pt x="116" y="47"/>
                </a:lnTo>
                <a:lnTo>
                  <a:pt x="116" y="48"/>
                </a:lnTo>
                <a:lnTo>
                  <a:pt x="116" y="48"/>
                </a:lnTo>
                <a:lnTo>
                  <a:pt x="116" y="48"/>
                </a:lnTo>
                <a:lnTo>
                  <a:pt x="116" y="48"/>
                </a:lnTo>
                <a:lnTo>
                  <a:pt x="116" y="48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6" y="49"/>
                </a:lnTo>
                <a:lnTo>
                  <a:pt x="117" y="49"/>
                </a:lnTo>
                <a:lnTo>
                  <a:pt x="117" y="49"/>
                </a:lnTo>
                <a:lnTo>
                  <a:pt x="117" y="49"/>
                </a:lnTo>
                <a:lnTo>
                  <a:pt x="117" y="49"/>
                </a:lnTo>
                <a:lnTo>
                  <a:pt x="117" y="49"/>
                </a:lnTo>
                <a:lnTo>
                  <a:pt x="117" y="49"/>
                </a:lnTo>
                <a:lnTo>
                  <a:pt x="117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9" y="50"/>
                </a:lnTo>
                <a:lnTo>
                  <a:pt x="119" y="51"/>
                </a:lnTo>
                <a:lnTo>
                  <a:pt x="119" y="50"/>
                </a:lnTo>
                <a:lnTo>
                  <a:pt x="119" y="51"/>
                </a:lnTo>
                <a:lnTo>
                  <a:pt x="119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1"/>
                </a:lnTo>
                <a:lnTo>
                  <a:pt x="120" y="52"/>
                </a:lnTo>
                <a:lnTo>
                  <a:pt x="120" y="52"/>
                </a:lnTo>
                <a:lnTo>
                  <a:pt x="120" y="52"/>
                </a:lnTo>
                <a:lnTo>
                  <a:pt x="121" y="52"/>
                </a:lnTo>
                <a:lnTo>
                  <a:pt x="120" y="52"/>
                </a:lnTo>
                <a:lnTo>
                  <a:pt x="120" y="53"/>
                </a:lnTo>
                <a:lnTo>
                  <a:pt x="120" y="53"/>
                </a:lnTo>
                <a:lnTo>
                  <a:pt x="121" y="53"/>
                </a:lnTo>
                <a:lnTo>
                  <a:pt x="121" y="53"/>
                </a:lnTo>
                <a:lnTo>
                  <a:pt x="121" y="53"/>
                </a:lnTo>
                <a:lnTo>
                  <a:pt x="121" y="53"/>
                </a:lnTo>
                <a:lnTo>
                  <a:pt x="121" y="53"/>
                </a:lnTo>
                <a:lnTo>
                  <a:pt x="120" y="53"/>
                </a:lnTo>
                <a:lnTo>
                  <a:pt x="121" y="53"/>
                </a:lnTo>
                <a:lnTo>
                  <a:pt x="120" y="53"/>
                </a:lnTo>
                <a:lnTo>
                  <a:pt x="120" y="53"/>
                </a:lnTo>
                <a:lnTo>
                  <a:pt x="120" y="53"/>
                </a:lnTo>
                <a:lnTo>
                  <a:pt x="120" y="53"/>
                </a:lnTo>
                <a:lnTo>
                  <a:pt x="120" y="53"/>
                </a:lnTo>
                <a:lnTo>
                  <a:pt x="120" y="53"/>
                </a:lnTo>
                <a:lnTo>
                  <a:pt x="119" y="53"/>
                </a:lnTo>
                <a:lnTo>
                  <a:pt x="119" y="53"/>
                </a:lnTo>
                <a:lnTo>
                  <a:pt x="119" y="54"/>
                </a:lnTo>
                <a:lnTo>
                  <a:pt x="119" y="54"/>
                </a:lnTo>
                <a:lnTo>
                  <a:pt x="119" y="54"/>
                </a:lnTo>
                <a:lnTo>
                  <a:pt x="119" y="54"/>
                </a:lnTo>
                <a:lnTo>
                  <a:pt x="120" y="54"/>
                </a:lnTo>
                <a:lnTo>
                  <a:pt x="120" y="54"/>
                </a:lnTo>
                <a:lnTo>
                  <a:pt x="120" y="54"/>
                </a:lnTo>
                <a:lnTo>
                  <a:pt x="120" y="54"/>
                </a:lnTo>
                <a:lnTo>
                  <a:pt x="120" y="55"/>
                </a:lnTo>
                <a:lnTo>
                  <a:pt x="120" y="54"/>
                </a:lnTo>
                <a:lnTo>
                  <a:pt x="121" y="55"/>
                </a:lnTo>
                <a:lnTo>
                  <a:pt x="121" y="55"/>
                </a:lnTo>
                <a:lnTo>
                  <a:pt x="121" y="55"/>
                </a:lnTo>
                <a:lnTo>
                  <a:pt x="121" y="55"/>
                </a:lnTo>
                <a:lnTo>
                  <a:pt x="121" y="55"/>
                </a:lnTo>
                <a:lnTo>
                  <a:pt x="121" y="55"/>
                </a:lnTo>
                <a:lnTo>
                  <a:pt x="121" y="55"/>
                </a:lnTo>
                <a:lnTo>
                  <a:pt x="122" y="55"/>
                </a:lnTo>
                <a:lnTo>
                  <a:pt x="122" y="55"/>
                </a:lnTo>
                <a:lnTo>
                  <a:pt x="122" y="55"/>
                </a:lnTo>
                <a:lnTo>
                  <a:pt x="122" y="55"/>
                </a:lnTo>
                <a:lnTo>
                  <a:pt x="121" y="55"/>
                </a:lnTo>
                <a:lnTo>
                  <a:pt x="121" y="55"/>
                </a:lnTo>
                <a:lnTo>
                  <a:pt x="121" y="56"/>
                </a:lnTo>
                <a:lnTo>
                  <a:pt x="121" y="56"/>
                </a:lnTo>
                <a:lnTo>
                  <a:pt x="121" y="56"/>
                </a:lnTo>
                <a:lnTo>
                  <a:pt x="121" y="56"/>
                </a:lnTo>
                <a:lnTo>
                  <a:pt x="121" y="56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2" y="58"/>
                </a:lnTo>
                <a:lnTo>
                  <a:pt x="122" y="57"/>
                </a:lnTo>
                <a:lnTo>
                  <a:pt x="122" y="57"/>
                </a:lnTo>
                <a:lnTo>
                  <a:pt x="122" y="57"/>
                </a:lnTo>
                <a:lnTo>
                  <a:pt x="123" y="57"/>
                </a:lnTo>
                <a:lnTo>
                  <a:pt x="123" y="57"/>
                </a:lnTo>
                <a:lnTo>
                  <a:pt x="123" y="57"/>
                </a:lnTo>
                <a:lnTo>
                  <a:pt x="123" y="57"/>
                </a:lnTo>
                <a:lnTo>
                  <a:pt x="123" y="57"/>
                </a:lnTo>
                <a:lnTo>
                  <a:pt x="123" y="57"/>
                </a:lnTo>
                <a:lnTo>
                  <a:pt x="124" y="57"/>
                </a:lnTo>
                <a:lnTo>
                  <a:pt x="124" y="57"/>
                </a:lnTo>
                <a:lnTo>
                  <a:pt x="124" y="57"/>
                </a:lnTo>
                <a:lnTo>
                  <a:pt x="124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7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5" y="58"/>
                </a:lnTo>
                <a:lnTo>
                  <a:pt x="126" y="58"/>
                </a:lnTo>
                <a:lnTo>
                  <a:pt x="126" y="57"/>
                </a:lnTo>
                <a:lnTo>
                  <a:pt x="126" y="57"/>
                </a:lnTo>
                <a:lnTo>
                  <a:pt x="127" y="57"/>
                </a:lnTo>
                <a:lnTo>
                  <a:pt x="127" y="57"/>
                </a:lnTo>
                <a:lnTo>
                  <a:pt x="128" y="57"/>
                </a:lnTo>
                <a:lnTo>
                  <a:pt x="128" y="57"/>
                </a:lnTo>
                <a:lnTo>
                  <a:pt x="128" y="57"/>
                </a:lnTo>
                <a:lnTo>
                  <a:pt x="128" y="57"/>
                </a:lnTo>
                <a:lnTo>
                  <a:pt x="128" y="57"/>
                </a:lnTo>
                <a:lnTo>
                  <a:pt x="128" y="57"/>
                </a:lnTo>
                <a:lnTo>
                  <a:pt x="129" y="57"/>
                </a:lnTo>
                <a:lnTo>
                  <a:pt x="129" y="56"/>
                </a:lnTo>
                <a:lnTo>
                  <a:pt x="129" y="56"/>
                </a:lnTo>
                <a:lnTo>
                  <a:pt x="129" y="56"/>
                </a:lnTo>
                <a:lnTo>
                  <a:pt x="129" y="56"/>
                </a:lnTo>
                <a:lnTo>
                  <a:pt x="129" y="56"/>
                </a:lnTo>
                <a:lnTo>
                  <a:pt x="129" y="56"/>
                </a:lnTo>
                <a:lnTo>
                  <a:pt x="129" y="56"/>
                </a:lnTo>
                <a:lnTo>
                  <a:pt x="129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6"/>
                </a:lnTo>
                <a:lnTo>
                  <a:pt x="131" y="56"/>
                </a:lnTo>
                <a:lnTo>
                  <a:pt x="131" y="56"/>
                </a:lnTo>
                <a:lnTo>
                  <a:pt x="131" y="56"/>
                </a:lnTo>
                <a:lnTo>
                  <a:pt x="131" y="56"/>
                </a:lnTo>
                <a:lnTo>
                  <a:pt x="131" y="56"/>
                </a:lnTo>
                <a:lnTo>
                  <a:pt x="131" y="56"/>
                </a:lnTo>
                <a:lnTo>
                  <a:pt x="131" y="57"/>
                </a:lnTo>
                <a:lnTo>
                  <a:pt x="131" y="57"/>
                </a:lnTo>
                <a:lnTo>
                  <a:pt x="132" y="57"/>
                </a:lnTo>
                <a:lnTo>
                  <a:pt x="132" y="57"/>
                </a:lnTo>
                <a:lnTo>
                  <a:pt x="132" y="56"/>
                </a:lnTo>
                <a:lnTo>
                  <a:pt x="132" y="56"/>
                </a:lnTo>
                <a:lnTo>
                  <a:pt x="132" y="56"/>
                </a:lnTo>
                <a:lnTo>
                  <a:pt x="132" y="56"/>
                </a:lnTo>
                <a:lnTo>
                  <a:pt x="132" y="56"/>
                </a:lnTo>
                <a:lnTo>
                  <a:pt x="132" y="56"/>
                </a:lnTo>
                <a:lnTo>
                  <a:pt x="132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6"/>
                </a:lnTo>
                <a:lnTo>
                  <a:pt x="133" y="55"/>
                </a:lnTo>
                <a:lnTo>
                  <a:pt x="133" y="55"/>
                </a:lnTo>
                <a:lnTo>
                  <a:pt x="133" y="55"/>
                </a:lnTo>
                <a:lnTo>
                  <a:pt x="133" y="55"/>
                </a:lnTo>
                <a:lnTo>
                  <a:pt x="133" y="55"/>
                </a:lnTo>
                <a:lnTo>
                  <a:pt x="133" y="55"/>
                </a:lnTo>
                <a:lnTo>
                  <a:pt x="133" y="54"/>
                </a:lnTo>
                <a:lnTo>
                  <a:pt x="133" y="54"/>
                </a:lnTo>
                <a:lnTo>
                  <a:pt x="133" y="54"/>
                </a:lnTo>
                <a:lnTo>
                  <a:pt x="132" y="54"/>
                </a:lnTo>
                <a:lnTo>
                  <a:pt x="132" y="54"/>
                </a:lnTo>
                <a:lnTo>
                  <a:pt x="132" y="54"/>
                </a:lnTo>
                <a:lnTo>
                  <a:pt x="131" y="55"/>
                </a:lnTo>
                <a:lnTo>
                  <a:pt x="131" y="55"/>
                </a:lnTo>
                <a:lnTo>
                  <a:pt x="131" y="54"/>
                </a:lnTo>
                <a:lnTo>
                  <a:pt x="131" y="54"/>
                </a:lnTo>
                <a:lnTo>
                  <a:pt x="132" y="54"/>
                </a:lnTo>
                <a:lnTo>
                  <a:pt x="132" y="54"/>
                </a:lnTo>
                <a:lnTo>
                  <a:pt x="132" y="53"/>
                </a:lnTo>
                <a:lnTo>
                  <a:pt x="132" y="53"/>
                </a:lnTo>
                <a:lnTo>
                  <a:pt x="132" y="53"/>
                </a:lnTo>
                <a:lnTo>
                  <a:pt x="132" y="53"/>
                </a:lnTo>
                <a:lnTo>
                  <a:pt x="132" y="53"/>
                </a:lnTo>
                <a:lnTo>
                  <a:pt x="133" y="53"/>
                </a:lnTo>
                <a:lnTo>
                  <a:pt x="133" y="53"/>
                </a:lnTo>
                <a:lnTo>
                  <a:pt x="133" y="53"/>
                </a:lnTo>
                <a:lnTo>
                  <a:pt x="133" y="53"/>
                </a:lnTo>
                <a:lnTo>
                  <a:pt x="133" y="53"/>
                </a:lnTo>
                <a:lnTo>
                  <a:pt x="133" y="53"/>
                </a:lnTo>
                <a:lnTo>
                  <a:pt x="133" y="53"/>
                </a:lnTo>
                <a:lnTo>
                  <a:pt x="133" y="52"/>
                </a:lnTo>
                <a:lnTo>
                  <a:pt x="133" y="52"/>
                </a:lnTo>
                <a:lnTo>
                  <a:pt x="133" y="52"/>
                </a:lnTo>
                <a:lnTo>
                  <a:pt x="132" y="52"/>
                </a:lnTo>
                <a:lnTo>
                  <a:pt x="133" y="52"/>
                </a:lnTo>
                <a:lnTo>
                  <a:pt x="133" y="52"/>
                </a:lnTo>
                <a:lnTo>
                  <a:pt x="133" y="52"/>
                </a:lnTo>
                <a:lnTo>
                  <a:pt x="133" y="52"/>
                </a:lnTo>
                <a:lnTo>
                  <a:pt x="133" y="52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3"/>
                </a:lnTo>
                <a:lnTo>
                  <a:pt x="133" y="53"/>
                </a:lnTo>
                <a:lnTo>
                  <a:pt x="134" y="53"/>
                </a:lnTo>
                <a:lnTo>
                  <a:pt x="134" y="53"/>
                </a:lnTo>
                <a:lnTo>
                  <a:pt x="134" y="53"/>
                </a:lnTo>
                <a:lnTo>
                  <a:pt x="135" y="53"/>
                </a:lnTo>
                <a:lnTo>
                  <a:pt x="135" y="52"/>
                </a:lnTo>
                <a:lnTo>
                  <a:pt x="135" y="52"/>
                </a:lnTo>
                <a:lnTo>
                  <a:pt x="135" y="52"/>
                </a:lnTo>
                <a:lnTo>
                  <a:pt x="135" y="52"/>
                </a:lnTo>
                <a:lnTo>
                  <a:pt x="135" y="52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5" y="53"/>
                </a:lnTo>
                <a:lnTo>
                  <a:pt x="135" y="53"/>
                </a:lnTo>
                <a:lnTo>
                  <a:pt x="135" y="53"/>
                </a:lnTo>
                <a:lnTo>
                  <a:pt x="135" y="53"/>
                </a:lnTo>
                <a:lnTo>
                  <a:pt x="136" y="53"/>
                </a:lnTo>
                <a:lnTo>
                  <a:pt x="136" y="53"/>
                </a:lnTo>
                <a:lnTo>
                  <a:pt x="136" y="53"/>
                </a:lnTo>
                <a:lnTo>
                  <a:pt x="136" y="53"/>
                </a:lnTo>
                <a:lnTo>
                  <a:pt x="137" y="52"/>
                </a:lnTo>
                <a:lnTo>
                  <a:pt x="137" y="53"/>
                </a:lnTo>
                <a:lnTo>
                  <a:pt x="137" y="52"/>
                </a:lnTo>
                <a:lnTo>
                  <a:pt x="137" y="52"/>
                </a:lnTo>
                <a:lnTo>
                  <a:pt x="137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3"/>
                </a:lnTo>
                <a:lnTo>
                  <a:pt x="138" y="53"/>
                </a:lnTo>
                <a:lnTo>
                  <a:pt x="138" y="53"/>
                </a:lnTo>
                <a:lnTo>
                  <a:pt x="139" y="53"/>
                </a:lnTo>
                <a:lnTo>
                  <a:pt x="139" y="53"/>
                </a:lnTo>
                <a:lnTo>
                  <a:pt x="139" y="53"/>
                </a:lnTo>
                <a:lnTo>
                  <a:pt x="139" y="52"/>
                </a:lnTo>
                <a:lnTo>
                  <a:pt x="140" y="52"/>
                </a:lnTo>
                <a:lnTo>
                  <a:pt x="140" y="52"/>
                </a:lnTo>
                <a:lnTo>
                  <a:pt x="140" y="52"/>
                </a:lnTo>
                <a:lnTo>
                  <a:pt x="141" y="52"/>
                </a:lnTo>
                <a:lnTo>
                  <a:pt x="141" y="52"/>
                </a:lnTo>
                <a:lnTo>
                  <a:pt x="141" y="52"/>
                </a:lnTo>
                <a:lnTo>
                  <a:pt x="141" y="52"/>
                </a:lnTo>
                <a:lnTo>
                  <a:pt x="141" y="52"/>
                </a:lnTo>
                <a:lnTo>
                  <a:pt x="141" y="52"/>
                </a:lnTo>
                <a:lnTo>
                  <a:pt x="142" y="51"/>
                </a:lnTo>
                <a:lnTo>
                  <a:pt x="142" y="51"/>
                </a:lnTo>
                <a:lnTo>
                  <a:pt x="142" y="51"/>
                </a:lnTo>
                <a:lnTo>
                  <a:pt x="142" y="51"/>
                </a:lnTo>
                <a:lnTo>
                  <a:pt x="143" y="51"/>
                </a:lnTo>
                <a:lnTo>
                  <a:pt x="143" y="51"/>
                </a:lnTo>
                <a:lnTo>
                  <a:pt x="143" y="51"/>
                </a:lnTo>
                <a:lnTo>
                  <a:pt x="143" y="51"/>
                </a:lnTo>
                <a:lnTo>
                  <a:pt x="143" y="51"/>
                </a:lnTo>
                <a:lnTo>
                  <a:pt x="143" y="50"/>
                </a:lnTo>
                <a:lnTo>
                  <a:pt x="143" y="50"/>
                </a:lnTo>
                <a:lnTo>
                  <a:pt x="143" y="50"/>
                </a:lnTo>
                <a:lnTo>
                  <a:pt x="143" y="50"/>
                </a:lnTo>
                <a:lnTo>
                  <a:pt x="144" y="50"/>
                </a:lnTo>
                <a:lnTo>
                  <a:pt x="144" y="50"/>
                </a:lnTo>
                <a:lnTo>
                  <a:pt x="144" y="50"/>
                </a:lnTo>
                <a:lnTo>
                  <a:pt x="144" y="50"/>
                </a:lnTo>
                <a:lnTo>
                  <a:pt x="145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50"/>
                </a:lnTo>
                <a:lnTo>
                  <a:pt x="145" y="50"/>
                </a:lnTo>
                <a:lnTo>
                  <a:pt x="146" y="50"/>
                </a:lnTo>
                <a:lnTo>
                  <a:pt x="146" y="50"/>
                </a:lnTo>
                <a:lnTo>
                  <a:pt x="146" y="50"/>
                </a:lnTo>
                <a:lnTo>
                  <a:pt x="146" y="50"/>
                </a:lnTo>
                <a:lnTo>
                  <a:pt x="147" y="49"/>
                </a:lnTo>
                <a:lnTo>
                  <a:pt x="147" y="49"/>
                </a:lnTo>
                <a:lnTo>
                  <a:pt x="147" y="49"/>
                </a:lnTo>
                <a:lnTo>
                  <a:pt x="148" y="49"/>
                </a:lnTo>
                <a:lnTo>
                  <a:pt x="148" y="49"/>
                </a:lnTo>
                <a:lnTo>
                  <a:pt x="148" y="49"/>
                </a:lnTo>
                <a:lnTo>
                  <a:pt x="148" y="49"/>
                </a:lnTo>
                <a:lnTo>
                  <a:pt x="148" y="49"/>
                </a:lnTo>
                <a:lnTo>
                  <a:pt x="148" y="49"/>
                </a:lnTo>
                <a:lnTo>
                  <a:pt x="149" y="49"/>
                </a:lnTo>
                <a:lnTo>
                  <a:pt x="149" y="49"/>
                </a:lnTo>
                <a:lnTo>
                  <a:pt x="149" y="49"/>
                </a:lnTo>
                <a:lnTo>
                  <a:pt x="149" y="48"/>
                </a:lnTo>
                <a:lnTo>
                  <a:pt x="150" y="48"/>
                </a:lnTo>
                <a:lnTo>
                  <a:pt x="150" y="49"/>
                </a:lnTo>
                <a:lnTo>
                  <a:pt x="150" y="49"/>
                </a:lnTo>
                <a:lnTo>
                  <a:pt x="150" y="49"/>
                </a:lnTo>
                <a:lnTo>
                  <a:pt x="151" y="49"/>
                </a:lnTo>
                <a:lnTo>
                  <a:pt x="151" y="50"/>
                </a:lnTo>
                <a:lnTo>
                  <a:pt x="151" y="50"/>
                </a:lnTo>
                <a:lnTo>
                  <a:pt x="151" y="50"/>
                </a:lnTo>
                <a:lnTo>
                  <a:pt x="151" y="50"/>
                </a:lnTo>
                <a:lnTo>
                  <a:pt x="151" y="50"/>
                </a:lnTo>
                <a:lnTo>
                  <a:pt x="151" y="50"/>
                </a:lnTo>
                <a:lnTo>
                  <a:pt x="151" y="50"/>
                </a:lnTo>
                <a:lnTo>
                  <a:pt x="151" y="50"/>
                </a:lnTo>
                <a:lnTo>
                  <a:pt x="151" y="51"/>
                </a:lnTo>
                <a:lnTo>
                  <a:pt x="151" y="51"/>
                </a:lnTo>
                <a:lnTo>
                  <a:pt x="151" y="51"/>
                </a:lnTo>
                <a:lnTo>
                  <a:pt x="151" y="51"/>
                </a:lnTo>
                <a:lnTo>
                  <a:pt x="151" y="51"/>
                </a:lnTo>
                <a:lnTo>
                  <a:pt x="151" y="51"/>
                </a:lnTo>
                <a:lnTo>
                  <a:pt x="152" y="51"/>
                </a:lnTo>
                <a:lnTo>
                  <a:pt x="152" y="51"/>
                </a:lnTo>
                <a:lnTo>
                  <a:pt x="152" y="51"/>
                </a:lnTo>
                <a:lnTo>
                  <a:pt x="152" y="51"/>
                </a:lnTo>
                <a:lnTo>
                  <a:pt x="152" y="52"/>
                </a:lnTo>
                <a:lnTo>
                  <a:pt x="152" y="52"/>
                </a:lnTo>
                <a:lnTo>
                  <a:pt x="152" y="52"/>
                </a:lnTo>
                <a:lnTo>
                  <a:pt x="152" y="52"/>
                </a:lnTo>
                <a:lnTo>
                  <a:pt x="152" y="52"/>
                </a:lnTo>
                <a:lnTo>
                  <a:pt x="152" y="52"/>
                </a:lnTo>
                <a:lnTo>
                  <a:pt x="153" y="52"/>
                </a:lnTo>
                <a:lnTo>
                  <a:pt x="153" y="52"/>
                </a:lnTo>
                <a:lnTo>
                  <a:pt x="153" y="52"/>
                </a:lnTo>
                <a:lnTo>
                  <a:pt x="153" y="52"/>
                </a:lnTo>
                <a:lnTo>
                  <a:pt x="153" y="52"/>
                </a:lnTo>
                <a:lnTo>
                  <a:pt x="153" y="52"/>
                </a:lnTo>
                <a:lnTo>
                  <a:pt x="153" y="52"/>
                </a:lnTo>
                <a:lnTo>
                  <a:pt x="153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4" y="53"/>
                </a:lnTo>
                <a:lnTo>
                  <a:pt x="155" y="53"/>
                </a:lnTo>
                <a:lnTo>
                  <a:pt x="155" y="52"/>
                </a:lnTo>
                <a:lnTo>
                  <a:pt x="155" y="52"/>
                </a:lnTo>
                <a:lnTo>
                  <a:pt x="155" y="52"/>
                </a:lnTo>
                <a:lnTo>
                  <a:pt x="155" y="52"/>
                </a:lnTo>
                <a:lnTo>
                  <a:pt x="155" y="52"/>
                </a:lnTo>
                <a:lnTo>
                  <a:pt x="155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2"/>
                </a:lnTo>
                <a:lnTo>
                  <a:pt x="156" y="51"/>
                </a:lnTo>
                <a:lnTo>
                  <a:pt x="157" y="51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9" y="52"/>
                </a:lnTo>
                <a:lnTo>
                  <a:pt x="159" y="52"/>
                </a:lnTo>
                <a:lnTo>
                  <a:pt x="159" y="52"/>
                </a:lnTo>
                <a:lnTo>
                  <a:pt x="159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3"/>
                </a:lnTo>
                <a:lnTo>
                  <a:pt x="160" y="53"/>
                </a:lnTo>
                <a:lnTo>
                  <a:pt x="160" y="53"/>
                </a:lnTo>
                <a:lnTo>
                  <a:pt x="161" y="53"/>
                </a:lnTo>
                <a:lnTo>
                  <a:pt x="161" y="53"/>
                </a:lnTo>
                <a:lnTo>
                  <a:pt x="161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60" y="54"/>
                </a:lnTo>
                <a:lnTo>
                  <a:pt x="159" y="55"/>
                </a:lnTo>
                <a:lnTo>
                  <a:pt x="159" y="55"/>
                </a:lnTo>
                <a:lnTo>
                  <a:pt x="159" y="55"/>
                </a:lnTo>
                <a:lnTo>
                  <a:pt x="159" y="55"/>
                </a:lnTo>
                <a:lnTo>
                  <a:pt x="159" y="55"/>
                </a:lnTo>
                <a:lnTo>
                  <a:pt x="159" y="55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9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7"/>
                </a:lnTo>
                <a:lnTo>
                  <a:pt x="158" y="57"/>
                </a:lnTo>
                <a:lnTo>
                  <a:pt x="158" y="56"/>
                </a:lnTo>
                <a:lnTo>
                  <a:pt x="158" y="56"/>
                </a:lnTo>
                <a:lnTo>
                  <a:pt x="157" y="57"/>
                </a:lnTo>
                <a:lnTo>
                  <a:pt x="157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6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5" y="57"/>
                </a:lnTo>
                <a:lnTo>
                  <a:pt x="154" y="57"/>
                </a:lnTo>
                <a:lnTo>
                  <a:pt x="154" y="57"/>
                </a:lnTo>
                <a:lnTo>
                  <a:pt x="154" y="57"/>
                </a:lnTo>
                <a:lnTo>
                  <a:pt x="154" y="57"/>
                </a:lnTo>
                <a:lnTo>
                  <a:pt x="153" y="57"/>
                </a:lnTo>
                <a:lnTo>
                  <a:pt x="153" y="57"/>
                </a:lnTo>
                <a:lnTo>
                  <a:pt x="153" y="57"/>
                </a:lnTo>
                <a:lnTo>
                  <a:pt x="152" y="58"/>
                </a:lnTo>
                <a:lnTo>
                  <a:pt x="152" y="58"/>
                </a:lnTo>
                <a:lnTo>
                  <a:pt x="152" y="58"/>
                </a:lnTo>
                <a:lnTo>
                  <a:pt x="152" y="58"/>
                </a:lnTo>
                <a:lnTo>
                  <a:pt x="151" y="58"/>
                </a:lnTo>
                <a:lnTo>
                  <a:pt x="151" y="58"/>
                </a:lnTo>
                <a:lnTo>
                  <a:pt x="151" y="58"/>
                </a:lnTo>
                <a:lnTo>
                  <a:pt x="151" y="58"/>
                </a:lnTo>
                <a:lnTo>
                  <a:pt x="151" y="58"/>
                </a:lnTo>
                <a:lnTo>
                  <a:pt x="151" y="58"/>
                </a:lnTo>
                <a:lnTo>
                  <a:pt x="151" y="58"/>
                </a:lnTo>
                <a:lnTo>
                  <a:pt x="150" y="58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49" y="59"/>
                </a:lnTo>
                <a:lnTo>
                  <a:pt x="149" y="59"/>
                </a:lnTo>
                <a:lnTo>
                  <a:pt x="149" y="59"/>
                </a:lnTo>
                <a:lnTo>
                  <a:pt x="149" y="59"/>
                </a:lnTo>
                <a:lnTo>
                  <a:pt x="149" y="59"/>
                </a:lnTo>
                <a:lnTo>
                  <a:pt x="149" y="60"/>
                </a:lnTo>
                <a:lnTo>
                  <a:pt x="149" y="60"/>
                </a:lnTo>
                <a:lnTo>
                  <a:pt x="149" y="60"/>
                </a:lnTo>
                <a:lnTo>
                  <a:pt x="149" y="60"/>
                </a:lnTo>
                <a:lnTo>
                  <a:pt x="149" y="60"/>
                </a:lnTo>
                <a:lnTo>
                  <a:pt x="149" y="60"/>
                </a:lnTo>
                <a:lnTo>
                  <a:pt x="149" y="60"/>
                </a:lnTo>
                <a:lnTo>
                  <a:pt x="149" y="60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1"/>
                </a:lnTo>
                <a:lnTo>
                  <a:pt x="149" y="62"/>
                </a:lnTo>
                <a:lnTo>
                  <a:pt x="149" y="62"/>
                </a:lnTo>
                <a:lnTo>
                  <a:pt x="149" y="62"/>
                </a:lnTo>
                <a:lnTo>
                  <a:pt x="149" y="62"/>
                </a:lnTo>
                <a:lnTo>
                  <a:pt x="149" y="62"/>
                </a:lnTo>
                <a:lnTo>
                  <a:pt x="149" y="62"/>
                </a:lnTo>
                <a:lnTo>
                  <a:pt x="149" y="62"/>
                </a:lnTo>
                <a:lnTo>
                  <a:pt x="148" y="62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3"/>
                </a:lnTo>
                <a:lnTo>
                  <a:pt x="148" y="64"/>
                </a:lnTo>
                <a:lnTo>
                  <a:pt x="148" y="64"/>
                </a:lnTo>
                <a:lnTo>
                  <a:pt x="148" y="64"/>
                </a:lnTo>
                <a:lnTo>
                  <a:pt x="148" y="64"/>
                </a:lnTo>
                <a:lnTo>
                  <a:pt x="148" y="64"/>
                </a:lnTo>
                <a:lnTo>
                  <a:pt x="149" y="64"/>
                </a:lnTo>
                <a:lnTo>
                  <a:pt x="148" y="64"/>
                </a:lnTo>
                <a:lnTo>
                  <a:pt x="149" y="64"/>
                </a:lnTo>
                <a:lnTo>
                  <a:pt x="149" y="64"/>
                </a:lnTo>
                <a:lnTo>
                  <a:pt x="149" y="65"/>
                </a:lnTo>
                <a:lnTo>
                  <a:pt x="149" y="65"/>
                </a:lnTo>
                <a:lnTo>
                  <a:pt x="149" y="65"/>
                </a:lnTo>
                <a:lnTo>
                  <a:pt x="149" y="65"/>
                </a:lnTo>
                <a:lnTo>
                  <a:pt x="149" y="65"/>
                </a:lnTo>
                <a:lnTo>
                  <a:pt x="149" y="65"/>
                </a:lnTo>
                <a:lnTo>
                  <a:pt x="150" y="65"/>
                </a:lnTo>
                <a:lnTo>
                  <a:pt x="150" y="65"/>
                </a:lnTo>
                <a:lnTo>
                  <a:pt x="150" y="66"/>
                </a:lnTo>
                <a:lnTo>
                  <a:pt x="150" y="66"/>
                </a:lnTo>
                <a:lnTo>
                  <a:pt x="150" y="66"/>
                </a:lnTo>
                <a:lnTo>
                  <a:pt x="150" y="66"/>
                </a:lnTo>
                <a:lnTo>
                  <a:pt x="150" y="66"/>
                </a:lnTo>
                <a:lnTo>
                  <a:pt x="150" y="66"/>
                </a:lnTo>
                <a:lnTo>
                  <a:pt x="151" y="66"/>
                </a:lnTo>
                <a:lnTo>
                  <a:pt x="150" y="66"/>
                </a:lnTo>
                <a:lnTo>
                  <a:pt x="150" y="66"/>
                </a:lnTo>
                <a:lnTo>
                  <a:pt x="150" y="66"/>
                </a:lnTo>
                <a:lnTo>
                  <a:pt x="149" y="66"/>
                </a:lnTo>
                <a:lnTo>
                  <a:pt x="149" y="66"/>
                </a:lnTo>
                <a:lnTo>
                  <a:pt x="149" y="66"/>
                </a:lnTo>
                <a:lnTo>
                  <a:pt x="149" y="66"/>
                </a:lnTo>
                <a:lnTo>
                  <a:pt x="149" y="66"/>
                </a:lnTo>
                <a:lnTo>
                  <a:pt x="149" y="66"/>
                </a:lnTo>
                <a:lnTo>
                  <a:pt x="149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6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8" y="66"/>
                </a:lnTo>
                <a:lnTo>
                  <a:pt x="148" y="66"/>
                </a:lnTo>
                <a:lnTo>
                  <a:pt x="148" y="66"/>
                </a:lnTo>
                <a:lnTo>
                  <a:pt x="148" y="66"/>
                </a:lnTo>
                <a:lnTo>
                  <a:pt x="148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6" y="66"/>
                </a:lnTo>
                <a:lnTo>
                  <a:pt x="146" y="66"/>
                </a:lnTo>
                <a:lnTo>
                  <a:pt x="146" y="67"/>
                </a:lnTo>
                <a:lnTo>
                  <a:pt x="146" y="67"/>
                </a:lnTo>
                <a:lnTo>
                  <a:pt x="146" y="67"/>
                </a:lnTo>
                <a:lnTo>
                  <a:pt x="146" y="67"/>
                </a:lnTo>
                <a:lnTo>
                  <a:pt x="146" y="67"/>
                </a:lnTo>
                <a:lnTo>
                  <a:pt x="146" y="67"/>
                </a:lnTo>
                <a:lnTo>
                  <a:pt x="145" y="67"/>
                </a:lnTo>
                <a:lnTo>
                  <a:pt x="145" y="67"/>
                </a:lnTo>
                <a:lnTo>
                  <a:pt x="145" y="67"/>
                </a:lnTo>
                <a:lnTo>
                  <a:pt x="145" y="67"/>
                </a:lnTo>
                <a:lnTo>
                  <a:pt x="145" y="67"/>
                </a:lnTo>
                <a:lnTo>
                  <a:pt x="145" y="67"/>
                </a:lnTo>
                <a:lnTo>
                  <a:pt x="144" y="67"/>
                </a:lnTo>
                <a:lnTo>
                  <a:pt x="145" y="67"/>
                </a:lnTo>
                <a:lnTo>
                  <a:pt x="144" y="67"/>
                </a:lnTo>
                <a:lnTo>
                  <a:pt x="144" y="67"/>
                </a:lnTo>
                <a:lnTo>
                  <a:pt x="144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8"/>
                </a:lnTo>
                <a:lnTo>
                  <a:pt x="144" y="68"/>
                </a:lnTo>
                <a:lnTo>
                  <a:pt x="144" y="68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8"/>
                </a:lnTo>
                <a:lnTo>
                  <a:pt x="144" y="68"/>
                </a:lnTo>
                <a:lnTo>
                  <a:pt x="144" y="69"/>
                </a:lnTo>
                <a:lnTo>
                  <a:pt x="143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3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69"/>
                </a:lnTo>
                <a:lnTo>
                  <a:pt x="142" y="70"/>
                </a:lnTo>
                <a:lnTo>
                  <a:pt x="142" y="69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0" y="70"/>
                </a:lnTo>
                <a:lnTo>
                  <a:pt x="140" y="70"/>
                </a:lnTo>
                <a:lnTo>
                  <a:pt x="140" y="70"/>
                </a:lnTo>
                <a:lnTo>
                  <a:pt x="140" y="70"/>
                </a:lnTo>
                <a:lnTo>
                  <a:pt x="139" y="71"/>
                </a:lnTo>
                <a:lnTo>
                  <a:pt x="139" y="71"/>
                </a:lnTo>
                <a:lnTo>
                  <a:pt x="139" y="71"/>
                </a:lnTo>
                <a:lnTo>
                  <a:pt x="139" y="71"/>
                </a:lnTo>
                <a:lnTo>
                  <a:pt x="139" y="71"/>
                </a:lnTo>
                <a:lnTo>
                  <a:pt x="138" y="71"/>
                </a:lnTo>
                <a:lnTo>
                  <a:pt x="138" y="71"/>
                </a:lnTo>
                <a:lnTo>
                  <a:pt x="138" y="71"/>
                </a:lnTo>
                <a:lnTo>
                  <a:pt x="138" y="71"/>
                </a:lnTo>
                <a:lnTo>
                  <a:pt x="138" y="71"/>
                </a:lnTo>
                <a:lnTo>
                  <a:pt x="138" y="72"/>
                </a:lnTo>
                <a:lnTo>
                  <a:pt x="138" y="72"/>
                </a:lnTo>
                <a:lnTo>
                  <a:pt x="138" y="73"/>
                </a:lnTo>
                <a:lnTo>
                  <a:pt x="138" y="73"/>
                </a:lnTo>
                <a:lnTo>
                  <a:pt x="138" y="73"/>
                </a:lnTo>
                <a:lnTo>
                  <a:pt x="138" y="73"/>
                </a:lnTo>
                <a:lnTo>
                  <a:pt x="138" y="73"/>
                </a:lnTo>
                <a:lnTo>
                  <a:pt x="138" y="74"/>
                </a:lnTo>
                <a:lnTo>
                  <a:pt x="138" y="74"/>
                </a:lnTo>
                <a:lnTo>
                  <a:pt x="138" y="74"/>
                </a:lnTo>
                <a:lnTo>
                  <a:pt x="138" y="74"/>
                </a:lnTo>
                <a:lnTo>
                  <a:pt x="138" y="74"/>
                </a:lnTo>
                <a:lnTo>
                  <a:pt x="138" y="74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7" y="74"/>
                </a:lnTo>
                <a:lnTo>
                  <a:pt x="137" y="75"/>
                </a:lnTo>
                <a:lnTo>
                  <a:pt x="137" y="75"/>
                </a:lnTo>
                <a:lnTo>
                  <a:pt x="137" y="75"/>
                </a:lnTo>
                <a:lnTo>
                  <a:pt x="137" y="75"/>
                </a:lnTo>
                <a:lnTo>
                  <a:pt x="137" y="75"/>
                </a:lnTo>
                <a:lnTo>
                  <a:pt x="136" y="75"/>
                </a:lnTo>
                <a:lnTo>
                  <a:pt x="136" y="75"/>
                </a:lnTo>
                <a:lnTo>
                  <a:pt x="136" y="75"/>
                </a:lnTo>
                <a:lnTo>
                  <a:pt x="136" y="74"/>
                </a:lnTo>
                <a:lnTo>
                  <a:pt x="136" y="74"/>
                </a:lnTo>
                <a:lnTo>
                  <a:pt x="136" y="74"/>
                </a:lnTo>
                <a:lnTo>
                  <a:pt x="136" y="74"/>
                </a:lnTo>
                <a:lnTo>
                  <a:pt x="136" y="74"/>
                </a:lnTo>
                <a:lnTo>
                  <a:pt x="135" y="74"/>
                </a:lnTo>
                <a:lnTo>
                  <a:pt x="135" y="74"/>
                </a:lnTo>
                <a:lnTo>
                  <a:pt x="135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4" y="74"/>
                </a:lnTo>
                <a:lnTo>
                  <a:pt x="133" y="74"/>
                </a:lnTo>
                <a:lnTo>
                  <a:pt x="133" y="74"/>
                </a:lnTo>
                <a:lnTo>
                  <a:pt x="133" y="74"/>
                </a:lnTo>
                <a:lnTo>
                  <a:pt x="133" y="74"/>
                </a:lnTo>
                <a:lnTo>
                  <a:pt x="133" y="74"/>
                </a:lnTo>
                <a:lnTo>
                  <a:pt x="133" y="74"/>
                </a:lnTo>
                <a:lnTo>
                  <a:pt x="133" y="74"/>
                </a:lnTo>
                <a:lnTo>
                  <a:pt x="132" y="74"/>
                </a:lnTo>
                <a:lnTo>
                  <a:pt x="132" y="73"/>
                </a:lnTo>
                <a:lnTo>
                  <a:pt x="132" y="73"/>
                </a:lnTo>
                <a:lnTo>
                  <a:pt x="131" y="74"/>
                </a:lnTo>
                <a:lnTo>
                  <a:pt x="131" y="73"/>
                </a:lnTo>
                <a:lnTo>
                  <a:pt x="131" y="73"/>
                </a:lnTo>
                <a:lnTo>
                  <a:pt x="130" y="73"/>
                </a:lnTo>
                <a:lnTo>
                  <a:pt x="129" y="73"/>
                </a:lnTo>
                <a:lnTo>
                  <a:pt x="128" y="74"/>
                </a:lnTo>
                <a:lnTo>
                  <a:pt x="128" y="74"/>
                </a:lnTo>
                <a:lnTo>
                  <a:pt x="128" y="74"/>
                </a:lnTo>
                <a:lnTo>
                  <a:pt x="128" y="74"/>
                </a:lnTo>
                <a:lnTo>
                  <a:pt x="127" y="74"/>
                </a:lnTo>
                <a:lnTo>
                  <a:pt x="127" y="74"/>
                </a:lnTo>
                <a:lnTo>
                  <a:pt x="127" y="75"/>
                </a:lnTo>
                <a:lnTo>
                  <a:pt x="127" y="75"/>
                </a:lnTo>
                <a:lnTo>
                  <a:pt x="127" y="75"/>
                </a:lnTo>
                <a:lnTo>
                  <a:pt x="127" y="75"/>
                </a:lnTo>
                <a:lnTo>
                  <a:pt x="127" y="74"/>
                </a:lnTo>
                <a:lnTo>
                  <a:pt x="127" y="74"/>
                </a:lnTo>
                <a:lnTo>
                  <a:pt x="126" y="74"/>
                </a:lnTo>
                <a:lnTo>
                  <a:pt x="126" y="75"/>
                </a:lnTo>
                <a:lnTo>
                  <a:pt x="125" y="75"/>
                </a:lnTo>
                <a:lnTo>
                  <a:pt x="125" y="75"/>
                </a:lnTo>
                <a:lnTo>
                  <a:pt x="125" y="75"/>
                </a:lnTo>
                <a:lnTo>
                  <a:pt x="125" y="75"/>
                </a:lnTo>
                <a:lnTo>
                  <a:pt x="125" y="75"/>
                </a:lnTo>
                <a:lnTo>
                  <a:pt x="125" y="75"/>
                </a:lnTo>
                <a:lnTo>
                  <a:pt x="125" y="76"/>
                </a:lnTo>
                <a:lnTo>
                  <a:pt x="125" y="76"/>
                </a:lnTo>
                <a:lnTo>
                  <a:pt x="125" y="76"/>
                </a:lnTo>
                <a:lnTo>
                  <a:pt x="125" y="76"/>
                </a:lnTo>
                <a:lnTo>
                  <a:pt x="125" y="76"/>
                </a:lnTo>
                <a:lnTo>
                  <a:pt x="125" y="76"/>
                </a:lnTo>
                <a:lnTo>
                  <a:pt x="125" y="76"/>
                </a:lnTo>
                <a:lnTo>
                  <a:pt x="125" y="76"/>
                </a:lnTo>
                <a:lnTo>
                  <a:pt x="125" y="77"/>
                </a:lnTo>
                <a:lnTo>
                  <a:pt x="125" y="77"/>
                </a:lnTo>
                <a:lnTo>
                  <a:pt x="125" y="77"/>
                </a:lnTo>
                <a:lnTo>
                  <a:pt x="125" y="77"/>
                </a:lnTo>
                <a:lnTo>
                  <a:pt x="125" y="77"/>
                </a:lnTo>
                <a:lnTo>
                  <a:pt x="125" y="77"/>
                </a:lnTo>
                <a:lnTo>
                  <a:pt x="125" y="77"/>
                </a:lnTo>
                <a:lnTo>
                  <a:pt x="124" y="77"/>
                </a:lnTo>
                <a:lnTo>
                  <a:pt x="124" y="77"/>
                </a:lnTo>
                <a:lnTo>
                  <a:pt x="124" y="78"/>
                </a:lnTo>
                <a:lnTo>
                  <a:pt x="125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3" y="79"/>
                </a:lnTo>
                <a:lnTo>
                  <a:pt x="123" y="78"/>
                </a:lnTo>
                <a:lnTo>
                  <a:pt x="123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8"/>
                </a:lnTo>
                <a:lnTo>
                  <a:pt x="122" y="77"/>
                </a:lnTo>
                <a:lnTo>
                  <a:pt x="122" y="77"/>
                </a:lnTo>
                <a:lnTo>
                  <a:pt x="122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7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1" y="78"/>
                </a:lnTo>
                <a:lnTo>
                  <a:pt x="120" y="78"/>
                </a:lnTo>
                <a:lnTo>
                  <a:pt x="120" y="78"/>
                </a:lnTo>
                <a:lnTo>
                  <a:pt x="119" y="79"/>
                </a:lnTo>
                <a:lnTo>
                  <a:pt x="117" y="79"/>
                </a:lnTo>
                <a:lnTo>
                  <a:pt x="115" y="81"/>
                </a:lnTo>
                <a:lnTo>
                  <a:pt x="114" y="81"/>
                </a:lnTo>
                <a:lnTo>
                  <a:pt x="113" y="82"/>
                </a:lnTo>
                <a:lnTo>
                  <a:pt x="113" y="82"/>
                </a:lnTo>
                <a:lnTo>
                  <a:pt x="112" y="82"/>
                </a:lnTo>
                <a:lnTo>
                  <a:pt x="111" y="83"/>
                </a:lnTo>
                <a:lnTo>
                  <a:pt x="110" y="84"/>
                </a:lnTo>
                <a:lnTo>
                  <a:pt x="110" y="84"/>
                </a:lnTo>
                <a:lnTo>
                  <a:pt x="110" y="84"/>
                </a:lnTo>
                <a:lnTo>
                  <a:pt x="110" y="85"/>
                </a:lnTo>
                <a:lnTo>
                  <a:pt x="109" y="85"/>
                </a:lnTo>
                <a:lnTo>
                  <a:pt x="110" y="85"/>
                </a:lnTo>
                <a:lnTo>
                  <a:pt x="110" y="85"/>
                </a:lnTo>
                <a:lnTo>
                  <a:pt x="110" y="85"/>
                </a:lnTo>
                <a:lnTo>
                  <a:pt x="110" y="85"/>
                </a:lnTo>
                <a:lnTo>
                  <a:pt x="110" y="85"/>
                </a:lnTo>
                <a:lnTo>
                  <a:pt x="110" y="85"/>
                </a:lnTo>
                <a:lnTo>
                  <a:pt x="110" y="85"/>
                </a:lnTo>
                <a:lnTo>
                  <a:pt x="110" y="86"/>
                </a:lnTo>
                <a:lnTo>
                  <a:pt x="110" y="85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9" y="86"/>
                </a:lnTo>
                <a:lnTo>
                  <a:pt x="108" y="86"/>
                </a:lnTo>
                <a:lnTo>
                  <a:pt x="108" y="86"/>
                </a:lnTo>
                <a:lnTo>
                  <a:pt x="107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5" y="88"/>
                </a:lnTo>
                <a:lnTo>
                  <a:pt x="103" y="90"/>
                </a:lnTo>
                <a:lnTo>
                  <a:pt x="103" y="90"/>
                </a:lnTo>
                <a:lnTo>
                  <a:pt x="103" y="90"/>
                </a:lnTo>
                <a:lnTo>
                  <a:pt x="102" y="91"/>
                </a:lnTo>
                <a:lnTo>
                  <a:pt x="102" y="91"/>
                </a:lnTo>
                <a:lnTo>
                  <a:pt x="101" y="91"/>
                </a:lnTo>
                <a:lnTo>
                  <a:pt x="100" y="91"/>
                </a:lnTo>
                <a:lnTo>
                  <a:pt x="99" y="92"/>
                </a:lnTo>
                <a:lnTo>
                  <a:pt x="98" y="93"/>
                </a:lnTo>
                <a:lnTo>
                  <a:pt x="96" y="95"/>
                </a:lnTo>
                <a:lnTo>
                  <a:pt x="95" y="96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8"/>
                </a:lnTo>
                <a:lnTo>
                  <a:pt x="94" y="98"/>
                </a:lnTo>
                <a:lnTo>
                  <a:pt x="94" y="98"/>
                </a:lnTo>
                <a:lnTo>
                  <a:pt x="94" y="98"/>
                </a:lnTo>
                <a:lnTo>
                  <a:pt x="94" y="99"/>
                </a:lnTo>
                <a:lnTo>
                  <a:pt x="93" y="99"/>
                </a:lnTo>
                <a:lnTo>
                  <a:pt x="93" y="99"/>
                </a:lnTo>
                <a:lnTo>
                  <a:pt x="94" y="99"/>
                </a:lnTo>
                <a:lnTo>
                  <a:pt x="94" y="99"/>
                </a:lnTo>
                <a:lnTo>
                  <a:pt x="94" y="99"/>
                </a:lnTo>
                <a:lnTo>
                  <a:pt x="94" y="99"/>
                </a:lnTo>
                <a:lnTo>
                  <a:pt x="93" y="99"/>
                </a:lnTo>
                <a:lnTo>
                  <a:pt x="93" y="99"/>
                </a:lnTo>
                <a:lnTo>
                  <a:pt x="93" y="99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90" y="102"/>
                </a:lnTo>
                <a:lnTo>
                  <a:pt x="90" y="102"/>
                </a:lnTo>
                <a:lnTo>
                  <a:pt x="90" y="102"/>
                </a:lnTo>
                <a:lnTo>
                  <a:pt x="91" y="101"/>
                </a:lnTo>
                <a:lnTo>
                  <a:pt x="91" y="100"/>
                </a:lnTo>
                <a:lnTo>
                  <a:pt x="91" y="100"/>
                </a:lnTo>
                <a:lnTo>
                  <a:pt x="91" y="100"/>
                </a:lnTo>
                <a:lnTo>
                  <a:pt x="91" y="100"/>
                </a:lnTo>
                <a:lnTo>
                  <a:pt x="91" y="100"/>
                </a:lnTo>
                <a:lnTo>
                  <a:pt x="91" y="100"/>
                </a:lnTo>
                <a:lnTo>
                  <a:pt x="91" y="100"/>
                </a:lnTo>
                <a:lnTo>
                  <a:pt x="91" y="101"/>
                </a:lnTo>
                <a:lnTo>
                  <a:pt x="91" y="101"/>
                </a:lnTo>
                <a:lnTo>
                  <a:pt x="91" y="101"/>
                </a:lnTo>
                <a:lnTo>
                  <a:pt x="90" y="101"/>
                </a:lnTo>
                <a:lnTo>
                  <a:pt x="90" y="101"/>
                </a:lnTo>
                <a:lnTo>
                  <a:pt x="90" y="101"/>
                </a:lnTo>
                <a:lnTo>
                  <a:pt x="90" y="101"/>
                </a:lnTo>
                <a:lnTo>
                  <a:pt x="89" y="100"/>
                </a:lnTo>
                <a:lnTo>
                  <a:pt x="89" y="100"/>
                </a:lnTo>
                <a:lnTo>
                  <a:pt x="89" y="100"/>
                </a:lnTo>
                <a:lnTo>
                  <a:pt x="89" y="100"/>
                </a:lnTo>
                <a:lnTo>
                  <a:pt x="89" y="100"/>
                </a:lnTo>
                <a:lnTo>
                  <a:pt x="88" y="100"/>
                </a:lnTo>
                <a:lnTo>
                  <a:pt x="89" y="100"/>
                </a:lnTo>
                <a:lnTo>
                  <a:pt x="89" y="99"/>
                </a:lnTo>
                <a:lnTo>
                  <a:pt x="89" y="99"/>
                </a:lnTo>
                <a:lnTo>
                  <a:pt x="89" y="99"/>
                </a:lnTo>
                <a:lnTo>
                  <a:pt x="89" y="99"/>
                </a:lnTo>
                <a:lnTo>
                  <a:pt x="89" y="99"/>
                </a:lnTo>
                <a:lnTo>
                  <a:pt x="89" y="99"/>
                </a:lnTo>
                <a:lnTo>
                  <a:pt x="89" y="99"/>
                </a:lnTo>
                <a:lnTo>
                  <a:pt x="88" y="98"/>
                </a:lnTo>
                <a:lnTo>
                  <a:pt x="88" y="98"/>
                </a:lnTo>
                <a:lnTo>
                  <a:pt x="88" y="98"/>
                </a:lnTo>
                <a:lnTo>
                  <a:pt x="88" y="98"/>
                </a:lnTo>
                <a:lnTo>
                  <a:pt x="88" y="98"/>
                </a:lnTo>
                <a:lnTo>
                  <a:pt x="88" y="97"/>
                </a:lnTo>
                <a:lnTo>
                  <a:pt x="88" y="97"/>
                </a:lnTo>
                <a:lnTo>
                  <a:pt x="88" y="97"/>
                </a:lnTo>
                <a:lnTo>
                  <a:pt x="88" y="97"/>
                </a:lnTo>
                <a:lnTo>
                  <a:pt x="88" y="97"/>
                </a:lnTo>
                <a:lnTo>
                  <a:pt x="88" y="97"/>
                </a:lnTo>
                <a:lnTo>
                  <a:pt x="88" y="97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87" y="96"/>
                </a:lnTo>
                <a:lnTo>
                  <a:pt x="87" y="96"/>
                </a:lnTo>
                <a:lnTo>
                  <a:pt x="87" y="96"/>
                </a:lnTo>
                <a:lnTo>
                  <a:pt x="87" y="96"/>
                </a:lnTo>
                <a:lnTo>
                  <a:pt x="87" y="96"/>
                </a:lnTo>
                <a:lnTo>
                  <a:pt x="87" y="96"/>
                </a:lnTo>
                <a:lnTo>
                  <a:pt x="87" y="96"/>
                </a:lnTo>
                <a:lnTo>
                  <a:pt x="87" y="96"/>
                </a:lnTo>
                <a:lnTo>
                  <a:pt x="87" y="97"/>
                </a:lnTo>
                <a:lnTo>
                  <a:pt x="87" y="97"/>
                </a:lnTo>
                <a:lnTo>
                  <a:pt x="87" y="97"/>
                </a:lnTo>
                <a:lnTo>
                  <a:pt x="87" y="97"/>
                </a:lnTo>
                <a:lnTo>
                  <a:pt x="87" y="97"/>
                </a:lnTo>
                <a:lnTo>
                  <a:pt x="87" y="97"/>
                </a:lnTo>
                <a:lnTo>
                  <a:pt x="87" y="97"/>
                </a:lnTo>
                <a:lnTo>
                  <a:pt x="86" y="97"/>
                </a:lnTo>
                <a:lnTo>
                  <a:pt x="86" y="97"/>
                </a:lnTo>
                <a:lnTo>
                  <a:pt x="86" y="98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6" y="97"/>
                </a:lnTo>
                <a:lnTo>
                  <a:pt x="85" y="96"/>
                </a:lnTo>
                <a:lnTo>
                  <a:pt x="85" y="96"/>
                </a:lnTo>
                <a:lnTo>
                  <a:pt x="85" y="96"/>
                </a:lnTo>
                <a:lnTo>
                  <a:pt x="85" y="96"/>
                </a:lnTo>
                <a:lnTo>
                  <a:pt x="85" y="96"/>
                </a:lnTo>
                <a:lnTo>
                  <a:pt x="84" y="96"/>
                </a:lnTo>
                <a:lnTo>
                  <a:pt x="84" y="96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8"/>
                </a:lnTo>
                <a:lnTo>
                  <a:pt x="83" y="98"/>
                </a:lnTo>
                <a:lnTo>
                  <a:pt x="82" y="98"/>
                </a:lnTo>
                <a:lnTo>
                  <a:pt x="82" y="98"/>
                </a:lnTo>
                <a:lnTo>
                  <a:pt x="82" y="98"/>
                </a:lnTo>
                <a:lnTo>
                  <a:pt x="82" y="98"/>
                </a:lnTo>
                <a:lnTo>
                  <a:pt x="82" y="98"/>
                </a:lnTo>
                <a:lnTo>
                  <a:pt x="82" y="97"/>
                </a:lnTo>
                <a:lnTo>
                  <a:pt x="82" y="97"/>
                </a:lnTo>
                <a:lnTo>
                  <a:pt x="82" y="97"/>
                </a:lnTo>
                <a:lnTo>
                  <a:pt x="81" y="97"/>
                </a:lnTo>
                <a:lnTo>
                  <a:pt x="81" y="97"/>
                </a:lnTo>
                <a:lnTo>
                  <a:pt x="81" y="97"/>
                </a:lnTo>
                <a:lnTo>
                  <a:pt x="81" y="97"/>
                </a:lnTo>
                <a:lnTo>
                  <a:pt x="81" y="97"/>
                </a:lnTo>
                <a:lnTo>
                  <a:pt x="81" y="97"/>
                </a:lnTo>
                <a:lnTo>
                  <a:pt x="81" y="96"/>
                </a:lnTo>
                <a:lnTo>
                  <a:pt x="81" y="96"/>
                </a:lnTo>
                <a:lnTo>
                  <a:pt x="81" y="96"/>
                </a:lnTo>
                <a:lnTo>
                  <a:pt x="81" y="96"/>
                </a:lnTo>
                <a:lnTo>
                  <a:pt x="81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5"/>
                </a:lnTo>
                <a:lnTo>
                  <a:pt x="82" y="94"/>
                </a:lnTo>
                <a:lnTo>
                  <a:pt x="82" y="94"/>
                </a:lnTo>
                <a:lnTo>
                  <a:pt x="82" y="95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3"/>
                </a:lnTo>
                <a:lnTo>
                  <a:pt x="82" y="93"/>
                </a:lnTo>
                <a:lnTo>
                  <a:pt x="82" y="93"/>
                </a:lnTo>
                <a:lnTo>
                  <a:pt x="82" y="93"/>
                </a:lnTo>
                <a:lnTo>
                  <a:pt x="82" y="93"/>
                </a:lnTo>
                <a:lnTo>
                  <a:pt x="82" y="92"/>
                </a:lnTo>
                <a:lnTo>
                  <a:pt x="82" y="92"/>
                </a:lnTo>
                <a:lnTo>
                  <a:pt x="83" y="92"/>
                </a:lnTo>
                <a:lnTo>
                  <a:pt x="83" y="92"/>
                </a:lnTo>
                <a:lnTo>
                  <a:pt x="83" y="92"/>
                </a:lnTo>
                <a:lnTo>
                  <a:pt x="83" y="92"/>
                </a:lnTo>
                <a:lnTo>
                  <a:pt x="83" y="92"/>
                </a:lnTo>
                <a:lnTo>
                  <a:pt x="83" y="91"/>
                </a:lnTo>
                <a:lnTo>
                  <a:pt x="83" y="91"/>
                </a:lnTo>
                <a:lnTo>
                  <a:pt x="83" y="91"/>
                </a:lnTo>
                <a:lnTo>
                  <a:pt x="83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2" y="91"/>
                </a:lnTo>
                <a:lnTo>
                  <a:pt x="81" y="90"/>
                </a:lnTo>
                <a:lnTo>
                  <a:pt x="81" y="90"/>
                </a:lnTo>
                <a:lnTo>
                  <a:pt x="81" y="90"/>
                </a:lnTo>
                <a:lnTo>
                  <a:pt x="81" y="90"/>
                </a:lnTo>
                <a:lnTo>
                  <a:pt x="81" y="90"/>
                </a:lnTo>
                <a:lnTo>
                  <a:pt x="81" y="90"/>
                </a:lnTo>
                <a:lnTo>
                  <a:pt x="81" y="90"/>
                </a:lnTo>
                <a:lnTo>
                  <a:pt x="80" y="90"/>
                </a:lnTo>
                <a:lnTo>
                  <a:pt x="80" y="91"/>
                </a:lnTo>
                <a:lnTo>
                  <a:pt x="80" y="91"/>
                </a:lnTo>
                <a:lnTo>
                  <a:pt x="80" y="91"/>
                </a:lnTo>
                <a:lnTo>
                  <a:pt x="80" y="91"/>
                </a:lnTo>
                <a:lnTo>
                  <a:pt x="80" y="91"/>
                </a:lnTo>
                <a:lnTo>
                  <a:pt x="80" y="91"/>
                </a:lnTo>
                <a:lnTo>
                  <a:pt x="80" y="91"/>
                </a:lnTo>
                <a:lnTo>
                  <a:pt x="80" y="91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0" y="91"/>
                </a:lnTo>
                <a:lnTo>
                  <a:pt x="79" y="91"/>
                </a:lnTo>
                <a:lnTo>
                  <a:pt x="79" y="90"/>
                </a:lnTo>
                <a:lnTo>
                  <a:pt x="79" y="91"/>
                </a:lnTo>
                <a:lnTo>
                  <a:pt x="79" y="91"/>
                </a:lnTo>
                <a:lnTo>
                  <a:pt x="78" y="91"/>
                </a:lnTo>
                <a:lnTo>
                  <a:pt x="78" y="90"/>
                </a:lnTo>
                <a:lnTo>
                  <a:pt x="78" y="90"/>
                </a:lnTo>
                <a:lnTo>
                  <a:pt x="78" y="91"/>
                </a:lnTo>
                <a:lnTo>
                  <a:pt x="78" y="91"/>
                </a:lnTo>
                <a:lnTo>
                  <a:pt x="78" y="90"/>
                </a:lnTo>
                <a:lnTo>
                  <a:pt x="78" y="90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7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5" y="90"/>
                </a:lnTo>
                <a:lnTo>
                  <a:pt x="75" y="90"/>
                </a:lnTo>
                <a:lnTo>
                  <a:pt x="75" y="90"/>
                </a:lnTo>
                <a:lnTo>
                  <a:pt x="75" y="91"/>
                </a:lnTo>
                <a:lnTo>
                  <a:pt x="75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91"/>
                </a:lnTo>
                <a:lnTo>
                  <a:pt x="73" y="91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2" y="90"/>
                </a:lnTo>
                <a:lnTo>
                  <a:pt x="72" y="90"/>
                </a:lnTo>
                <a:lnTo>
                  <a:pt x="72" y="90"/>
                </a:lnTo>
                <a:lnTo>
                  <a:pt x="72" y="91"/>
                </a:lnTo>
                <a:lnTo>
                  <a:pt x="72" y="90"/>
                </a:lnTo>
                <a:lnTo>
                  <a:pt x="72" y="90"/>
                </a:lnTo>
                <a:lnTo>
                  <a:pt x="71" y="90"/>
                </a:lnTo>
                <a:lnTo>
                  <a:pt x="71" y="90"/>
                </a:lnTo>
                <a:lnTo>
                  <a:pt x="71" y="90"/>
                </a:lnTo>
                <a:lnTo>
                  <a:pt x="71" y="90"/>
                </a:lnTo>
                <a:lnTo>
                  <a:pt x="71" y="90"/>
                </a:lnTo>
                <a:lnTo>
                  <a:pt x="71" y="91"/>
                </a:lnTo>
                <a:lnTo>
                  <a:pt x="70" y="91"/>
                </a:lnTo>
                <a:lnTo>
                  <a:pt x="70" y="91"/>
                </a:lnTo>
                <a:lnTo>
                  <a:pt x="70" y="91"/>
                </a:lnTo>
                <a:lnTo>
                  <a:pt x="70" y="91"/>
                </a:lnTo>
                <a:lnTo>
                  <a:pt x="69" y="91"/>
                </a:lnTo>
                <a:lnTo>
                  <a:pt x="69" y="91"/>
                </a:lnTo>
                <a:lnTo>
                  <a:pt x="69" y="91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68" y="90"/>
                </a:lnTo>
                <a:lnTo>
                  <a:pt x="69" y="90"/>
                </a:lnTo>
                <a:lnTo>
                  <a:pt x="69" y="90"/>
                </a:lnTo>
                <a:lnTo>
                  <a:pt x="68" y="90"/>
                </a:lnTo>
                <a:lnTo>
                  <a:pt x="68" y="90"/>
                </a:lnTo>
                <a:lnTo>
                  <a:pt x="68" y="90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9" y="89"/>
                </a:lnTo>
                <a:lnTo>
                  <a:pt x="68" y="89"/>
                </a:lnTo>
                <a:lnTo>
                  <a:pt x="68" y="89"/>
                </a:lnTo>
                <a:lnTo>
                  <a:pt x="68" y="89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9" y="88"/>
                </a:lnTo>
                <a:lnTo>
                  <a:pt x="69" y="88"/>
                </a:lnTo>
                <a:lnTo>
                  <a:pt x="69" y="88"/>
                </a:lnTo>
                <a:lnTo>
                  <a:pt x="69" y="88"/>
                </a:lnTo>
                <a:lnTo>
                  <a:pt x="69" y="88"/>
                </a:lnTo>
                <a:lnTo>
                  <a:pt x="69" y="87"/>
                </a:lnTo>
                <a:lnTo>
                  <a:pt x="69" y="87"/>
                </a:lnTo>
                <a:lnTo>
                  <a:pt x="69" y="87"/>
                </a:lnTo>
                <a:lnTo>
                  <a:pt x="69" y="87"/>
                </a:lnTo>
                <a:lnTo>
                  <a:pt x="69" y="87"/>
                </a:lnTo>
                <a:lnTo>
                  <a:pt x="69" y="87"/>
                </a:lnTo>
                <a:lnTo>
                  <a:pt x="69" y="86"/>
                </a:lnTo>
                <a:lnTo>
                  <a:pt x="70" y="86"/>
                </a:lnTo>
                <a:lnTo>
                  <a:pt x="70" y="86"/>
                </a:lnTo>
                <a:lnTo>
                  <a:pt x="70" y="86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70" y="86"/>
                </a:lnTo>
                <a:lnTo>
                  <a:pt x="70" y="85"/>
                </a:lnTo>
                <a:lnTo>
                  <a:pt x="70" y="85"/>
                </a:lnTo>
                <a:lnTo>
                  <a:pt x="70" y="85"/>
                </a:lnTo>
                <a:lnTo>
                  <a:pt x="70" y="86"/>
                </a:lnTo>
                <a:lnTo>
                  <a:pt x="69" y="85"/>
                </a:lnTo>
                <a:lnTo>
                  <a:pt x="69" y="85"/>
                </a:lnTo>
                <a:lnTo>
                  <a:pt x="70" y="85"/>
                </a:lnTo>
                <a:lnTo>
                  <a:pt x="70" y="85"/>
                </a:lnTo>
                <a:lnTo>
                  <a:pt x="70" y="85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69" y="84"/>
                </a:lnTo>
                <a:lnTo>
                  <a:pt x="69" y="83"/>
                </a:lnTo>
                <a:lnTo>
                  <a:pt x="69" y="83"/>
                </a:lnTo>
                <a:lnTo>
                  <a:pt x="69" y="84"/>
                </a:lnTo>
                <a:lnTo>
                  <a:pt x="69" y="83"/>
                </a:lnTo>
                <a:lnTo>
                  <a:pt x="69" y="83"/>
                </a:lnTo>
                <a:lnTo>
                  <a:pt x="69" y="83"/>
                </a:lnTo>
                <a:lnTo>
                  <a:pt x="69" y="83"/>
                </a:lnTo>
                <a:lnTo>
                  <a:pt x="69" y="83"/>
                </a:lnTo>
                <a:lnTo>
                  <a:pt x="69" y="83"/>
                </a:lnTo>
                <a:lnTo>
                  <a:pt x="69" y="83"/>
                </a:lnTo>
                <a:lnTo>
                  <a:pt x="68" y="83"/>
                </a:lnTo>
                <a:lnTo>
                  <a:pt x="69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1"/>
                </a:lnTo>
                <a:lnTo>
                  <a:pt x="68" y="81"/>
                </a:lnTo>
                <a:lnTo>
                  <a:pt x="68" y="81"/>
                </a:lnTo>
                <a:lnTo>
                  <a:pt x="68" y="81"/>
                </a:lnTo>
                <a:lnTo>
                  <a:pt x="68" y="81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7" y="80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9"/>
                </a:lnTo>
                <a:lnTo>
                  <a:pt x="66" y="78"/>
                </a:lnTo>
                <a:lnTo>
                  <a:pt x="66" y="78"/>
                </a:lnTo>
                <a:lnTo>
                  <a:pt x="66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8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6"/>
                </a:lnTo>
                <a:lnTo>
                  <a:pt x="65" y="76"/>
                </a:lnTo>
                <a:lnTo>
                  <a:pt x="65" y="76"/>
                </a:lnTo>
                <a:lnTo>
                  <a:pt x="64" y="76"/>
                </a:lnTo>
                <a:lnTo>
                  <a:pt x="64" y="77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3" y="76"/>
                </a:lnTo>
                <a:lnTo>
                  <a:pt x="63" y="75"/>
                </a:lnTo>
                <a:lnTo>
                  <a:pt x="63" y="75"/>
                </a:lnTo>
                <a:lnTo>
                  <a:pt x="63" y="75"/>
                </a:lnTo>
                <a:lnTo>
                  <a:pt x="63" y="75"/>
                </a:lnTo>
                <a:lnTo>
                  <a:pt x="63" y="75"/>
                </a:lnTo>
                <a:lnTo>
                  <a:pt x="63" y="75"/>
                </a:lnTo>
                <a:lnTo>
                  <a:pt x="63" y="75"/>
                </a:lnTo>
                <a:lnTo>
                  <a:pt x="64" y="75"/>
                </a:lnTo>
                <a:lnTo>
                  <a:pt x="63" y="75"/>
                </a:lnTo>
                <a:lnTo>
                  <a:pt x="63" y="75"/>
                </a:lnTo>
                <a:lnTo>
                  <a:pt x="64" y="75"/>
                </a:lnTo>
                <a:lnTo>
                  <a:pt x="64" y="75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1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70"/>
                </a:lnTo>
                <a:lnTo>
                  <a:pt x="63" y="69"/>
                </a:lnTo>
                <a:lnTo>
                  <a:pt x="63" y="69"/>
                </a:lnTo>
                <a:lnTo>
                  <a:pt x="63" y="69"/>
                </a:lnTo>
                <a:lnTo>
                  <a:pt x="63" y="69"/>
                </a:lnTo>
                <a:lnTo>
                  <a:pt x="63" y="69"/>
                </a:lnTo>
                <a:lnTo>
                  <a:pt x="63" y="69"/>
                </a:lnTo>
                <a:lnTo>
                  <a:pt x="63" y="69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4" y="67"/>
                </a:lnTo>
                <a:lnTo>
                  <a:pt x="64" y="67"/>
                </a:lnTo>
                <a:lnTo>
                  <a:pt x="64" y="68"/>
                </a:lnTo>
                <a:lnTo>
                  <a:pt x="64" y="68"/>
                </a:lnTo>
                <a:lnTo>
                  <a:pt x="64" y="67"/>
                </a:lnTo>
                <a:lnTo>
                  <a:pt x="64" y="67"/>
                </a:lnTo>
                <a:lnTo>
                  <a:pt x="64" y="67"/>
                </a:lnTo>
                <a:lnTo>
                  <a:pt x="64" y="67"/>
                </a:lnTo>
                <a:lnTo>
                  <a:pt x="64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6"/>
                </a:lnTo>
                <a:lnTo>
                  <a:pt x="63" y="67"/>
                </a:lnTo>
                <a:lnTo>
                  <a:pt x="64" y="66"/>
                </a:lnTo>
                <a:lnTo>
                  <a:pt x="63" y="66"/>
                </a:lnTo>
                <a:lnTo>
                  <a:pt x="63" y="66"/>
                </a:lnTo>
                <a:lnTo>
                  <a:pt x="63" y="66"/>
                </a:lnTo>
                <a:lnTo>
                  <a:pt x="63" y="66"/>
                </a:lnTo>
                <a:lnTo>
                  <a:pt x="63" y="66"/>
                </a:lnTo>
                <a:lnTo>
                  <a:pt x="63" y="66"/>
                </a:lnTo>
                <a:lnTo>
                  <a:pt x="63" y="66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4"/>
                </a:lnTo>
                <a:lnTo>
                  <a:pt x="62" y="64"/>
                </a:lnTo>
                <a:lnTo>
                  <a:pt x="63" y="64"/>
                </a:lnTo>
                <a:lnTo>
                  <a:pt x="62" y="64"/>
                </a:lnTo>
                <a:lnTo>
                  <a:pt x="62" y="64"/>
                </a:lnTo>
                <a:lnTo>
                  <a:pt x="62" y="64"/>
                </a:lnTo>
                <a:lnTo>
                  <a:pt x="62" y="63"/>
                </a:lnTo>
                <a:lnTo>
                  <a:pt x="62" y="63"/>
                </a:lnTo>
                <a:lnTo>
                  <a:pt x="62" y="63"/>
                </a:lnTo>
                <a:lnTo>
                  <a:pt x="62" y="62"/>
                </a:lnTo>
                <a:lnTo>
                  <a:pt x="62" y="62"/>
                </a:lnTo>
                <a:lnTo>
                  <a:pt x="61" y="62"/>
                </a:lnTo>
                <a:lnTo>
                  <a:pt x="61" y="62"/>
                </a:lnTo>
                <a:lnTo>
                  <a:pt x="61" y="62"/>
                </a:lnTo>
                <a:lnTo>
                  <a:pt x="61" y="62"/>
                </a:lnTo>
                <a:lnTo>
                  <a:pt x="61" y="62"/>
                </a:lnTo>
                <a:lnTo>
                  <a:pt x="61" y="62"/>
                </a:lnTo>
                <a:lnTo>
                  <a:pt x="61" y="61"/>
                </a:lnTo>
                <a:lnTo>
                  <a:pt x="61" y="61"/>
                </a:lnTo>
                <a:lnTo>
                  <a:pt x="61" y="61"/>
                </a:lnTo>
                <a:lnTo>
                  <a:pt x="61" y="61"/>
                </a:lnTo>
                <a:lnTo>
                  <a:pt x="60" y="61"/>
                </a:lnTo>
                <a:lnTo>
                  <a:pt x="60" y="61"/>
                </a:lnTo>
                <a:lnTo>
                  <a:pt x="60" y="61"/>
                </a:lnTo>
                <a:lnTo>
                  <a:pt x="60" y="61"/>
                </a:lnTo>
                <a:lnTo>
                  <a:pt x="60" y="61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8" y="61"/>
                </a:lnTo>
                <a:lnTo>
                  <a:pt x="58" y="60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59"/>
                </a:lnTo>
                <a:lnTo>
                  <a:pt x="58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7" y="58"/>
                </a:lnTo>
                <a:lnTo>
                  <a:pt x="57" y="58"/>
                </a:lnTo>
                <a:lnTo>
                  <a:pt x="56" y="57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5" y="58"/>
                </a:lnTo>
                <a:lnTo>
                  <a:pt x="55" y="58"/>
                </a:lnTo>
                <a:lnTo>
                  <a:pt x="55" y="58"/>
                </a:lnTo>
                <a:lnTo>
                  <a:pt x="55" y="58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3" y="58"/>
                </a:lnTo>
                <a:lnTo>
                  <a:pt x="53" y="58"/>
                </a:lnTo>
                <a:lnTo>
                  <a:pt x="53" y="59"/>
                </a:lnTo>
                <a:lnTo>
                  <a:pt x="52" y="59"/>
                </a:lnTo>
                <a:lnTo>
                  <a:pt x="52" y="58"/>
                </a:lnTo>
                <a:lnTo>
                  <a:pt x="52" y="59"/>
                </a:lnTo>
                <a:lnTo>
                  <a:pt x="52" y="59"/>
                </a:lnTo>
                <a:lnTo>
                  <a:pt x="52" y="58"/>
                </a:lnTo>
                <a:lnTo>
                  <a:pt x="52" y="58"/>
                </a:lnTo>
                <a:lnTo>
                  <a:pt x="51" y="58"/>
                </a:lnTo>
                <a:lnTo>
                  <a:pt x="51" y="58"/>
                </a:lnTo>
                <a:lnTo>
                  <a:pt x="51" y="58"/>
                </a:lnTo>
                <a:lnTo>
                  <a:pt x="51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58"/>
                </a:lnTo>
                <a:lnTo>
                  <a:pt x="49" y="58"/>
                </a:lnTo>
                <a:lnTo>
                  <a:pt x="49" y="58"/>
                </a:lnTo>
                <a:lnTo>
                  <a:pt x="49" y="58"/>
                </a:lnTo>
                <a:lnTo>
                  <a:pt x="49" y="58"/>
                </a:lnTo>
                <a:lnTo>
                  <a:pt x="49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7" y="58"/>
                </a:lnTo>
                <a:lnTo>
                  <a:pt x="47" y="58"/>
                </a:lnTo>
                <a:lnTo>
                  <a:pt x="47" y="58"/>
                </a:lnTo>
                <a:lnTo>
                  <a:pt x="47" y="58"/>
                </a:lnTo>
                <a:lnTo>
                  <a:pt x="47" y="58"/>
                </a:lnTo>
                <a:lnTo>
                  <a:pt x="47" y="58"/>
                </a:lnTo>
                <a:lnTo>
                  <a:pt x="46" y="58"/>
                </a:lnTo>
                <a:lnTo>
                  <a:pt x="46" y="58"/>
                </a:lnTo>
                <a:lnTo>
                  <a:pt x="46" y="58"/>
                </a:lnTo>
                <a:lnTo>
                  <a:pt x="46" y="58"/>
                </a:lnTo>
                <a:lnTo>
                  <a:pt x="45" y="58"/>
                </a:lnTo>
                <a:lnTo>
                  <a:pt x="45" y="58"/>
                </a:lnTo>
                <a:lnTo>
                  <a:pt x="45" y="58"/>
                </a:lnTo>
                <a:lnTo>
                  <a:pt x="45" y="57"/>
                </a:lnTo>
                <a:lnTo>
                  <a:pt x="44" y="57"/>
                </a:lnTo>
                <a:lnTo>
                  <a:pt x="44" y="57"/>
                </a:lnTo>
                <a:lnTo>
                  <a:pt x="44" y="58"/>
                </a:lnTo>
                <a:lnTo>
                  <a:pt x="44" y="58"/>
                </a:lnTo>
                <a:lnTo>
                  <a:pt x="43" y="59"/>
                </a:lnTo>
                <a:lnTo>
                  <a:pt x="43" y="59"/>
                </a:lnTo>
                <a:lnTo>
                  <a:pt x="43" y="59"/>
                </a:lnTo>
                <a:lnTo>
                  <a:pt x="43" y="59"/>
                </a:lnTo>
                <a:lnTo>
                  <a:pt x="43" y="59"/>
                </a:lnTo>
                <a:lnTo>
                  <a:pt x="43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7"/>
                </a:lnTo>
                <a:lnTo>
                  <a:pt x="42" y="57"/>
                </a:lnTo>
                <a:lnTo>
                  <a:pt x="42" y="57"/>
                </a:lnTo>
                <a:lnTo>
                  <a:pt x="41" y="57"/>
                </a:lnTo>
                <a:lnTo>
                  <a:pt x="41" y="57"/>
                </a:lnTo>
                <a:lnTo>
                  <a:pt x="41" y="56"/>
                </a:lnTo>
                <a:lnTo>
                  <a:pt x="40" y="56"/>
                </a:lnTo>
                <a:lnTo>
                  <a:pt x="40" y="56"/>
                </a:lnTo>
                <a:lnTo>
                  <a:pt x="40" y="56"/>
                </a:lnTo>
                <a:lnTo>
                  <a:pt x="40" y="56"/>
                </a:lnTo>
                <a:lnTo>
                  <a:pt x="39" y="56"/>
                </a:lnTo>
                <a:lnTo>
                  <a:pt x="39" y="56"/>
                </a:lnTo>
                <a:lnTo>
                  <a:pt x="39" y="55"/>
                </a:lnTo>
                <a:lnTo>
                  <a:pt x="39" y="55"/>
                </a:lnTo>
                <a:lnTo>
                  <a:pt x="38" y="56"/>
                </a:lnTo>
                <a:lnTo>
                  <a:pt x="38" y="56"/>
                </a:lnTo>
                <a:lnTo>
                  <a:pt x="37" y="55"/>
                </a:lnTo>
                <a:lnTo>
                  <a:pt x="36" y="55"/>
                </a:lnTo>
                <a:lnTo>
                  <a:pt x="35" y="55"/>
                </a:lnTo>
                <a:lnTo>
                  <a:pt x="35" y="55"/>
                </a:lnTo>
                <a:lnTo>
                  <a:pt x="35" y="54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3" y="53"/>
                </a:lnTo>
                <a:lnTo>
                  <a:pt x="33" y="53"/>
                </a:lnTo>
                <a:lnTo>
                  <a:pt x="33" y="53"/>
                </a:lnTo>
                <a:lnTo>
                  <a:pt x="33" y="53"/>
                </a:lnTo>
                <a:lnTo>
                  <a:pt x="32" y="53"/>
                </a:lnTo>
                <a:lnTo>
                  <a:pt x="32" y="53"/>
                </a:lnTo>
                <a:lnTo>
                  <a:pt x="32" y="53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0" y="53"/>
                </a:lnTo>
                <a:lnTo>
                  <a:pt x="30" y="53"/>
                </a:lnTo>
                <a:lnTo>
                  <a:pt x="30" y="53"/>
                </a:lnTo>
                <a:lnTo>
                  <a:pt x="29" y="54"/>
                </a:lnTo>
                <a:lnTo>
                  <a:pt x="29" y="54"/>
                </a:lnTo>
                <a:lnTo>
                  <a:pt x="29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7" y="53"/>
                </a:lnTo>
                <a:lnTo>
                  <a:pt x="27" y="53"/>
                </a:lnTo>
                <a:lnTo>
                  <a:pt x="26" y="53"/>
                </a:lnTo>
                <a:lnTo>
                  <a:pt x="26" y="53"/>
                </a:lnTo>
                <a:lnTo>
                  <a:pt x="26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2"/>
                </a:lnTo>
                <a:lnTo>
                  <a:pt x="25" y="52"/>
                </a:lnTo>
                <a:lnTo>
                  <a:pt x="25" y="52"/>
                </a:lnTo>
                <a:lnTo>
                  <a:pt x="25" y="52"/>
                </a:lnTo>
                <a:lnTo>
                  <a:pt x="24" y="52"/>
                </a:lnTo>
                <a:lnTo>
                  <a:pt x="23" y="53"/>
                </a:lnTo>
                <a:lnTo>
                  <a:pt x="23" y="53"/>
                </a:lnTo>
                <a:lnTo>
                  <a:pt x="23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1" y="51"/>
                </a:lnTo>
                <a:lnTo>
                  <a:pt x="21" y="51"/>
                </a:lnTo>
                <a:lnTo>
                  <a:pt x="20" y="51"/>
                </a:lnTo>
                <a:lnTo>
                  <a:pt x="20" y="51"/>
                </a:lnTo>
                <a:lnTo>
                  <a:pt x="20" y="51"/>
                </a:lnTo>
                <a:lnTo>
                  <a:pt x="19" y="51"/>
                </a:lnTo>
                <a:lnTo>
                  <a:pt x="19" y="51"/>
                </a:lnTo>
                <a:lnTo>
                  <a:pt x="18" y="50"/>
                </a:lnTo>
                <a:lnTo>
                  <a:pt x="18" y="50"/>
                </a:lnTo>
                <a:lnTo>
                  <a:pt x="18" y="51"/>
                </a:lnTo>
                <a:lnTo>
                  <a:pt x="18" y="51"/>
                </a:lnTo>
                <a:lnTo>
                  <a:pt x="18" y="51"/>
                </a:lnTo>
                <a:lnTo>
                  <a:pt x="18" y="51"/>
                </a:lnTo>
                <a:lnTo>
                  <a:pt x="18" y="51"/>
                </a:lnTo>
                <a:lnTo>
                  <a:pt x="17" y="52"/>
                </a:lnTo>
                <a:lnTo>
                  <a:pt x="17" y="52"/>
                </a:lnTo>
                <a:lnTo>
                  <a:pt x="18" y="53"/>
                </a:lnTo>
                <a:lnTo>
                  <a:pt x="17" y="53"/>
                </a:lnTo>
                <a:lnTo>
                  <a:pt x="17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2"/>
                </a:lnTo>
                <a:lnTo>
                  <a:pt x="16" y="52"/>
                </a:lnTo>
                <a:lnTo>
                  <a:pt x="15" y="52"/>
                </a:lnTo>
                <a:lnTo>
                  <a:pt x="15" y="52"/>
                </a:lnTo>
                <a:lnTo>
                  <a:pt x="15" y="53"/>
                </a:lnTo>
                <a:lnTo>
                  <a:pt x="15" y="53"/>
                </a:lnTo>
                <a:lnTo>
                  <a:pt x="14" y="53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1" y="53"/>
                </a:lnTo>
                <a:lnTo>
                  <a:pt x="11" y="53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0" y="52"/>
                </a:lnTo>
                <a:lnTo>
                  <a:pt x="10" y="51"/>
                </a:lnTo>
                <a:lnTo>
                  <a:pt x="10" y="51"/>
                </a:lnTo>
                <a:lnTo>
                  <a:pt x="10" y="51"/>
                </a:lnTo>
                <a:lnTo>
                  <a:pt x="8" y="52"/>
                </a:lnTo>
                <a:lnTo>
                  <a:pt x="8" y="52"/>
                </a:lnTo>
                <a:lnTo>
                  <a:pt x="7" y="52"/>
                </a:lnTo>
                <a:lnTo>
                  <a:pt x="7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5" y="52"/>
                </a:lnTo>
                <a:lnTo>
                  <a:pt x="5" y="52"/>
                </a:lnTo>
                <a:lnTo>
                  <a:pt x="4" y="51"/>
                </a:lnTo>
                <a:lnTo>
                  <a:pt x="4" y="51"/>
                </a:lnTo>
                <a:lnTo>
                  <a:pt x="3" y="51"/>
                </a:lnTo>
                <a:lnTo>
                  <a:pt x="3" y="52"/>
                </a:lnTo>
                <a:lnTo>
                  <a:pt x="3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3"/>
                </a:lnTo>
                <a:lnTo>
                  <a:pt x="1" y="53"/>
                </a:lnTo>
                <a:lnTo>
                  <a:pt x="1" y="53"/>
                </a:lnTo>
                <a:lnTo>
                  <a:pt x="1" y="53"/>
                </a:lnTo>
                <a:lnTo>
                  <a:pt x="1" y="52"/>
                </a:lnTo>
                <a:close/>
                <a:moveTo>
                  <a:pt x="148" y="67"/>
                </a:move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moveTo>
                  <a:pt x="145" y="73"/>
                </a:move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lnTo>
                  <a:pt x="145" y="73"/>
                </a:lnTo>
                <a:close/>
                <a:moveTo>
                  <a:pt x="127" y="75"/>
                </a:moveTo>
                <a:lnTo>
                  <a:pt x="127" y="75"/>
                </a:lnTo>
                <a:close/>
                <a:moveTo>
                  <a:pt x="142" y="69"/>
                </a:moveTo>
                <a:lnTo>
                  <a:pt x="142" y="69"/>
                </a:lnTo>
                <a:close/>
                <a:moveTo>
                  <a:pt x="145" y="69"/>
                </a:moveTo>
                <a:lnTo>
                  <a:pt x="145" y="69"/>
                </a:lnTo>
                <a:lnTo>
                  <a:pt x="145" y="69"/>
                </a:lnTo>
                <a:lnTo>
                  <a:pt x="145" y="69"/>
                </a:lnTo>
                <a:lnTo>
                  <a:pt x="145" y="69"/>
                </a:lnTo>
                <a:close/>
                <a:moveTo>
                  <a:pt x="147" y="66"/>
                </a:moveTo>
                <a:lnTo>
                  <a:pt x="147" y="66"/>
                </a:lnTo>
                <a:close/>
                <a:moveTo>
                  <a:pt x="140" y="70"/>
                </a:moveTo>
                <a:lnTo>
                  <a:pt x="140" y="70"/>
                </a:lnTo>
                <a:close/>
                <a:moveTo>
                  <a:pt x="140" y="76"/>
                </a:moveTo>
                <a:lnTo>
                  <a:pt x="140" y="76"/>
                </a:lnTo>
                <a:close/>
                <a:moveTo>
                  <a:pt x="147" y="67"/>
                </a:moveTo>
                <a:lnTo>
                  <a:pt x="147" y="67"/>
                </a:lnTo>
                <a:lnTo>
                  <a:pt x="147" y="67"/>
                </a:lnTo>
                <a:lnTo>
                  <a:pt x="147" y="67"/>
                </a:lnTo>
                <a:close/>
                <a:moveTo>
                  <a:pt x="140" y="76"/>
                </a:moveTo>
                <a:lnTo>
                  <a:pt x="140" y="76"/>
                </a:lnTo>
                <a:close/>
                <a:moveTo>
                  <a:pt x="141" y="75"/>
                </a:moveTo>
                <a:lnTo>
                  <a:pt x="141" y="75"/>
                </a:lnTo>
                <a:lnTo>
                  <a:pt x="141" y="75"/>
                </a:lnTo>
                <a:lnTo>
                  <a:pt x="140" y="75"/>
                </a:lnTo>
                <a:lnTo>
                  <a:pt x="140" y="75"/>
                </a:lnTo>
                <a:lnTo>
                  <a:pt x="141" y="76"/>
                </a:lnTo>
                <a:lnTo>
                  <a:pt x="141" y="76"/>
                </a:lnTo>
                <a:lnTo>
                  <a:pt x="141" y="76"/>
                </a:lnTo>
                <a:lnTo>
                  <a:pt x="141" y="76"/>
                </a:lnTo>
                <a:lnTo>
                  <a:pt x="141" y="76"/>
                </a:lnTo>
                <a:lnTo>
                  <a:pt x="141" y="76"/>
                </a:lnTo>
                <a:lnTo>
                  <a:pt x="141" y="76"/>
                </a:lnTo>
                <a:lnTo>
                  <a:pt x="142" y="76"/>
                </a:lnTo>
                <a:lnTo>
                  <a:pt x="142" y="76"/>
                </a:lnTo>
                <a:lnTo>
                  <a:pt x="142" y="76"/>
                </a:lnTo>
                <a:lnTo>
                  <a:pt x="141" y="76"/>
                </a:lnTo>
                <a:lnTo>
                  <a:pt x="141" y="76"/>
                </a:lnTo>
                <a:lnTo>
                  <a:pt x="141" y="76"/>
                </a:lnTo>
                <a:lnTo>
                  <a:pt x="141" y="77"/>
                </a:lnTo>
                <a:lnTo>
                  <a:pt x="141" y="77"/>
                </a:lnTo>
                <a:lnTo>
                  <a:pt x="141" y="77"/>
                </a:lnTo>
                <a:lnTo>
                  <a:pt x="142" y="77"/>
                </a:lnTo>
                <a:lnTo>
                  <a:pt x="141" y="77"/>
                </a:lnTo>
                <a:lnTo>
                  <a:pt x="141" y="77"/>
                </a:lnTo>
                <a:lnTo>
                  <a:pt x="141" y="77"/>
                </a:lnTo>
                <a:lnTo>
                  <a:pt x="141" y="77"/>
                </a:lnTo>
                <a:lnTo>
                  <a:pt x="141" y="77"/>
                </a:lnTo>
                <a:lnTo>
                  <a:pt x="141" y="77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40" y="76"/>
                </a:lnTo>
                <a:lnTo>
                  <a:pt x="139" y="76"/>
                </a:lnTo>
                <a:lnTo>
                  <a:pt x="139" y="77"/>
                </a:lnTo>
                <a:lnTo>
                  <a:pt x="138" y="77"/>
                </a:lnTo>
                <a:lnTo>
                  <a:pt x="138" y="77"/>
                </a:lnTo>
                <a:lnTo>
                  <a:pt x="138" y="77"/>
                </a:lnTo>
                <a:lnTo>
                  <a:pt x="138" y="77"/>
                </a:lnTo>
                <a:lnTo>
                  <a:pt x="137" y="76"/>
                </a:lnTo>
                <a:lnTo>
                  <a:pt x="137" y="76"/>
                </a:lnTo>
                <a:lnTo>
                  <a:pt x="137" y="76"/>
                </a:lnTo>
                <a:lnTo>
                  <a:pt x="138" y="76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8" y="75"/>
                </a:lnTo>
                <a:lnTo>
                  <a:pt x="139" y="74"/>
                </a:lnTo>
                <a:lnTo>
                  <a:pt x="139" y="74"/>
                </a:lnTo>
                <a:lnTo>
                  <a:pt x="139" y="74"/>
                </a:lnTo>
                <a:lnTo>
                  <a:pt x="139" y="74"/>
                </a:lnTo>
                <a:lnTo>
                  <a:pt x="139" y="74"/>
                </a:lnTo>
                <a:lnTo>
                  <a:pt x="139" y="74"/>
                </a:lnTo>
                <a:lnTo>
                  <a:pt x="139" y="73"/>
                </a:lnTo>
                <a:lnTo>
                  <a:pt x="139" y="73"/>
                </a:lnTo>
                <a:lnTo>
                  <a:pt x="139" y="73"/>
                </a:lnTo>
                <a:lnTo>
                  <a:pt x="139" y="73"/>
                </a:lnTo>
                <a:lnTo>
                  <a:pt x="140" y="73"/>
                </a:lnTo>
                <a:lnTo>
                  <a:pt x="140" y="73"/>
                </a:lnTo>
                <a:lnTo>
                  <a:pt x="140" y="73"/>
                </a:lnTo>
                <a:lnTo>
                  <a:pt x="140" y="73"/>
                </a:lnTo>
                <a:lnTo>
                  <a:pt x="140" y="73"/>
                </a:lnTo>
                <a:lnTo>
                  <a:pt x="141" y="73"/>
                </a:lnTo>
                <a:lnTo>
                  <a:pt x="141" y="73"/>
                </a:lnTo>
                <a:lnTo>
                  <a:pt x="141" y="73"/>
                </a:lnTo>
                <a:lnTo>
                  <a:pt x="141" y="73"/>
                </a:lnTo>
                <a:lnTo>
                  <a:pt x="141" y="73"/>
                </a:lnTo>
                <a:lnTo>
                  <a:pt x="141" y="73"/>
                </a:lnTo>
                <a:lnTo>
                  <a:pt x="141" y="73"/>
                </a:lnTo>
                <a:lnTo>
                  <a:pt x="141" y="74"/>
                </a:lnTo>
                <a:lnTo>
                  <a:pt x="142" y="74"/>
                </a:lnTo>
                <a:lnTo>
                  <a:pt x="141" y="74"/>
                </a:lnTo>
                <a:lnTo>
                  <a:pt x="141" y="74"/>
                </a:lnTo>
                <a:lnTo>
                  <a:pt x="141" y="74"/>
                </a:lnTo>
                <a:lnTo>
                  <a:pt x="141" y="74"/>
                </a:lnTo>
                <a:lnTo>
                  <a:pt x="141" y="74"/>
                </a:lnTo>
                <a:lnTo>
                  <a:pt x="141" y="75"/>
                </a:lnTo>
                <a:lnTo>
                  <a:pt x="141" y="75"/>
                </a:lnTo>
                <a:lnTo>
                  <a:pt x="141" y="75"/>
                </a:lnTo>
                <a:lnTo>
                  <a:pt x="141" y="75"/>
                </a:lnTo>
                <a:lnTo>
                  <a:pt x="141" y="75"/>
                </a:lnTo>
                <a:lnTo>
                  <a:pt x="142" y="75"/>
                </a:lnTo>
                <a:lnTo>
                  <a:pt x="141" y="75"/>
                </a:lnTo>
                <a:lnTo>
                  <a:pt x="141" y="75"/>
                </a:lnTo>
                <a:lnTo>
                  <a:pt x="141" y="75"/>
                </a:lnTo>
                <a:lnTo>
                  <a:pt x="141" y="75"/>
                </a:lnTo>
                <a:lnTo>
                  <a:pt x="141" y="75"/>
                </a:lnTo>
                <a:close/>
                <a:moveTo>
                  <a:pt x="145" y="69"/>
                </a:moveTo>
                <a:lnTo>
                  <a:pt x="145" y="69"/>
                </a:lnTo>
                <a:close/>
                <a:moveTo>
                  <a:pt x="142" y="74"/>
                </a:moveTo>
                <a:lnTo>
                  <a:pt x="142" y="74"/>
                </a:lnTo>
                <a:lnTo>
                  <a:pt x="142" y="74"/>
                </a:lnTo>
                <a:close/>
                <a:moveTo>
                  <a:pt x="110" y="85"/>
                </a:moveTo>
                <a:lnTo>
                  <a:pt x="110" y="85"/>
                </a:lnTo>
                <a:close/>
                <a:moveTo>
                  <a:pt x="147" y="66"/>
                </a:move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close/>
                <a:moveTo>
                  <a:pt x="147" y="67"/>
                </a:moveTo>
                <a:lnTo>
                  <a:pt x="147" y="67"/>
                </a:lnTo>
                <a:lnTo>
                  <a:pt x="147" y="66"/>
                </a:lnTo>
                <a:lnTo>
                  <a:pt x="147" y="66"/>
                </a:lnTo>
                <a:lnTo>
                  <a:pt x="147" y="67"/>
                </a:lnTo>
                <a:close/>
                <a:moveTo>
                  <a:pt x="133" y="74"/>
                </a:moveTo>
                <a:lnTo>
                  <a:pt x="133" y="74"/>
                </a:lnTo>
                <a:close/>
                <a:moveTo>
                  <a:pt x="136" y="75"/>
                </a:moveTo>
                <a:lnTo>
                  <a:pt x="136" y="75"/>
                </a:lnTo>
                <a:lnTo>
                  <a:pt x="136" y="75"/>
                </a:lnTo>
                <a:lnTo>
                  <a:pt x="136" y="75"/>
                </a:lnTo>
                <a:lnTo>
                  <a:pt x="136" y="75"/>
                </a:lnTo>
                <a:lnTo>
                  <a:pt x="136" y="75"/>
                </a:lnTo>
                <a:close/>
                <a:moveTo>
                  <a:pt x="111" y="85"/>
                </a:moveTo>
                <a:lnTo>
                  <a:pt x="112" y="85"/>
                </a:lnTo>
                <a:lnTo>
                  <a:pt x="112" y="85"/>
                </a:lnTo>
                <a:lnTo>
                  <a:pt x="111" y="85"/>
                </a:lnTo>
                <a:close/>
                <a:moveTo>
                  <a:pt x="112" y="85"/>
                </a:moveTo>
                <a:lnTo>
                  <a:pt x="112" y="85"/>
                </a:lnTo>
                <a:lnTo>
                  <a:pt x="112" y="85"/>
                </a:lnTo>
                <a:lnTo>
                  <a:pt x="112" y="85"/>
                </a:lnTo>
                <a:close/>
                <a:moveTo>
                  <a:pt x="148" y="67"/>
                </a:move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lnTo>
                  <a:pt x="148" y="67"/>
                </a:lnTo>
                <a:close/>
                <a:moveTo>
                  <a:pt x="133" y="74"/>
                </a:moveTo>
                <a:lnTo>
                  <a:pt x="133" y="74"/>
                </a:lnTo>
                <a:lnTo>
                  <a:pt x="133" y="74"/>
                </a:lnTo>
                <a:lnTo>
                  <a:pt x="133" y="74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41" y="70"/>
                </a:lnTo>
                <a:lnTo>
                  <a:pt x="141" y="70"/>
                </a:lnTo>
                <a:lnTo>
                  <a:pt x="140" y="70"/>
                </a:lnTo>
                <a:close/>
                <a:moveTo>
                  <a:pt x="132" y="75"/>
                </a:moveTo>
                <a:lnTo>
                  <a:pt x="132" y="75"/>
                </a:lnTo>
                <a:lnTo>
                  <a:pt x="132" y="75"/>
                </a:lnTo>
                <a:lnTo>
                  <a:pt x="132" y="75"/>
                </a:lnTo>
                <a:lnTo>
                  <a:pt x="132" y="75"/>
                </a:lnTo>
                <a:lnTo>
                  <a:pt x="132" y="75"/>
                </a:lnTo>
                <a:lnTo>
                  <a:pt x="132" y="75"/>
                </a:lnTo>
                <a:close/>
                <a:moveTo>
                  <a:pt x="143" y="70"/>
                </a:moveTo>
                <a:lnTo>
                  <a:pt x="143" y="70"/>
                </a:lnTo>
                <a:lnTo>
                  <a:pt x="143" y="70"/>
                </a:lnTo>
                <a:lnTo>
                  <a:pt x="143" y="70"/>
                </a:lnTo>
                <a:lnTo>
                  <a:pt x="143" y="70"/>
                </a:lnTo>
                <a:lnTo>
                  <a:pt x="143" y="70"/>
                </a:lnTo>
                <a:close/>
                <a:moveTo>
                  <a:pt x="143" y="74"/>
                </a:moveTo>
                <a:lnTo>
                  <a:pt x="143" y="74"/>
                </a:lnTo>
                <a:lnTo>
                  <a:pt x="143" y="74"/>
                </a:lnTo>
                <a:lnTo>
                  <a:pt x="143" y="74"/>
                </a:lnTo>
                <a:lnTo>
                  <a:pt x="144" y="74"/>
                </a:lnTo>
                <a:lnTo>
                  <a:pt x="143" y="74"/>
                </a:lnTo>
                <a:lnTo>
                  <a:pt x="143" y="74"/>
                </a:lnTo>
                <a:lnTo>
                  <a:pt x="143" y="75"/>
                </a:lnTo>
                <a:lnTo>
                  <a:pt x="143" y="74"/>
                </a:lnTo>
                <a:close/>
                <a:moveTo>
                  <a:pt x="145" y="69"/>
                </a:moveTo>
                <a:lnTo>
                  <a:pt x="145" y="69"/>
                </a:lnTo>
                <a:lnTo>
                  <a:pt x="145" y="69"/>
                </a:lnTo>
                <a:lnTo>
                  <a:pt x="145" y="69"/>
                </a:lnTo>
                <a:lnTo>
                  <a:pt x="145" y="69"/>
                </a:lnTo>
                <a:lnTo>
                  <a:pt x="144" y="70"/>
                </a:lnTo>
                <a:lnTo>
                  <a:pt x="144" y="70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4" y="69"/>
                </a:lnTo>
                <a:lnTo>
                  <a:pt x="145" y="6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CDA3450A-2727-4C40-BF2D-C0027BFB163F}"/>
              </a:ext>
            </a:extLst>
          </p:cNvPr>
          <p:cNvSpPr txBox="1"/>
          <p:nvPr/>
        </p:nvSpPr>
        <p:spPr>
          <a:xfrm>
            <a:off x="4731191" y="4865625"/>
            <a:ext cx="10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 de 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Ivaiporã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xmlns="" id="{9518527D-7269-4234-9A71-4E98F9616E6A}"/>
              </a:ext>
            </a:extLst>
          </p:cNvPr>
          <p:cNvCxnSpPr>
            <a:stCxn id="90" idx="7"/>
            <a:endCxn id="56" idx="3"/>
          </p:cNvCxnSpPr>
          <p:nvPr/>
        </p:nvCxnSpPr>
        <p:spPr>
          <a:xfrm flipV="1">
            <a:off x="5546044" y="4514047"/>
            <a:ext cx="555894" cy="8322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xmlns="" id="{F91C28FF-F1F6-4D31-B617-3784FEDD66C6}"/>
              </a:ext>
            </a:extLst>
          </p:cNvPr>
          <p:cNvCxnSpPr>
            <a:cxnSpLocks/>
          </p:cNvCxnSpPr>
          <p:nvPr/>
        </p:nvCxnSpPr>
        <p:spPr>
          <a:xfrm flipV="1">
            <a:off x="4871424" y="5387587"/>
            <a:ext cx="595780" cy="1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xmlns="" id="{EF939BBB-1C20-40A0-B04C-0269A68C7952}"/>
              </a:ext>
            </a:extLst>
          </p:cNvPr>
          <p:cNvCxnSpPr>
            <a:stCxn id="91" idx="1"/>
            <a:endCxn id="77" idx="3"/>
          </p:cNvCxnSpPr>
          <p:nvPr/>
        </p:nvCxnSpPr>
        <p:spPr>
          <a:xfrm flipV="1">
            <a:off x="4754799" y="5438806"/>
            <a:ext cx="109221" cy="843831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riângulo isósceles 76">
            <a:extLst>
              <a:ext uri="{FF2B5EF4-FFF2-40B4-BE49-F238E27FC236}">
                <a16:creationId xmlns:a16="http://schemas.microsoft.com/office/drawing/2014/main" xmlns="" id="{F2990E51-5E62-453A-BF45-DF3A87E6D5F1}"/>
              </a:ext>
            </a:extLst>
          </p:cNvPr>
          <p:cNvSpPr/>
          <p:nvPr/>
        </p:nvSpPr>
        <p:spPr>
          <a:xfrm>
            <a:off x="4774309" y="5259385"/>
            <a:ext cx="179420" cy="179421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03266B51-2FF6-4412-AC5B-F75B79A415B6}"/>
              </a:ext>
            </a:extLst>
          </p:cNvPr>
          <p:cNvSpPr txBox="1"/>
          <p:nvPr/>
        </p:nvSpPr>
        <p:spPr>
          <a:xfrm>
            <a:off x="3988197" y="5124744"/>
            <a:ext cx="892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 Itaipu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xmlns="" id="{7BFDF5B9-384E-46FD-9E2B-EE404AC0E518}"/>
              </a:ext>
            </a:extLst>
          </p:cNvPr>
          <p:cNvCxnSpPr>
            <a:stCxn id="56" idx="4"/>
            <a:endCxn id="91" idx="7"/>
          </p:cNvCxnSpPr>
          <p:nvPr/>
        </p:nvCxnSpPr>
        <p:spPr>
          <a:xfrm flipH="1">
            <a:off x="5136636" y="4593128"/>
            <a:ext cx="1156221" cy="16895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o 79">
            <a:extLst>
              <a:ext uri="{FF2B5EF4-FFF2-40B4-BE49-F238E27FC236}">
                <a16:creationId xmlns:a16="http://schemas.microsoft.com/office/drawing/2014/main" xmlns="" id="{8567FCC9-AAF2-492E-9B2B-D684BD3FD4C9}"/>
              </a:ext>
            </a:extLst>
          </p:cNvPr>
          <p:cNvSpPr/>
          <p:nvPr/>
        </p:nvSpPr>
        <p:spPr>
          <a:xfrm rot="17949268" flipV="1">
            <a:off x="5229823" y="4720975"/>
            <a:ext cx="903965" cy="1023942"/>
          </a:xfrm>
          <a:prstGeom prst="arc">
            <a:avLst>
              <a:gd name="adj1" fmla="val 16873619"/>
              <a:gd name="adj2" fmla="val 4247877"/>
            </a:avLst>
          </a:prstGeom>
          <a:ln w="57150">
            <a:solidFill>
              <a:schemeClr val="accent2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xmlns="" id="{EAE0E2EF-630C-4022-85A1-5E19F43196E8}"/>
              </a:ext>
            </a:extLst>
          </p:cNvPr>
          <p:cNvCxnSpPr>
            <a:cxnSpLocks/>
          </p:cNvCxnSpPr>
          <p:nvPr/>
        </p:nvCxnSpPr>
        <p:spPr>
          <a:xfrm flipH="1" flipV="1">
            <a:off x="4558988" y="1955214"/>
            <a:ext cx="1551951" cy="2167522"/>
          </a:xfrm>
          <a:prstGeom prst="line">
            <a:avLst/>
          </a:prstGeom>
          <a:noFill/>
          <a:ln w="57150">
            <a:solidFill>
              <a:srgbClr val="FF0000">
                <a:alpha val="50196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Seta entalhada para a direita 171">
            <a:extLst>
              <a:ext uri="{FF2B5EF4-FFF2-40B4-BE49-F238E27FC236}">
                <a16:creationId xmlns:a16="http://schemas.microsoft.com/office/drawing/2014/main" xmlns="" id="{5F93B088-E115-40DD-915A-512E3A614533}"/>
              </a:ext>
            </a:extLst>
          </p:cNvPr>
          <p:cNvSpPr/>
          <p:nvPr/>
        </p:nvSpPr>
        <p:spPr>
          <a:xfrm rot="16006395">
            <a:off x="5837977" y="2906171"/>
            <a:ext cx="461312" cy="180905"/>
          </a:xfrm>
          <a:prstGeom prst="notched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graphicFrame>
        <p:nvGraphicFramePr>
          <p:cNvPr id="83" name="Tabela 82">
            <a:extLst>
              <a:ext uri="{FF2B5EF4-FFF2-40B4-BE49-F238E27FC236}">
                <a16:creationId xmlns:a16="http://schemas.microsoft.com/office/drawing/2014/main" xmlns="" id="{B5259B35-B881-4E55-8948-FC9076B2C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32310"/>
              </p:ext>
            </p:extLst>
          </p:nvPr>
        </p:nvGraphicFramePr>
        <p:xfrm>
          <a:off x="1861551" y="2582903"/>
          <a:ext cx="2598986" cy="8701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5279">
                  <a:extLst>
                    <a:ext uri="{9D8B030D-6E8A-4147-A177-3AD203B41FA5}">
                      <a16:colId xmlns:a16="http://schemas.microsoft.com/office/drawing/2014/main" xmlns="" val="3777542516"/>
                    </a:ext>
                  </a:extLst>
                </a:gridCol>
                <a:gridCol w="559163">
                  <a:extLst>
                    <a:ext uri="{9D8B030D-6E8A-4147-A177-3AD203B41FA5}">
                      <a16:colId xmlns:a16="http://schemas.microsoft.com/office/drawing/2014/main" xmlns="" val="1418124926"/>
                    </a:ext>
                  </a:extLst>
                </a:gridCol>
                <a:gridCol w="524544">
                  <a:extLst>
                    <a:ext uri="{9D8B030D-6E8A-4147-A177-3AD203B41FA5}">
                      <a16:colId xmlns:a16="http://schemas.microsoft.com/office/drawing/2014/main" xmlns="" val="2591464084"/>
                    </a:ext>
                  </a:extLst>
                </a:gridCol>
              </a:tblGrid>
              <a:tr h="144428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Fluxo na Norte – Sul (FMCCO)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1213290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317427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Sistema atual - Dez/24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4.000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97388"/>
                  </a:ext>
                </a:extLst>
              </a:tr>
            </a:tbl>
          </a:graphicData>
        </a:graphic>
      </p:graphicFrame>
      <p:sp>
        <p:nvSpPr>
          <p:cNvPr id="84" name="Seta entalhada para a direita 171">
            <a:extLst>
              <a:ext uri="{FF2B5EF4-FFF2-40B4-BE49-F238E27FC236}">
                <a16:creationId xmlns:a16="http://schemas.microsoft.com/office/drawing/2014/main" xmlns="" id="{4DD32D5F-7B5B-4B3C-B380-0CD0844526A6}"/>
              </a:ext>
            </a:extLst>
          </p:cNvPr>
          <p:cNvSpPr/>
          <p:nvPr/>
        </p:nvSpPr>
        <p:spPr>
          <a:xfrm rot="5209756">
            <a:off x="5904840" y="3678419"/>
            <a:ext cx="461312" cy="180905"/>
          </a:xfrm>
          <a:prstGeom prst="notched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xmlns="" id="{AB928244-6B77-464D-B280-257A56068DB7}"/>
              </a:ext>
            </a:extLst>
          </p:cNvPr>
          <p:cNvCxnSpPr>
            <a:cxnSpLocks/>
          </p:cNvCxnSpPr>
          <p:nvPr/>
        </p:nvCxnSpPr>
        <p:spPr>
          <a:xfrm>
            <a:off x="3998117" y="2710797"/>
            <a:ext cx="2000109" cy="289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86" name="Tabela 85">
            <a:extLst>
              <a:ext uri="{FF2B5EF4-FFF2-40B4-BE49-F238E27FC236}">
                <a16:creationId xmlns:a16="http://schemas.microsoft.com/office/drawing/2014/main" xmlns="" id="{FBE5BA4E-5E40-4794-97FA-93E018BD6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72591"/>
              </p:ext>
            </p:extLst>
          </p:nvPr>
        </p:nvGraphicFramePr>
        <p:xfrm>
          <a:off x="1573439" y="3559322"/>
          <a:ext cx="2626677" cy="1222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9717">
                  <a:extLst>
                    <a:ext uri="{9D8B030D-6E8A-4147-A177-3AD203B41FA5}">
                      <a16:colId xmlns:a16="http://schemas.microsoft.com/office/drawing/2014/main" xmlns="" val="3777542516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1418124926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591464084"/>
                    </a:ext>
                  </a:extLst>
                </a:gridCol>
              </a:tblGrid>
              <a:tr h="24195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Fluxo na Norte – Sul (FNS)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1213290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317427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Sistema atual - Mar/23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4.100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4.100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9738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err="1"/>
                        <a:t>Abr</a:t>
                      </a:r>
                      <a:r>
                        <a:rPr lang="pt-BR" sz="1100" b="1" dirty="0"/>
                        <a:t>/23 - Dez/24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5.400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4.800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328674"/>
                  </a:ext>
                </a:extLst>
              </a:tr>
            </a:tbl>
          </a:graphicData>
        </a:graphic>
      </p:graphicFrame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xmlns="" id="{803DD44A-51F8-4B85-B043-F50DCAD8E30F}"/>
              </a:ext>
            </a:extLst>
          </p:cNvPr>
          <p:cNvCxnSpPr>
            <a:cxnSpLocks/>
          </p:cNvCxnSpPr>
          <p:nvPr/>
        </p:nvCxnSpPr>
        <p:spPr>
          <a:xfrm flipV="1">
            <a:off x="4009528" y="3705611"/>
            <a:ext cx="2030794" cy="5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Seta entalhada para a direita 174">
            <a:extLst>
              <a:ext uri="{FF2B5EF4-FFF2-40B4-BE49-F238E27FC236}">
                <a16:creationId xmlns:a16="http://schemas.microsoft.com/office/drawing/2014/main" xmlns="" id="{6F68FB7D-5BBC-48BE-B50B-D7EC852C2D45}"/>
              </a:ext>
            </a:extLst>
          </p:cNvPr>
          <p:cNvSpPr/>
          <p:nvPr/>
        </p:nvSpPr>
        <p:spPr>
          <a:xfrm rot="18223869">
            <a:off x="5042374" y="5468197"/>
            <a:ext cx="307047" cy="230089"/>
          </a:xfrm>
          <a:prstGeom prst="notched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xmlns="" id="{4EFA1121-E822-47A5-AF74-5433DD21EE8A}"/>
              </a:ext>
            </a:extLst>
          </p:cNvPr>
          <p:cNvCxnSpPr/>
          <p:nvPr/>
        </p:nvCxnSpPr>
        <p:spPr>
          <a:xfrm flipV="1">
            <a:off x="4903030" y="5400365"/>
            <a:ext cx="605703" cy="903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>
            <a:extLst>
              <a:ext uri="{FF2B5EF4-FFF2-40B4-BE49-F238E27FC236}">
                <a16:creationId xmlns:a16="http://schemas.microsoft.com/office/drawing/2014/main" xmlns="" id="{0E6500AD-C5E1-4708-BB8B-8E91832BF59A}"/>
              </a:ext>
            </a:extLst>
          </p:cNvPr>
          <p:cNvSpPr/>
          <p:nvPr/>
        </p:nvSpPr>
        <p:spPr>
          <a:xfrm>
            <a:off x="5430694" y="5326484"/>
            <a:ext cx="135141" cy="135141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xmlns="" id="{75D1E10D-0210-4298-9B9D-1D96270C0032}"/>
              </a:ext>
            </a:extLst>
          </p:cNvPr>
          <p:cNvSpPr/>
          <p:nvPr/>
        </p:nvSpPr>
        <p:spPr>
          <a:xfrm>
            <a:off x="4675717" y="6203555"/>
            <a:ext cx="540000" cy="540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2400" b="1" dirty="0"/>
              <a:t>S</a:t>
            </a:r>
          </a:p>
        </p:txBody>
      </p:sp>
      <p:sp>
        <p:nvSpPr>
          <p:cNvPr id="92" name="Arco 91">
            <a:extLst>
              <a:ext uri="{FF2B5EF4-FFF2-40B4-BE49-F238E27FC236}">
                <a16:creationId xmlns:a16="http://schemas.microsoft.com/office/drawing/2014/main" xmlns="" id="{26943C71-32AA-4514-A383-14F822588C8A}"/>
              </a:ext>
            </a:extLst>
          </p:cNvPr>
          <p:cNvSpPr/>
          <p:nvPr/>
        </p:nvSpPr>
        <p:spPr>
          <a:xfrm rot="17243968" flipV="1">
            <a:off x="4347875" y="6142558"/>
            <a:ext cx="1147496" cy="951864"/>
          </a:xfrm>
          <a:prstGeom prst="arc">
            <a:avLst>
              <a:gd name="adj1" fmla="val 16873619"/>
              <a:gd name="adj2" fmla="val 4247877"/>
            </a:avLst>
          </a:prstGeom>
          <a:ln w="57150">
            <a:solidFill>
              <a:srgbClr val="16375E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3" name="Tabela 92">
            <a:extLst>
              <a:ext uri="{FF2B5EF4-FFF2-40B4-BE49-F238E27FC236}">
                <a16:creationId xmlns:a16="http://schemas.microsoft.com/office/drawing/2014/main" xmlns="" id="{C1E6779B-F5BA-4709-A6EB-5C941230B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58824"/>
              </p:ext>
            </p:extLst>
          </p:nvPr>
        </p:nvGraphicFramePr>
        <p:xfrm>
          <a:off x="1286299" y="4833737"/>
          <a:ext cx="2763125" cy="1925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3367">
                  <a:extLst>
                    <a:ext uri="{9D8B030D-6E8A-4147-A177-3AD203B41FA5}">
                      <a16:colId xmlns:a16="http://schemas.microsoft.com/office/drawing/2014/main" xmlns="" val="3777542516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1418124926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xmlns="" val="259146408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Exportação do Sul (FSUL)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1213290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317427"/>
                  </a:ext>
                </a:extLst>
              </a:tr>
              <a:tr h="351951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Limites conjunturais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9738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Dez/19 - </a:t>
                      </a:r>
                      <a:r>
                        <a:rPr lang="pt-BR" sz="1100" b="1" dirty="0" err="1"/>
                        <a:t>Ago</a:t>
                      </a:r>
                      <a:r>
                        <a:rPr lang="pt-BR" sz="1100" b="1" dirty="0"/>
                        <a:t>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6.500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6.800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102982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Set/21 - Mar/22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7.100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7.300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3316302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err="1"/>
                        <a:t>Abr</a:t>
                      </a:r>
                      <a:r>
                        <a:rPr lang="pt-BR" sz="1100" b="1" dirty="0"/>
                        <a:t>/22 - Dez/24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7.300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7.600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328674"/>
                  </a:ext>
                </a:extLst>
              </a:tr>
            </a:tbl>
          </a:graphicData>
        </a:graphic>
      </p:graphicFrame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xmlns="" id="{97E6A42C-5CB3-4A2F-ADF6-43F0E79C1CB0}"/>
              </a:ext>
            </a:extLst>
          </p:cNvPr>
          <p:cNvCxnSpPr>
            <a:cxnSpLocks/>
          </p:cNvCxnSpPr>
          <p:nvPr/>
        </p:nvCxnSpPr>
        <p:spPr>
          <a:xfrm flipV="1">
            <a:off x="4104869" y="5535485"/>
            <a:ext cx="965591" cy="49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6" name="Elipse 95">
            <a:extLst>
              <a:ext uri="{FF2B5EF4-FFF2-40B4-BE49-F238E27FC236}">
                <a16:creationId xmlns:a16="http://schemas.microsoft.com/office/drawing/2014/main" xmlns="" id="{42621EFD-9F57-4944-AEDA-E956EC610078}"/>
              </a:ext>
            </a:extLst>
          </p:cNvPr>
          <p:cNvSpPr/>
          <p:nvPr/>
        </p:nvSpPr>
        <p:spPr>
          <a:xfrm>
            <a:off x="2556347" y="1388668"/>
            <a:ext cx="682332" cy="67270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1200" b="1" dirty="0"/>
              <a:t>Manaus</a:t>
            </a:r>
          </a:p>
          <a:p>
            <a:pPr algn="ctr"/>
            <a:r>
              <a:rPr lang="pt-BR" sz="1200" b="1" dirty="0"/>
              <a:t>Macapá</a:t>
            </a:r>
          </a:p>
        </p:txBody>
      </p:sp>
      <p:sp>
        <p:nvSpPr>
          <p:cNvPr id="97" name="Seta entalhada para a direita 174">
            <a:extLst>
              <a:ext uri="{FF2B5EF4-FFF2-40B4-BE49-F238E27FC236}">
                <a16:creationId xmlns:a16="http://schemas.microsoft.com/office/drawing/2014/main" xmlns="" id="{A268CC44-F32E-45FA-A86C-547A9298B548}"/>
              </a:ext>
            </a:extLst>
          </p:cNvPr>
          <p:cNvSpPr/>
          <p:nvPr/>
        </p:nvSpPr>
        <p:spPr>
          <a:xfrm rot="7439226">
            <a:off x="4861162" y="5735139"/>
            <a:ext cx="307047" cy="230089"/>
          </a:xfrm>
          <a:prstGeom prst="notch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b="1" dirty="0"/>
          </a:p>
        </p:txBody>
      </p:sp>
      <p:graphicFrame>
        <p:nvGraphicFramePr>
          <p:cNvPr id="98" name="Tabela 97">
            <a:extLst>
              <a:ext uri="{FF2B5EF4-FFF2-40B4-BE49-F238E27FC236}">
                <a16:creationId xmlns:a16="http://schemas.microsoft.com/office/drawing/2014/main" xmlns="" id="{0B2B624D-EEEA-460F-89FD-C2480BEE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42171"/>
              </p:ext>
            </p:extLst>
          </p:nvPr>
        </p:nvGraphicFramePr>
        <p:xfrm>
          <a:off x="6340065" y="4991777"/>
          <a:ext cx="3039019" cy="19259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3367">
                  <a:extLst>
                    <a:ext uri="{9D8B030D-6E8A-4147-A177-3AD203B41FA5}">
                      <a16:colId xmlns:a16="http://schemas.microsoft.com/office/drawing/2014/main" xmlns="" val="3777542516"/>
                    </a:ext>
                  </a:extLst>
                </a:gridCol>
                <a:gridCol w="747826">
                  <a:extLst>
                    <a:ext uri="{9D8B030D-6E8A-4147-A177-3AD203B41FA5}">
                      <a16:colId xmlns:a16="http://schemas.microsoft.com/office/drawing/2014/main" xmlns="" val="1418124926"/>
                    </a:ext>
                  </a:extLst>
                </a:gridCol>
                <a:gridCol w="747826">
                  <a:extLst>
                    <a:ext uri="{9D8B030D-6E8A-4147-A177-3AD203B41FA5}">
                      <a16:colId xmlns:a16="http://schemas.microsoft.com/office/drawing/2014/main" xmlns="" val="2591464084"/>
                    </a:ext>
                  </a:extLst>
                </a:gridCol>
              </a:tblGrid>
              <a:tr h="24195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Recebimento pelo Sul (RSUL)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1213290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317427"/>
                  </a:ext>
                </a:extLst>
              </a:tr>
              <a:tr h="351951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Limites conjunturais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9738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Dez/19 - </a:t>
                      </a:r>
                      <a:r>
                        <a:rPr lang="pt-BR" sz="1100" b="1" dirty="0" err="1"/>
                        <a:t>Ago</a:t>
                      </a:r>
                      <a:r>
                        <a:rPr lang="pt-BR" sz="1100" b="1" dirty="0"/>
                        <a:t>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10.500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102982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Set/21 - Mar/22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10.800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3316302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err="1"/>
                        <a:t>Abr</a:t>
                      </a:r>
                      <a:r>
                        <a:rPr lang="pt-BR" sz="1100" b="1" dirty="0"/>
                        <a:t>/22 - Dez/24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12.800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328674"/>
                  </a:ext>
                </a:extLst>
              </a:tr>
            </a:tbl>
          </a:graphicData>
        </a:graphic>
      </p:graphicFrame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xmlns="" id="{BC06EB23-8A54-4D8C-9DF6-2BF3C56FBD78}"/>
              </a:ext>
            </a:extLst>
          </p:cNvPr>
          <p:cNvCxnSpPr>
            <a:cxnSpLocks/>
            <a:stCxn id="98" idx="0"/>
            <a:endCxn id="71" idx="51"/>
          </p:cNvCxnSpPr>
          <p:nvPr/>
        </p:nvCxnSpPr>
        <p:spPr>
          <a:xfrm flipH="1">
            <a:off x="5164091" y="4991777"/>
            <a:ext cx="2695483" cy="993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00" name="Tabela 99">
            <a:extLst>
              <a:ext uri="{FF2B5EF4-FFF2-40B4-BE49-F238E27FC236}">
                <a16:creationId xmlns:a16="http://schemas.microsoft.com/office/drawing/2014/main" xmlns="" id="{BD72B384-0381-4D1F-A311-72B6DBD40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03052"/>
              </p:ext>
            </p:extLst>
          </p:nvPr>
        </p:nvGraphicFramePr>
        <p:xfrm>
          <a:off x="7446815" y="2962623"/>
          <a:ext cx="3045475" cy="15740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3367">
                  <a:extLst>
                    <a:ext uri="{9D8B030D-6E8A-4147-A177-3AD203B41FA5}">
                      <a16:colId xmlns:a16="http://schemas.microsoft.com/office/drawing/2014/main" xmlns="" val="3777542516"/>
                    </a:ext>
                  </a:extLst>
                </a:gridCol>
                <a:gridCol w="751054">
                  <a:extLst>
                    <a:ext uri="{9D8B030D-6E8A-4147-A177-3AD203B41FA5}">
                      <a16:colId xmlns:a16="http://schemas.microsoft.com/office/drawing/2014/main" xmlns="" val="1263367551"/>
                    </a:ext>
                  </a:extLst>
                </a:gridCol>
                <a:gridCol w="751054">
                  <a:extLst>
                    <a:ext uri="{9D8B030D-6E8A-4147-A177-3AD203B41FA5}">
                      <a16:colId xmlns:a16="http://schemas.microsoft.com/office/drawing/2014/main" xmlns="" val="1966566910"/>
                    </a:ext>
                  </a:extLst>
                </a:gridCol>
              </a:tblGrid>
              <a:tr h="24195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Recebimento pelo Sudeste (RSE)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1213290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317427"/>
                  </a:ext>
                </a:extLst>
              </a:tr>
              <a:tr h="351951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Limites conjunturais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9738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Dez/19 - Mar/22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102982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err="1"/>
                        <a:t>Abr</a:t>
                      </a:r>
                      <a:r>
                        <a:rPr lang="pt-BR" sz="1100" b="1" dirty="0"/>
                        <a:t>/22 - Dez/24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12.200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1590840"/>
                  </a:ext>
                </a:extLst>
              </a:tr>
            </a:tbl>
          </a:graphicData>
        </a:graphic>
      </p:graphicFrame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xmlns="" id="{423C0C4B-6FEC-4EE0-B5D1-A2D0BF2DFEB1}"/>
              </a:ext>
            </a:extLst>
          </p:cNvPr>
          <p:cNvCxnSpPr>
            <a:cxnSpLocks/>
            <a:stCxn id="100" idx="1"/>
            <a:endCxn id="80" idx="0"/>
          </p:cNvCxnSpPr>
          <p:nvPr/>
        </p:nvCxnSpPr>
        <p:spPr>
          <a:xfrm flipH="1">
            <a:off x="6166326" y="3749629"/>
            <a:ext cx="1280489" cy="164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2" name="Tabela 101">
            <a:extLst>
              <a:ext uri="{FF2B5EF4-FFF2-40B4-BE49-F238E27FC236}">
                <a16:creationId xmlns:a16="http://schemas.microsoft.com/office/drawing/2014/main" xmlns="" id="{3EE0569C-9CFA-4E2F-B70D-1C7595E86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35709"/>
              </p:ext>
            </p:extLst>
          </p:nvPr>
        </p:nvGraphicFramePr>
        <p:xfrm>
          <a:off x="7888583" y="109337"/>
          <a:ext cx="2640964" cy="22779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1130">
                  <a:extLst>
                    <a:ext uri="{9D8B030D-6E8A-4147-A177-3AD203B41FA5}">
                      <a16:colId xmlns:a16="http://schemas.microsoft.com/office/drawing/2014/main" xmlns="" val="3777542516"/>
                    </a:ext>
                  </a:extLst>
                </a:gridCol>
                <a:gridCol w="609917">
                  <a:extLst>
                    <a:ext uri="{9D8B030D-6E8A-4147-A177-3AD203B41FA5}">
                      <a16:colId xmlns:a16="http://schemas.microsoft.com/office/drawing/2014/main" xmlns="" val="1418124926"/>
                    </a:ext>
                  </a:extLst>
                </a:gridCol>
                <a:gridCol w="609917">
                  <a:extLst>
                    <a:ext uri="{9D8B030D-6E8A-4147-A177-3AD203B41FA5}">
                      <a16:colId xmlns:a16="http://schemas.microsoft.com/office/drawing/2014/main" xmlns="" val="2591464084"/>
                    </a:ext>
                  </a:extLst>
                </a:gridCol>
              </a:tblGrid>
              <a:tr h="24195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Exportação do Sudeste Total (EXPSE)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1213290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317427"/>
                  </a:ext>
                </a:extLst>
              </a:tr>
              <a:tr h="351951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Limites conjunturais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9738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Jan/20 - Jan/21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tx1"/>
                          </a:solidFill>
                        </a:rPr>
                        <a:t>7.000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tx1"/>
                          </a:solidFill>
                        </a:rPr>
                        <a:t>7.000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err="1"/>
                        <a:t>Fev</a:t>
                      </a:r>
                      <a:r>
                        <a:rPr lang="pt-BR" sz="1100" b="1" dirty="0"/>
                        <a:t>/21 - Dez/21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8.200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8.600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1029828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Jan/22 - Mar/23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9.000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8.900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3316302"/>
                  </a:ext>
                </a:extLst>
              </a:tr>
              <a:tr h="351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err="1"/>
                        <a:t>Abr</a:t>
                      </a:r>
                      <a:r>
                        <a:rPr lang="pt-BR" sz="1100" b="1" dirty="0"/>
                        <a:t>/23 - Dez/24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10.400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/>
                        <a:t>11.600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328674"/>
                  </a:ext>
                </a:extLst>
              </a:tr>
            </a:tbl>
          </a:graphicData>
        </a:graphic>
      </p:graphicFrame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xmlns="" id="{865C90C8-8630-4215-9467-2F7208C93835}"/>
              </a:ext>
            </a:extLst>
          </p:cNvPr>
          <p:cNvCxnSpPr>
            <a:cxnSpLocks/>
          </p:cNvCxnSpPr>
          <p:nvPr/>
        </p:nvCxnSpPr>
        <p:spPr>
          <a:xfrm flipH="1">
            <a:off x="6518136" y="2672682"/>
            <a:ext cx="1433743" cy="79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1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0DB793-E1CE-442E-939D-FF7C3619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02" y="71120"/>
            <a:ext cx="9624060" cy="619760"/>
          </a:xfrm>
        </p:spPr>
        <p:txBody>
          <a:bodyPr/>
          <a:lstStyle/>
          <a:p>
            <a:r>
              <a:rPr lang="pt-BR" sz="3200" kern="0" dirty="0">
                <a:latin typeface="Arial" panose="020B0604020202020204" pitchFamily="34" charset="0"/>
              </a:rPr>
              <a:t>Premissas dos Estudos</a:t>
            </a:r>
            <a:endParaRPr lang="pt-BR" sz="3200" dirty="0">
              <a:latin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1CDBFA3-4C5C-4FFA-B9EA-51CA249D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2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Informações do Planejamento Anual da Operação Energética – Ciclo 2020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2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22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Carga Própria de Energia; 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2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Limites de Intercâmbio e Geração térmica por razões elétricas, conforme </a:t>
            </a:r>
            <a:r>
              <a:rPr lang="pt-BR" sz="220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 </a:t>
            </a:r>
            <a:r>
              <a:rPr lang="pt-BR" sz="22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ONS 313/2019;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2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Atualização das informações dos agentes.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205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Configuração: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2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Orientações do DMSE em reunião no dia 19/12/2019.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205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Versão do Modelo: 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2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v27 em LINUX conforme Despacho SRG/ANEEL nº 3.309, de 28/11/2019.</a:t>
            </a:r>
          </a:p>
        </p:txBody>
      </p:sp>
    </p:spTree>
    <p:extLst>
      <p:ext uri="{BB962C8B-B14F-4D97-AF65-F5344CB8AC3E}">
        <p14:creationId xmlns:p14="http://schemas.microsoft.com/office/powerpoint/2010/main" val="6066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842628" y="36215"/>
            <a:ext cx="5890290" cy="6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21" tIns="43111" rIns="86221" bIns="43111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Limites de intercâmbio -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MWmed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00" y="550134"/>
            <a:ext cx="8054578" cy="67173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0433" y="726643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 err="1"/>
              <a:t>Obs</a:t>
            </a:r>
            <a:r>
              <a:rPr lang="pt-BR" sz="1400" b="0" dirty="0"/>
              <a:t>: Limites de curto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prazo conforme </a:t>
            </a:r>
            <a:r>
              <a:rPr lang="pt-BR" alt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NT ONS 0367/2019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95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078663" y="3509963"/>
            <a:ext cx="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2700" u="sng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84238" y="-30163"/>
            <a:ext cx="86725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Premissas dos Estudos – Modelagem Energética dos Intercâmbios Inter-regionais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7800" y="1028700"/>
            <a:ext cx="10515600" cy="265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536575" indent="-536575">
              <a:lnSpc>
                <a:spcPct val="135000"/>
              </a:lnSpc>
              <a:buFontTx/>
              <a:buAutoNum type="arabicPeriod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Intercâmbios com o Norte</a:t>
            </a:r>
          </a:p>
          <a:p>
            <a:pPr marL="1042988" lvl="1" indent="-520700">
              <a:buFontTx/>
              <a:buChar char="•"/>
              <a:defRPr/>
            </a:pPr>
            <a:r>
              <a:rPr lang="pt-BR" sz="2000" b="0" dirty="0">
                <a:latin typeface="Arial" pitchFamily="34" charset="0"/>
                <a:cs typeface="Arial" pitchFamily="34" charset="0"/>
              </a:rPr>
              <a:t>Recebimento do Norte restrito pela necessidade de 5 máquinas sincronizadas na UHE Tucuruí (5 x 240 MW)</a:t>
            </a:r>
          </a:p>
          <a:p>
            <a:pPr marL="1042988" lvl="1" indent="-520700">
              <a:lnSpc>
                <a:spcPct val="135000"/>
              </a:lnSpc>
              <a:buFontTx/>
              <a:buChar char="•"/>
              <a:defRPr/>
            </a:pPr>
            <a:r>
              <a:rPr lang="pt-BR" sz="2000" b="0" dirty="0">
                <a:latin typeface="Arial" pitchFamily="34" charset="0"/>
                <a:cs typeface="Arial" pitchFamily="34" charset="0"/>
              </a:rPr>
              <a:t>Exportação limitada pela capacidade de escoamento do nó de Imperatriz</a:t>
            </a:r>
          </a:p>
          <a:p>
            <a:pPr marL="536575" indent="-536575">
              <a:lnSpc>
                <a:spcPct val="135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Intercâmbios Sul-Sudeste/Centro-Oeste</a:t>
            </a:r>
          </a:p>
          <a:p>
            <a:pPr marL="1042988" lvl="1" indent="-520700">
              <a:buFontTx/>
              <a:buChar char="•"/>
              <a:defRPr/>
            </a:pPr>
            <a:r>
              <a:rPr lang="pt-BR" sz="2000" b="0" dirty="0">
                <a:latin typeface="Arial" pitchFamily="34" charset="0"/>
                <a:cs typeface="Arial" pitchFamily="34" charset="0"/>
              </a:rPr>
              <a:t>Geração típica de Itaipu 60 Hz abatida do limite elétrico de recebimento pelo SE/CO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87226" y="3728185"/>
            <a:ext cx="631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buFont typeface="+mj-lt"/>
              <a:buAutoNum type="arabicPeriod" startAt="3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Recebimento pelo Nordeste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sazonalizado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2524016" y="4212679"/>
            <a:ext cx="4046820" cy="2677855"/>
            <a:chOff x="424179" y="4432709"/>
            <a:chExt cx="4046820" cy="2677855"/>
          </a:xfrm>
        </p:grpSpPr>
        <p:grpSp>
          <p:nvGrpSpPr>
            <p:cNvPr id="22" name="Grupo 21"/>
            <p:cNvGrpSpPr/>
            <p:nvPr/>
          </p:nvGrpSpPr>
          <p:grpSpPr>
            <a:xfrm>
              <a:off x="424179" y="4989035"/>
              <a:ext cx="2743284" cy="2121529"/>
              <a:chOff x="412862" y="4323326"/>
              <a:chExt cx="2743284" cy="2121529"/>
            </a:xfrm>
          </p:grpSpPr>
          <p:cxnSp>
            <p:nvCxnSpPr>
              <p:cNvPr id="4" name="Conector reto 3"/>
              <p:cNvCxnSpPr>
                <a:stCxn id="2" idx="6"/>
                <a:endCxn id="8" idx="2"/>
              </p:cNvCxnSpPr>
              <p:nvPr/>
            </p:nvCxnSpPr>
            <p:spPr>
              <a:xfrm>
                <a:off x="1096862" y="4665326"/>
                <a:ext cx="6134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>
                <a:stCxn id="8" idx="6"/>
                <a:endCxn id="6" idx="2"/>
              </p:cNvCxnSpPr>
              <p:nvPr/>
            </p:nvCxnSpPr>
            <p:spPr>
              <a:xfrm>
                <a:off x="1890268" y="4665326"/>
                <a:ext cx="5818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>
                <a:stCxn id="8" idx="4"/>
                <a:endCxn id="7" idx="0"/>
              </p:cNvCxnSpPr>
              <p:nvPr/>
            </p:nvCxnSpPr>
            <p:spPr>
              <a:xfrm>
                <a:off x="1800268" y="4755326"/>
                <a:ext cx="0" cy="10415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>
                <a:stCxn id="2" idx="5"/>
                <a:endCxn id="7" idx="1"/>
              </p:cNvCxnSpPr>
              <p:nvPr/>
            </p:nvCxnSpPr>
            <p:spPr>
              <a:xfrm>
                <a:off x="996693" y="4907157"/>
                <a:ext cx="561744" cy="9845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>
                <a:stCxn id="6" idx="3"/>
                <a:endCxn id="7" idx="7"/>
              </p:cNvCxnSpPr>
              <p:nvPr/>
            </p:nvCxnSpPr>
            <p:spPr>
              <a:xfrm flipH="1">
                <a:off x="2042099" y="4907157"/>
                <a:ext cx="530216" cy="9845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Seta para a direita 19"/>
              <p:cNvSpPr/>
              <p:nvPr/>
            </p:nvSpPr>
            <p:spPr bwMode="auto">
              <a:xfrm>
                <a:off x="1254549" y="4380616"/>
                <a:ext cx="1052658" cy="177385"/>
              </a:xfrm>
              <a:prstGeom prst="right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104269" tIns="52135" rIns="104269" bIns="52135" rtlCol="0" anchor="ctr">
                <a:spAutoFit/>
              </a:bodyPr>
              <a:lstStyle/>
              <a:p>
                <a:pPr algn="just"/>
                <a:endParaRPr lang="pt-BR"/>
              </a:p>
            </p:txBody>
          </p:sp>
          <p:sp>
            <p:nvSpPr>
              <p:cNvPr id="24" name="Seta para a direita 23"/>
              <p:cNvSpPr/>
              <p:nvPr/>
            </p:nvSpPr>
            <p:spPr bwMode="auto">
              <a:xfrm rot="18068940">
                <a:off x="1672850" y="5223508"/>
                <a:ext cx="1052658" cy="177385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  <a:ln w="19050" algn="ctr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104269" tIns="52135" rIns="104269" bIns="52135" rtlCol="0" anchor="ctr">
                <a:spAutoFit/>
              </a:bodyPr>
              <a:lstStyle/>
              <a:p>
                <a:pPr algn="just"/>
                <a:endParaRPr lang="pt-BR"/>
              </a:p>
            </p:txBody>
          </p:sp>
          <p:sp>
            <p:nvSpPr>
              <p:cNvPr id="2" name="Elipse 1"/>
              <p:cNvSpPr/>
              <p:nvPr/>
            </p:nvSpPr>
            <p:spPr bwMode="auto">
              <a:xfrm>
                <a:off x="412862" y="4323326"/>
                <a:ext cx="684000" cy="684000"/>
              </a:xfrm>
              <a:prstGeom prst="ellipse">
                <a:avLst/>
              </a:prstGeom>
              <a:ln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104269" tIns="52135" rIns="104269" bIns="52135" rtlCol="0" anchor="ctr">
                <a:spAutoFit/>
              </a:bodyPr>
              <a:lstStyle/>
              <a:p>
                <a:pPr algn="just"/>
                <a:r>
                  <a:rPr lang="pt-BR" sz="2000" dirty="0"/>
                  <a:t> N</a:t>
                </a: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2472146" y="4323326"/>
                <a:ext cx="684000" cy="684000"/>
              </a:xfrm>
              <a:prstGeom prst="ellipse">
                <a:avLst/>
              </a:prstGeom>
              <a:ln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104269" tIns="52135" rIns="104269" bIns="52135" rtlCol="0" anchor="ctr">
                <a:spAutoFit/>
              </a:bodyPr>
              <a:lstStyle/>
              <a:p>
                <a:pPr algn="just"/>
                <a:r>
                  <a:rPr lang="pt-BR" sz="2000" dirty="0"/>
                  <a:t>NE</a:t>
                </a:r>
              </a:p>
            </p:txBody>
          </p:sp>
          <p:sp>
            <p:nvSpPr>
              <p:cNvPr id="7" name="Elipse 6"/>
              <p:cNvSpPr/>
              <p:nvPr/>
            </p:nvSpPr>
            <p:spPr bwMode="auto">
              <a:xfrm>
                <a:off x="1458268" y="5796855"/>
                <a:ext cx="684000" cy="648000"/>
              </a:xfrm>
              <a:prstGeom prst="ellipse">
                <a:avLst/>
              </a:prstGeom>
              <a:ln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104269" tIns="52135" rIns="104269" bIns="52135" rtlCol="0" anchor="ctr">
                <a:spAutoFit/>
              </a:bodyPr>
              <a:lstStyle/>
              <a:p>
                <a:pPr algn="just"/>
                <a:r>
                  <a:rPr lang="pt-BR" sz="2000" dirty="0"/>
                  <a:t>SE</a:t>
                </a:r>
              </a:p>
            </p:txBody>
          </p:sp>
          <p:sp>
            <p:nvSpPr>
              <p:cNvPr id="8" name="Elipse 7"/>
              <p:cNvSpPr/>
              <p:nvPr/>
            </p:nvSpPr>
            <p:spPr bwMode="auto">
              <a:xfrm>
                <a:off x="1710268" y="4575326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104269" tIns="52135" rIns="104269" bIns="52135" rtlCol="0" anchor="ctr">
                <a:spAutoFit/>
              </a:bodyPr>
              <a:lstStyle/>
              <a:p>
                <a:pPr algn="just"/>
                <a:endParaRPr lang="pt-BR" sz="2000" dirty="0"/>
              </a:p>
            </p:txBody>
          </p:sp>
        </p:grpSp>
        <p:sp>
          <p:nvSpPr>
            <p:cNvPr id="25" name="CaixaDeTexto 24"/>
            <p:cNvSpPr txBox="1"/>
            <p:nvPr/>
          </p:nvSpPr>
          <p:spPr>
            <a:xfrm>
              <a:off x="835997" y="4432709"/>
              <a:ext cx="1951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indent="0"/>
              <a:r>
                <a:rPr lang="pt-BR" sz="2000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jan-jun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0" lvl="1" indent="0"/>
              <a:r>
                <a:rPr lang="pt-BR" sz="2000" b="0" dirty="0">
                  <a:latin typeface="Arial" pitchFamily="34" charset="0"/>
                  <a:cs typeface="Arial" pitchFamily="34" charset="0"/>
                </a:rPr>
                <a:t>Norte prioritário</a:t>
              </a:r>
              <a:endParaRPr lang="pt-BR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2348302" y="5839819"/>
              <a:ext cx="21226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indent="0"/>
              <a:r>
                <a:rPr lang="pt-BR" sz="2000" dirty="0" err="1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jul</a:t>
              </a:r>
              <a:r>
                <a:rPr lang="pt-BR" sz="2000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-dez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0" lvl="1" indent="0"/>
              <a:r>
                <a:rPr lang="pt-BR" sz="2000" b="0" dirty="0">
                  <a:latin typeface="Arial" pitchFamily="34" charset="0"/>
                  <a:cs typeface="Arial" pitchFamily="34" charset="0"/>
                </a:rPr>
                <a:t>SE/CO prioritário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5262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954212" y="-35794"/>
            <a:ext cx="6318425" cy="105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21" tIns="43111" rIns="86221" bIns="43111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Limites de intercâmbio – Topologia</a:t>
            </a:r>
          </a:p>
          <a:p>
            <a:r>
              <a:rPr lang="pt-BR" alt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Restrições de agrupamento</a:t>
            </a:r>
          </a:p>
        </p:txBody>
      </p:sp>
      <p:grpSp>
        <p:nvGrpSpPr>
          <p:cNvPr id="83" name="Grupo 220"/>
          <p:cNvGrpSpPr>
            <a:grpSpLocks noChangeAspect="1"/>
          </p:cNvGrpSpPr>
          <p:nvPr/>
        </p:nvGrpSpPr>
        <p:grpSpPr>
          <a:xfrm>
            <a:off x="1923055" y="658811"/>
            <a:ext cx="6588895" cy="6400815"/>
            <a:chOff x="0" y="0"/>
            <a:chExt cx="8472550" cy="8406342"/>
          </a:xfrm>
        </p:grpSpPr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333" y="6053667"/>
              <a:ext cx="1874901" cy="2352675"/>
            </a:xfrm>
            <a:prstGeom prst="rect">
              <a:avLst/>
            </a:prstGeom>
          </p:spPr>
        </p:pic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749" y="1989667"/>
              <a:ext cx="2598801" cy="3402330"/>
            </a:xfrm>
            <a:prstGeom prst="rect">
              <a:avLst/>
            </a:prstGeom>
          </p:spPr>
        </p:pic>
        <p:pic>
          <p:nvPicPr>
            <p:cNvPr id="86" name="Imagem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6" y="0"/>
              <a:ext cx="7021829" cy="4155186"/>
            </a:xfrm>
            <a:prstGeom prst="rect">
              <a:avLst/>
            </a:prstGeom>
            <a:noFill/>
          </p:spPr>
        </p:pic>
        <p:pic>
          <p:nvPicPr>
            <p:cNvPr id="87" name="Imagem 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76500"/>
              <a:ext cx="7115937" cy="4213098"/>
            </a:xfrm>
            <a:prstGeom prst="rect">
              <a:avLst/>
            </a:prstGeom>
          </p:spPr>
        </p:pic>
      </p:grpSp>
      <p:cxnSp>
        <p:nvCxnSpPr>
          <p:cNvPr id="88" name="Conector de seta reta 99"/>
          <p:cNvCxnSpPr>
            <a:stCxn id="102" idx="4"/>
            <a:endCxn id="99" idx="0"/>
          </p:cNvCxnSpPr>
          <p:nvPr/>
        </p:nvCxnSpPr>
        <p:spPr>
          <a:xfrm flipH="1">
            <a:off x="5772779" y="2417145"/>
            <a:ext cx="635709" cy="1725687"/>
          </a:xfrm>
          <a:prstGeom prst="straightConnector1">
            <a:avLst/>
          </a:prstGeom>
          <a:noFill/>
          <a:ln w="38100">
            <a:solidFill>
              <a:srgbClr val="CC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 Box 13"/>
          <p:cNvSpPr txBox="1">
            <a:spLocks noChangeAspect="1" noChangeArrowheads="1"/>
          </p:cNvSpPr>
          <p:nvPr/>
        </p:nvSpPr>
        <p:spPr bwMode="auto">
          <a:xfrm>
            <a:off x="5314502" y="1575115"/>
            <a:ext cx="1641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400" dirty="0">
                <a:latin typeface="+mj-lt"/>
                <a:cs typeface="Arial" panose="020B0604020202020204" pitchFamily="34" charset="0"/>
              </a:rPr>
              <a:t>Imperatriz/Colinas/Miracema</a:t>
            </a:r>
          </a:p>
        </p:txBody>
      </p:sp>
      <p:cxnSp>
        <p:nvCxnSpPr>
          <p:cNvPr id="90" name="Conector de seta reta 107"/>
          <p:cNvCxnSpPr>
            <a:stCxn id="96" idx="6"/>
            <a:endCxn id="102" idx="2"/>
          </p:cNvCxnSpPr>
          <p:nvPr/>
        </p:nvCxnSpPr>
        <p:spPr>
          <a:xfrm>
            <a:off x="4583593" y="2080482"/>
            <a:ext cx="1663401" cy="172997"/>
          </a:xfrm>
          <a:prstGeom prst="straightConnector1">
            <a:avLst/>
          </a:prstGeom>
          <a:noFill/>
          <a:ln w="38100">
            <a:solidFill>
              <a:srgbClr val="CC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Conector de seta reta 108"/>
          <p:cNvCxnSpPr>
            <a:stCxn id="96" idx="5"/>
            <a:endCxn id="99" idx="1"/>
          </p:cNvCxnSpPr>
          <p:nvPr/>
        </p:nvCxnSpPr>
        <p:spPr>
          <a:xfrm>
            <a:off x="4465105" y="2350311"/>
            <a:ext cx="1021622" cy="1904544"/>
          </a:xfrm>
          <a:prstGeom prst="straightConnector1">
            <a:avLst/>
          </a:prstGeom>
          <a:noFill/>
          <a:ln w="38100">
            <a:solidFill>
              <a:srgbClr val="CC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Conector de seta reta 110"/>
          <p:cNvCxnSpPr>
            <a:stCxn id="110" idx="3"/>
            <a:endCxn id="99" idx="7"/>
          </p:cNvCxnSpPr>
          <p:nvPr/>
        </p:nvCxnSpPr>
        <p:spPr>
          <a:xfrm flipH="1">
            <a:off x="6058831" y="3310834"/>
            <a:ext cx="1851929" cy="944021"/>
          </a:xfrm>
          <a:prstGeom prst="straightConnector1">
            <a:avLst/>
          </a:prstGeom>
          <a:noFill/>
          <a:ln w="38100">
            <a:solidFill>
              <a:srgbClr val="CC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Conector de seta reta 112"/>
          <p:cNvCxnSpPr>
            <a:stCxn id="102" idx="6"/>
            <a:endCxn id="110" idx="2"/>
          </p:cNvCxnSpPr>
          <p:nvPr/>
        </p:nvCxnSpPr>
        <p:spPr>
          <a:xfrm>
            <a:off x="6569982" y="2253479"/>
            <a:ext cx="1222290" cy="787526"/>
          </a:xfrm>
          <a:prstGeom prst="straightConnector1">
            <a:avLst/>
          </a:prstGeom>
          <a:noFill/>
          <a:ln w="38100">
            <a:solidFill>
              <a:srgbClr val="CC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Conector de seta reta 174"/>
          <p:cNvCxnSpPr>
            <a:stCxn id="116" idx="0"/>
            <a:endCxn id="99" idx="4"/>
          </p:cNvCxnSpPr>
          <p:nvPr/>
        </p:nvCxnSpPr>
        <p:spPr>
          <a:xfrm flipV="1">
            <a:off x="5368240" y="4907774"/>
            <a:ext cx="404539" cy="936443"/>
          </a:xfrm>
          <a:prstGeom prst="straightConnector1">
            <a:avLst/>
          </a:prstGeom>
          <a:noFill/>
          <a:ln w="38100">
            <a:solidFill>
              <a:srgbClr val="CC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5" name="Group 6"/>
          <p:cNvGrpSpPr>
            <a:grpSpLocks noChangeAspect="1"/>
          </p:cNvGrpSpPr>
          <p:nvPr/>
        </p:nvGrpSpPr>
        <p:grpSpPr bwMode="auto">
          <a:xfrm>
            <a:off x="3774505" y="1698886"/>
            <a:ext cx="809088" cy="763192"/>
            <a:chOff x="3494" y="720"/>
            <a:chExt cx="336" cy="336"/>
          </a:xfrm>
        </p:grpSpPr>
        <p:sp>
          <p:nvSpPr>
            <p:cNvPr id="96" name="Oval 7"/>
            <p:cNvSpPr>
              <a:spLocks noChangeAspect="1" noChangeArrowheads="1"/>
            </p:cNvSpPr>
            <p:nvPr/>
          </p:nvSpPr>
          <p:spPr bwMode="auto">
            <a:xfrm>
              <a:off x="3494" y="7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97" name="Text Box 8"/>
            <p:cNvSpPr txBox="1">
              <a:spLocks noChangeAspect="1" noChangeArrowheads="1"/>
            </p:cNvSpPr>
            <p:nvPr/>
          </p:nvSpPr>
          <p:spPr bwMode="auto">
            <a:xfrm>
              <a:off x="3589" y="805"/>
              <a:ext cx="1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1800" dirty="0">
                  <a:latin typeface="Verdana" panose="020B060403050404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98" name="Group 9"/>
          <p:cNvGrpSpPr>
            <a:grpSpLocks noChangeAspect="1"/>
          </p:cNvGrpSpPr>
          <p:nvPr/>
        </p:nvGrpSpPr>
        <p:grpSpPr bwMode="auto">
          <a:xfrm>
            <a:off x="5329712" y="4142832"/>
            <a:ext cx="972820" cy="764942"/>
            <a:chOff x="4928" y="720"/>
            <a:chExt cx="404" cy="336"/>
          </a:xfrm>
        </p:grpSpPr>
        <p:sp>
          <p:nvSpPr>
            <p:cNvPr id="99" name="Oval 10"/>
            <p:cNvSpPr>
              <a:spLocks noChangeAspect="1" noChangeArrowheads="1"/>
            </p:cNvSpPr>
            <p:nvPr/>
          </p:nvSpPr>
          <p:spPr bwMode="auto">
            <a:xfrm>
              <a:off x="4944" y="7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01" name="Text Box 11"/>
            <p:cNvSpPr txBox="1">
              <a:spLocks noChangeAspect="1" noChangeArrowheads="1"/>
            </p:cNvSpPr>
            <p:nvPr/>
          </p:nvSpPr>
          <p:spPr bwMode="auto">
            <a:xfrm>
              <a:off x="4928" y="812"/>
              <a:ext cx="4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1600" dirty="0">
                  <a:latin typeface="Verdana" panose="020B0604030504040204" pitchFamily="34" charset="0"/>
                  <a:cs typeface="Arial" panose="020B0604020202020204" pitchFamily="34" charset="0"/>
                </a:rPr>
                <a:t>SE/CO</a:t>
              </a:r>
            </a:p>
          </p:txBody>
        </p:sp>
      </p:grpSp>
      <p:sp>
        <p:nvSpPr>
          <p:cNvPr id="102" name="Oval 12"/>
          <p:cNvSpPr>
            <a:spLocks noChangeAspect="1" noChangeArrowheads="1"/>
          </p:cNvSpPr>
          <p:nvPr/>
        </p:nvSpPr>
        <p:spPr bwMode="auto">
          <a:xfrm>
            <a:off x="6246994" y="2089813"/>
            <a:ext cx="322988" cy="3273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grpSp>
        <p:nvGrpSpPr>
          <p:cNvPr id="105" name="Group 6"/>
          <p:cNvGrpSpPr>
            <a:grpSpLocks noChangeAspect="1"/>
          </p:cNvGrpSpPr>
          <p:nvPr/>
        </p:nvGrpSpPr>
        <p:grpSpPr bwMode="auto">
          <a:xfrm>
            <a:off x="7792272" y="2659409"/>
            <a:ext cx="809088" cy="763192"/>
            <a:chOff x="3494" y="720"/>
            <a:chExt cx="336" cy="336"/>
          </a:xfrm>
        </p:grpSpPr>
        <p:sp>
          <p:nvSpPr>
            <p:cNvPr id="110" name="Oval 7"/>
            <p:cNvSpPr>
              <a:spLocks noChangeAspect="1" noChangeArrowheads="1"/>
            </p:cNvSpPr>
            <p:nvPr/>
          </p:nvSpPr>
          <p:spPr bwMode="auto">
            <a:xfrm>
              <a:off x="3494" y="7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14" name="Text Box 8"/>
            <p:cNvSpPr txBox="1">
              <a:spLocks noChangeAspect="1" noChangeArrowheads="1"/>
            </p:cNvSpPr>
            <p:nvPr/>
          </p:nvSpPr>
          <p:spPr bwMode="auto">
            <a:xfrm>
              <a:off x="3558" y="797"/>
              <a:ext cx="2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1800" dirty="0">
                  <a:latin typeface="Verdana" panose="020B0604030504040204" pitchFamily="34" charset="0"/>
                  <a:cs typeface="Arial" panose="020B0604020202020204" pitchFamily="34" charset="0"/>
                </a:rPr>
                <a:t>NE</a:t>
              </a:r>
            </a:p>
          </p:txBody>
        </p:sp>
      </p:grpSp>
      <p:grpSp>
        <p:nvGrpSpPr>
          <p:cNvPr id="115" name="Group 6"/>
          <p:cNvGrpSpPr>
            <a:grpSpLocks noChangeAspect="1"/>
          </p:cNvGrpSpPr>
          <p:nvPr/>
        </p:nvGrpSpPr>
        <p:grpSpPr bwMode="auto">
          <a:xfrm>
            <a:off x="4963696" y="5844217"/>
            <a:ext cx="809088" cy="763192"/>
            <a:chOff x="3494" y="720"/>
            <a:chExt cx="336" cy="336"/>
          </a:xfrm>
        </p:grpSpPr>
        <p:sp>
          <p:nvSpPr>
            <p:cNvPr id="116" name="Oval 7"/>
            <p:cNvSpPr>
              <a:spLocks noChangeAspect="1" noChangeArrowheads="1"/>
            </p:cNvSpPr>
            <p:nvPr/>
          </p:nvSpPr>
          <p:spPr bwMode="auto">
            <a:xfrm>
              <a:off x="3494" y="7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17" name="Text Box 8"/>
            <p:cNvSpPr txBox="1">
              <a:spLocks noChangeAspect="1" noChangeArrowheads="1"/>
            </p:cNvSpPr>
            <p:nvPr/>
          </p:nvSpPr>
          <p:spPr bwMode="auto">
            <a:xfrm>
              <a:off x="3558" y="797"/>
              <a:ext cx="2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800" dirty="0">
                  <a:latin typeface="Verdana" panose="020B060403050404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118" name="Elipse 117">
            <a:extLst>
              <a:ext uri="{FF2B5EF4-FFF2-40B4-BE49-F238E27FC236}">
                <a16:creationId xmlns:a16="http://schemas.microsoft.com/office/drawing/2014/main" xmlns="" id="{00000000-0008-0000-0400-00000D000000}"/>
              </a:ext>
            </a:extLst>
          </p:cNvPr>
          <p:cNvSpPr/>
          <p:nvPr/>
        </p:nvSpPr>
        <p:spPr bwMode="auto">
          <a:xfrm rot="20481189" flipV="1">
            <a:off x="4716914" y="2771920"/>
            <a:ext cx="2610454" cy="154506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9" name="Texto explicativo retangular com cantos arredondados 36">
            <a:extLst>
              <a:ext uri="{FF2B5EF4-FFF2-40B4-BE49-F238E27FC236}">
                <a16:creationId xmlns:a16="http://schemas.microsoft.com/office/drawing/2014/main" xmlns="" id="{00000000-0008-0000-0400-00004E000000}"/>
              </a:ext>
            </a:extLst>
          </p:cNvPr>
          <p:cNvSpPr/>
          <p:nvPr/>
        </p:nvSpPr>
        <p:spPr bwMode="auto">
          <a:xfrm>
            <a:off x="7668843" y="2007695"/>
            <a:ext cx="1606909" cy="438268"/>
          </a:xfrm>
          <a:prstGeom prst="wedgeRoundRectCallout">
            <a:avLst>
              <a:gd name="adj1" fmla="val -70567"/>
              <a:gd name="adj2" fmla="val 44322"/>
              <a:gd name="adj3" fmla="val 1666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Exportação Total do Norte (7)</a:t>
            </a:r>
          </a:p>
        </p:txBody>
      </p:sp>
      <p:sp>
        <p:nvSpPr>
          <p:cNvPr id="120" name="Texto explicativo retangular com cantos arredondados 38">
            <a:extLst>
              <a:ext uri="{FF2B5EF4-FFF2-40B4-BE49-F238E27FC236}">
                <a16:creationId xmlns:a16="http://schemas.microsoft.com/office/drawing/2014/main" xmlns="" id="{00000000-0008-0000-0400-00007C010000}"/>
              </a:ext>
            </a:extLst>
          </p:cNvPr>
          <p:cNvSpPr/>
          <p:nvPr/>
        </p:nvSpPr>
        <p:spPr bwMode="auto">
          <a:xfrm>
            <a:off x="8182965" y="3498063"/>
            <a:ext cx="1816030" cy="458336"/>
          </a:xfrm>
          <a:prstGeom prst="wedgeRoundRectCallout">
            <a:avLst>
              <a:gd name="adj1" fmla="val -65804"/>
              <a:gd name="adj2" fmla="val -60322"/>
              <a:gd name="adj3" fmla="val 16667"/>
            </a:avLst>
          </a:prstGeom>
          <a:solidFill>
            <a:schemeClr val="accent4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effectLst/>
              </a:rPr>
              <a:t>Recebimento NE (1)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/>
              </a:rPr>
              <a:t>Exportação do NE (2)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xmlns="" id="{00000000-0008-0000-0400-000073010000}"/>
              </a:ext>
            </a:extLst>
          </p:cNvPr>
          <p:cNvSpPr/>
          <p:nvPr/>
        </p:nvSpPr>
        <p:spPr>
          <a:xfrm>
            <a:off x="4992539" y="3759243"/>
            <a:ext cx="1081794" cy="13166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" name="Texto explicativo retangular com cantos arredondados 40">
            <a:extLst>
              <a:ext uri="{FF2B5EF4-FFF2-40B4-BE49-F238E27FC236}">
                <a16:creationId xmlns:a16="http://schemas.microsoft.com/office/drawing/2014/main" xmlns="" id="{00000000-0008-0000-0400-00004F000000}"/>
              </a:ext>
            </a:extLst>
          </p:cNvPr>
          <p:cNvSpPr/>
          <p:nvPr/>
        </p:nvSpPr>
        <p:spPr bwMode="auto">
          <a:xfrm>
            <a:off x="2286349" y="3708969"/>
            <a:ext cx="2256117" cy="720496"/>
          </a:xfrm>
          <a:prstGeom prst="wedgeRoundRectCallout">
            <a:avLst>
              <a:gd name="adj1" fmla="val 69339"/>
              <a:gd name="adj2" fmla="val -35450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</a:rPr>
              <a:t>FNS + XINGU →  SE/CO (5)</a:t>
            </a: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effectLst/>
              </a:rPr>
              <a:t>FMCCO + SE/</a:t>
            </a:r>
            <a:r>
              <a:rPr lang="pt-BR" sz="1400" b="1" dirty="0">
                <a:solidFill>
                  <a:schemeClr val="bg1"/>
                </a:solidFill>
              </a:rPr>
              <a:t>CO → XINGU (6)</a:t>
            </a:r>
            <a:endParaRPr lang="pt-BR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3" name="Texto explicativo retangular com cantos arredondados 41">
            <a:extLst>
              <a:ext uri="{FF2B5EF4-FFF2-40B4-BE49-F238E27FC236}">
                <a16:creationId xmlns:a16="http://schemas.microsoft.com/office/drawing/2014/main" xmlns="" id="{00000000-0008-0000-0400-000074010000}"/>
              </a:ext>
            </a:extLst>
          </p:cNvPr>
          <p:cNvSpPr/>
          <p:nvPr/>
        </p:nvSpPr>
        <p:spPr bwMode="auto">
          <a:xfrm>
            <a:off x="6384970" y="4586211"/>
            <a:ext cx="1589687" cy="469218"/>
          </a:xfrm>
          <a:prstGeom prst="wedgeRoundRectCallout">
            <a:avLst>
              <a:gd name="adj1" fmla="val -44862"/>
              <a:gd name="adj2" fmla="val -145162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Exportação SE -&gt; N/NE + Bipolo (8)</a:t>
            </a:r>
          </a:p>
          <a:p>
            <a:pPr marL="0" indent="0" algn="ctr"/>
            <a:endParaRPr lang="pt-BR" sz="1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xmlns="" id="{00000000-0008-0000-0400-000017000000}"/>
              </a:ext>
            </a:extLst>
          </p:cNvPr>
          <p:cNvSpPr/>
          <p:nvPr/>
        </p:nvSpPr>
        <p:spPr bwMode="auto">
          <a:xfrm>
            <a:off x="5083496" y="4005306"/>
            <a:ext cx="1691487" cy="8720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Retângulo de cantos arredondados 1"/>
          <p:cNvSpPr/>
          <p:nvPr/>
        </p:nvSpPr>
        <p:spPr>
          <a:xfrm>
            <a:off x="162124" y="5590812"/>
            <a:ext cx="4152646" cy="1430179"/>
          </a:xfrm>
          <a:prstGeom prst="round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lvl="1" indent="0">
              <a:spcBef>
                <a:spcPts val="0"/>
              </a:spcBef>
            </a:pPr>
            <a:r>
              <a:rPr lang="pt-BR" altLang="pt-BR" sz="2100" b="0" dirty="0">
                <a:latin typeface="Arial" panose="020B0604020202020204" pitchFamily="34" charset="0"/>
                <a:cs typeface="Arial" panose="020B0604020202020204" pitchFamily="34" charset="0"/>
              </a:rPr>
              <a:t>Essas restrições são informadas diretamente ao modelo NEWAVE empregando a funcionalidade “agrupamento de intercâmbios”.</a:t>
            </a:r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xmlns="" id="{00000000-0008-0000-0400-000073010000}"/>
              </a:ext>
            </a:extLst>
          </p:cNvPr>
          <p:cNvSpPr/>
          <p:nvPr/>
        </p:nvSpPr>
        <p:spPr>
          <a:xfrm rot="20545026">
            <a:off x="5970699" y="2475033"/>
            <a:ext cx="1081794" cy="83049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Texto explicativo retangular com cantos arredondados 36">
            <a:extLst>
              <a:ext uri="{FF2B5EF4-FFF2-40B4-BE49-F238E27FC236}">
                <a16:creationId xmlns:a16="http://schemas.microsoft.com/office/drawing/2014/main" xmlns="" id="{00000000-0008-0000-0400-00004E000000}"/>
              </a:ext>
            </a:extLst>
          </p:cNvPr>
          <p:cNvSpPr/>
          <p:nvPr/>
        </p:nvSpPr>
        <p:spPr bwMode="auto">
          <a:xfrm>
            <a:off x="6917543" y="1441728"/>
            <a:ext cx="2120960" cy="268918"/>
          </a:xfrm>
          <a:prstGeom prst="wedgeRoundRectCallout">
            <a:avLst>
              <a:gd name="adj1" fmla="val -53897"/>
              <a:gd name="adj2" fmla="val 269157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effectLst/>
              </a:rPr>
              <a:t>Exp</a:t>
            </a:r>
            <a:r>
              <a:rPr lang="pt-BR" sz="1400" b="1" dirty="0">
                <a:solidFill>
                  <a:schemeClr val="bg1"/>
                </a:solidFill>
              </a:rPr>
              <a:t>. Imperatriz → SE/NE (4)</a:t>
            </a:r>
            <a:endParaRPr lang="pt-BR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8" name="Elipse 44">
            <a:extLst>
              <a:ext uri="{FF2B5EF4-FFF2-40B4-BE49-F238E27FC236}">
                <a16:creationId xmlns:a16="http://schemas.microsoft.com/office/drawing/2014/main" xmlns="" id="{3DB80636-9C5C-49A6-88CA-454DF6B5FD28}"/>
              </a:ext>
            </a:extLst>
          </p:cNvPr>
          <p:cNvSpPr/>
          <p:nvPr/>
        </p:nvSpPr>
        <p:spPr bwMode="auto">
          <a:xfrm rot="20481189">
            <a:off x="5901781" y="2960911"/>
            <a:ext cx="1943880" cy="989836"/>
          </a:xfrm>
          <a:custGeom>
            <a:avLst/>
            <a:gdLst>
              <a:gd name="connsiteX0" fmla="*/ 0 w 2635178"/>
              <a:gd name="connsiteY0" fmla="*/ 66761 h 133521"/>
              <a:gd name="connsiteX1" fmla="*/ 1317589 w 2635178"/>
              <a:gd name="connsiteY1" fmla="*/ 0 h 133521"/>
              <a:gd name="connsiteX2" fmla="*/ 2635178 w 2635178"/>
              <a:gd name="connsiteY2" fmla="*/ 66761 h 133521"/>
              <a:gd name="connsiteX3" fmla="*/ 1317589 w 2635178"/>
              <a:gd name="connsiteY3" fmla="*/ 133522 h 133521"/>
              <a:gd name="connsiteX4" fmla="*/ 0 w 2635178"/>
              <a:gd name="connsiteY4" fmla="*/ 66761 h 133521"/>
              <a:gd name="connsiteX0" fmla="*/ 0 w 4375674"/>
              <a:gd name="connsiteY0" fmla="*/ 68004 h 144599"/>
              <a:gd name="connsiteX1" fmla="*/ 1317589 w 4375674"/>
              <a:gd name="connsiteY1" fmla="*/ 1243 h 144599"/>
              <a:gd name="connsiteX2" fmla="*/ 4375674 w 4375674"/>
              <a:gd name="connsiteY2" fmla="*/ 120248 h 144599"/>
              <a:gd name="connsiteX3" fmla="*/ 1317589 w 4375674"/>
              <a:gd name="connsiteY3" fmla="*/ 134765 h 144599"/>
              <a:gd name="connsiteX4" fmla="*/ 0 w 4375674"/>
              <a:gd name="connsiteY4" fmla="*/ 68004 h 144599"/>
              <a:gd name="connsiteX0" fmla="*/ 0 w 4401576"/>
              <a:gd name="connsiteY0" fmla="*/ 68004 h 140644"/>
              <a:gd name="connsiteX1" fmla="*/ 1317589 w 4401576"/>
              <a:gd name="connsiteY1" fmla="*/ 1243 h 140644"/>
              <a:gd name="connsiteX2" fmla="*/ 4375674 w 4401576"/>
              <a:gd name="connsiteY2" fmla="*/ 120248 h 140644"/>
              <a:gd name="connsiteX3" fmla="*/ 2709329 w 4401576"/>
              <a:gd name="connsiteY3" fmla="*/ 135646 h 140644"/>
              <a:gd name="connsiteX4" fmla="*/ 1317589 w 4401576"/>
              <a:gd name="connsiteY4" fmla="*/ 134765 h 140644"/>
              <a:gd name="connsiteX5" fmla="*/ 0 w 4401576"/>
              <a:gd name="connsiteY5" fmla="*/ 68004 h 140644"/>
              <a:gd name="connsiteX0" fmla="*/ 0 w 4376653"/>
              <a:gd name="connsiteY0" fmla="*/ 68785 h 141425"/>
              <a:gd name="connsiteX1" fmla="*/ 1317589 w 4376653"/>
              <a:gd name="connsiteY1" fmla="*/ 2024 h 141425"/>
              <a:gd name="connsiteX2" fmla="*/ 2469245 w 4376653"/>
              <a:gd name="connsiteY2" fmla="*/ 26745 h 141425"/>
              <a:gd name="connsiteX3" fmla="*/ 4375674 w 4376653"/>
              <a:gd name="connsiteY3" fmla="*/ 121029 h 141425"/>
              <a:gd name="connsiteX4" fmla="*/ 2709329 w 4376653"/>
              <a:gd name="connsiteY4" fmla="*/ 136427 h 141425"/>
              <a:gd name="connsiteX5" fmla="*/ 1317589 w 4376653"/>
              <a:gd name="connsiteY5" fmla="*/ 135546 h 141425"/>
              <a:gd name="connsiteX6" fmla="*/ 0 w 4376653"/>
              <a:gd name="connsiteY6" fmla="*/ 68785 h 141425"/>
              <a:gd name="connsiteX0" fmla="*/ 0 w 2836643"/>
              <a:gd name="connsiteY0" fmla="*/ 68785 h 914172"/>
              <a:gd name="connsiteX1" fmla="*/ 1317589 w 2836643"/>
              <a:gd name="connsiteY1" fmla="*/ 2024 h 914172"/>
              <a:gd name="connsiteX2" fmla="*/ 2469245 w 2836643"/>
              <a:gd name="connsiteY2" fmla="*/ 26745 h 914172"/>
              <a:gd name="connsiteX3" fmla="*/ 1996471 w 2836643"/>
              <a:gd name="connsiteY3" fmla="*/ 913863 h 914172"/>
              <a:gd name="connsiteX4" fmla="*/ 2709329 w 2836643"/>
              <a:gd name="connsiteY4" fmla="*/ 136427 h 914172"/>
              <a:gd name="connsiteX5" fmla="*/ 1317589 w 2836643"/>
              <a:gd name="connsiteY5" fmla="*/ 135546 h 914172"/>
              <a:gd name="connsiteX6" fmla="*/ 0 w 2836643"/>
              <a:gd name="connsiteY6" fmla="*/ 68785 h 914172"/>
              <a:gd name="connsiteX0" fmla="*/ 0 w 3061295"/>
              <a:gd name="connsiteY0" fmla="*/ 80005 h 925392"/>
              <a:gd name="connsiteX1" fmla="*/ 1317589 w 3061295"/>
              <a:gd name="connsiteY1" fmla="*/ 13244 h 925392"/>
              <a:gd name="connsiteX2" fmla="*/ 2956051 w 3061295"/>
              <a:gd name="connsiteY2" fmla="*/ 11134 h 925392"/>
              <a:gd name="connsiteX3" fmla="*/ 1996471 w 3061295"/>
              <a:gd name="connsiteY3" fmla="*/ 925083 h 925392"/>
              <a:gd name="connsiteX4" fmla="*/ 2709329 w 3061295"/>
              <a:gd name="connsiteY4" fmla="*/ 147647 h 925392"/>
              <a:gd name="connsiteX5" fmla="*/ 1317589 w 3061295"/>
              <a:gd name="connsiteY5" fmla="*/ 146766 h 925392"/>
              <a:gd name="connsiteX6" fmla="*/ 0 w 3061295"/>
              <a:gd name="connsiteY6" fmla="*/ 80005 h 925392"/>
              <a:gd name="connsiteX0" fmla="*/ 0 w 3061295"/>
              <a:gd name="connsiteY0" fmla="*/ 80005 h 925367"/>
              <a:gd name="connsiteX1" fmla="*/ 1317589 w 3061295"/>
              <a:gd name="connsiteY1" fmla="*/ 13244 h 925367"/>
              <a:gd name="connsiteX2" fmla="*/ 2956051 w 3061295"/>
              <a:gd name="connsiteY2" fmla="*/ 11134 h 925367"/>
              <a:gd name="connsiteX3" fmla="*/ 1996471 w 3061295"/>
              <a:gd name="connsiteY3" fmla="*/ 925083 h 925367"/>
              <a:gd name="connsiteX4" fmla="*/ 2474823 w 3061295"/>
              <a:gd name="connsiteY4" fmla="*/ 78069 h 925367"/>
              <a:gd name="connsiteX5" fmla="*/ 1317589 w 3061295"/>
              <a:gd name="connsiteY5" fmla="*/ 146766 h 925367"/>
              <a:gd name="connsiteX6" fmla="*/ 0 w 3061295"/>
              <a:gd name="connsiteY6" fmla="*/ 80005 h 925367"/>
              <a:gd name="connsiteX0" fmla="*/ 7 w 3061302"/>
              <a:gd name="connsiteY0" fmla="*/ 80005 h 925367"/>
              <a:gd name="connsiteX1" fmla="*/ 1317596 w 3061302"/>
              <a:gd name="connsiteY1" fmla="*/ 13244 h 925367"/>
              <a:gd name="connsiteX2" fmla="*/ 2956058 w 3061302"/>
              <a:gd name="connsiteY2" fmla="*/ 11134 h 925367"/>
              <a:gd name="connsiteX3" fmla="*/ 1996478 w 3061302"/>
              <a:gd name="connsiteY3" fmla="*/ 925083 h 925367"/>
              <a:gd name="connsiteX4" fmla="*/ 2474830 w 3061302"/>
              <a:gd name="connsiteY4" fmla="*/ 78069 h 925367"/>
              <a:gd name="connsiteX5" fmla="*/ 1334965 w 3061302"/>
              <a:gd name="connsiteY5" fmla="*/ 95297 h 925367"/>
              <a:gd name="connsiteX6" fmla="*/ 7 w 3061302"/>
              <a:gd name="connsiteY6" fmla="*/ 80005 h 925367"/>
              <a:gd name="connsiteX0" fmla="*/ 7 w 2731104"/>
              <a:gd name="connsiteY0" fmla="*/ 67970 h 913332"/>
              <a:gd name="connsiteX1" fmla="*/ 1317596 w 2731104"/>
              <a:gd name="connsiteY1" fmla="*/ 1209 h 913332"/>
              <a:gd name="connsiteX2" fmla="*/ 2600926 w 2731104"/>
              <a:gd name="connsiteY2" fmla="*/ 32142 h 913332"/>
              <a:gd name="connsiteX3" fmla="*/ 1996478 w 2731104"/>
              <a:gd name="connsiteY3" fmla="*/ 913048 h 913332"/>
              <a:gd name="connsiteX4" fmla="*/ 2474830 w 2731104"/>
              <a:gd name="connsiteY4" fmla="*/ 66034 h 913332"/>
              <a:gd name="connsiteX5" fmla="*/ 1334965 w 2731104"/>
              <a:gd name="connsiteY5" fmla="*/ 83262 h 913332"/>
              <a:gd name="connsiteX6" fmla="*/ 7 w 2731104"/>
              <a:gd name="connsiteY6" fmla="*/ 67970 h 913332"/>
              <a:gd name="connsiteX0" fmla="*/ 7 w 2714963"/>
              <a:gd name="connsiteY0" fmla="*/ 67970 h 1004135"/>
              <a:gd name="connsiteX1" fmla="*/ 1317596 w 2714963"/>
              <a:gd name="connsiteY1" fmla="*/ 1209 h 1004135"/>
              <a:gd name="connsiteX2" fmla="*/ 2600926 w 2714963"/>
              <a:gd name="connsiteY2" fmla="*/ 32142 h 1004135"/>
              <a:gd name="connsiteX3" fmla="*/ 1784281 w 2714963"/>
              <a:gd name="connsiteY3" fmla="*/ 1003877 h 1004135"/>
              <a:gd name="connsiteX4" fmla="*/ 2474830 w 2714963"/>
              <a:gd name="connsiteY4" fmla="*/ 66034 h 1004135"/>
              <a:gd name="connsiteX5" fmla="*/ 1334965 w 2714963"/>
              <a:gd name="connsiteY5" fmla="*/ 83262 h 1004135"/>
              <a:gd name="connsiteX6" fmla="*/ 7 w 2714963"/>
              <a:gd name="connsiteY6" fmla="*/ 67970 h 1004135"/>
              <a:gd name="connsiteX0" fmla="*/ 7 w 2712392"/>
              <a:gd name="connsiteY0" fmla="*/ 67970 h 837989"/>
              <a:gd name="connsiteX1" fmla="*/ 1317596 w 2712392"/>
              <a:gd name="connsiteY1" fmla="*/ 1209 h 837989"/>
              <a:gd name="connsiteX2" fmla="*/ 2600926 w 2712392"/>
              <a:gd name="connsiteY2" fmla="*/ 32142 h 837989"/>
              <a:gd name="connsiteX3" fmla="*/ 1744814 w 2712392"/>
              <a:gd name="connsiteY3" fmla="*/ 837678 h 837989"/>
              <a:gd name="connsiteX4" fmla="*/ 2474830 w 2712392"/>
              <a:gd name="connsiteY4" fmla="*/ 66034 h 837989"/>
              <a:gd name="connsiteX5" fmla="*/ 1334965 w 2712392"/>
              <a:gd name="connsiteY5" fmla="*/ 83262 h 837989"/>
              <a:gd name="connsiteX6" fmla="*/ 7 w 2712392"/>
              <a:gd name="connsiteY6" fmla="*/ 67970 h 837989"/>
              <a:gd name="connsiteX0" fmla="*/ 7 w 2729878"/>
              <a:gd name="connsiteY0" fmla="*/ 67970 h 898968"/>
              <a:gd name="connsiteX1" fmla="*/ 1317596 w 2729878"/>
              <a:gd name="connsiteY1" fmla="*/ 1209 h 898968"/>
              <a:gd name="connsiteX2" fmla="*/ 2600926 w 2729878"/>
              <a:gd name="connsiteY2" fmla="*/ 32142 h 898968"/>
              <a:gd name="connsiteX3" fmla="*/ 1982215 w 2729878"/>
              <a:gd name="connsiteY3" fmla="*/ 898679 h 898968"/>
              <a:gd name="connsiteX4" fmla="*/ 2474830 w 2729878"/>
              <a:gd name="connsiteY4" fmla="*/ 66034 h 898968"/>
              <a:gd name="connsiteX5" fmla="*/ 1334965 w 2729878"/>
              <a:gd name="connsiteY5" fmla="*/ 83262 h 898968"/>
              <a:gd name="connsiteX6" fmla="*/ 7 w 2729878"/>
              <a:gd name="connsiteY6" fmla="*/ 67970 h 898968"/>
              <a:gd name="connsiteX0" fmla="*/ 7 w 2733349"/>
              <a:gd name="connsiteY0" fmla="*/ 67970 h 1007876"/>
              <a:gd name="connsiteX1" fmla="*/ 1317596 w 2733349"/>
              <a:gd name="connsiteY1" fmla="*/ 1209 h 1007876"/>
              <a:gd name="connsiteX2" fmla="*/ 2600926 w 2733349"/>
              <a:gd name="connsiteY2" fmla="*/ 32142 h 1007876"/>
              <a:gd name="connsiteX3" fmla="*/ 2021894 w 2733349"/>
              <a:gd name="connsiteY3" fmla="*/ 1007619 h 1007876"/>
              <a:gd name="connsiteX4" fmla="*/ 2474830 w 2733349"/>
              <a:gd name="connsiteY4" fmla="*/ 66034 h 1007876"/>
              <a:gd name="connsiteX5" fmla="*/ 1334965 w 2733349"/>
              <a:gd name="connsiteY5" fmla="*/ 83262 h 1007876"/>
              <a:gd name="connsiteX6" fmla="*/ 7 w 2733349"/>
              <a:gd name="connsiteY6" fmla="*/ 67970 h 1007876"/>
              <a:gd name="connsiteX0" fmla="*/ 7 w 2741977"/>
              <a:gd name="connsiteY0" fmla="*/ 67970 h 1010588"/>
              <a:gd name="connsiteX1" fmla="*/ 1317596 w 2741977"/>
              <a:gd name="connsiteY1" fmla="*/ 1209 h 1010588"/>
              <a:gd name="connsiteX2" fmla="*/ 2600926 w 2741977"/>
              <a:gd name="connsiteY2" fmla="*/ 32142 h 1010588"/>
              <a:gd name="connsiteX3" fmla="*/ 2021894 w 2741977"/>
              <a:gd name="connsiteY3" fmla="*/ 1007619 h 1010588"/>
              <a:gd name="connsiteX4" fmla="*/ 2474830 w 2741977"/>
              <a:gd name="connsiteY4" fmla="*/ 66034 h 1010588"/>
              <a:gd name="connsiteX5" fmla="*/ 1334965 w 2741977"/>
              <a:gd name="connsiteY5" fmla="*/ 83262 h 1010588"/>
              <a:gd name="connsiteX6" fmla="*/ 7 w 2741977"/>
              <a:gd name="connsiteY6" fmla="*/ 67970 h 1010588"/>
              <a:gd name="connsiteX0" fmla="*/ 7 w 2741977"/>
              <a:gd name="connsiteY0" fmla="*/ 67970 h 1010588"/>
              <a:gd name="connsiteX1" fmla="*/ 1317596 w 2741977"/>
              <a:gd name="connsiteY1" fmla="*/ 1209 h 1010588"/>
              <a:gd name="connsiteX2" fmla="*/ 2600926 w 2741977"/>
              <a:gd name="connsiteY2" fmla="*/ 32142 h 1010588"/>
              <a:gd name="connsiteX3" fmla="*/ 2021894 w 2741977"/>
              <a:gd name="connsiteY3" fmla="*/ 1007619 h 1010588"/>
              <a:gd name="connsiteX4" fmla="*/ 2474830 w 2741977"/>
              <a:gd name="connsiteY4" fmla="*/ 66034 h 1010588"/>
              <a:gd name="connsiteX5" fmla="*/ 1334965 w 2741977"/>
              <a:gd name="connsiteY5" fmla="*/ 83262 h 1010588"/>
              <a:gd name="connsiteX6" fmla="*/ 7 w 2741977"/>
              <a:gd name="connsiteY6" fmla="*/ 67970 h 1010588"/>
              <a:gd name="connsiteX0" fmla="*/ 7 w 2743045"/>
              <a:gd name="connsiteY0" fmla="*/ 67970 h 1009684"/>
              <a:gd name="connsiteX1" fmla="*/ 1317596 w 2743045"/>
              <a:gd name="connsiteY1" fmla="*/ 1209 h 1009684"/>
              <a:gd name="connsiteX2" fmla="*/ 2600926 w 2743045"/>
              <a:gd name="connsiteY2" fmla="*/ 32142 h 1009684"/>
              <a:gd name="connsiteX3" fmla="*/ 2021894 w 2743045"/>
              <a:gd name="connsiteY3" fmla="*/ 1007619 h 1009684"/>
              <a:gd name="connsiteX4" fmla="*/ 2474830 w 2743045"/>
              <a:gd name="connsiteY4" fmla="*/ 66034 h 1009684"/>
              <a:gd name="connsiteX5" fmla="*/ 1334965 w 2743045"/>
              <a:gd name="connsiteY5" fmla="*/ 83262 h 1009684"/>
              <a:gd name="connsiteX6" fmla="*/ 7 w 2743045"/>
              <a:gd name="connsiteY6" fmla="*/ 67970 h 1009684"/>
              <a:gd name="connsiteX0" fmla="*/ 7 w 2743045"/>
              <a:gd name="connsiteY0" fmla="*/ 67970 h 1009684"/>
              <a:gd name="connsiteX1" fmla="*/ 1317596 w 2743045"/>
              <a:gd name="connsiteY1" fmla="*/ 1209 h 1009684"/>
              <a:gd name="connsiteX2" fmla="*/ 2600926 w 2743045"/>
              <a:gd name="connsiteY2" fmla="*/ 32142 h 1009684"/>
              <a:gd name="connsiteX3" fmla="*/ 2021894 w 2743045"/>
              <a:gd name="connsiteY3" fmla="*/ 1007619 h 1009684"/>
              <a:gd name="connsiteX4" fmla="*/ 2522889 w 2743045"/>
              <a:gd name="connsiteY4" fmla="*/ 102357 h 1009684"/>
              <a:gd name="connsiteX5" fmla="*/ 1334965 w 2743045"/>
              <a:gd name="connsiteY5" fmla="*/ 83262 h 1009684"/>
              <a:gd name="connsiteX6" fmla="*/ 7 w 2743045"/>
              <a:gd name="connsiteY6" fmla="*/ 67970 h 1009684"/>
              <a:gd name="connsiteX0" fmla="*/ 7 w 2739064"/>
              <a:gd name="connsiteY0" fmla="*/ 67970 h 1018369"/>
              <a:gd name="connsiteX1" fmla="*/ 1317596 w 2739064"/>
              <a:gd name="connsiteY1" fmla="*/ 1209 h 1018369"/>
              <a:gd name="connsiteX2" fmla="*/ 2600926 w 2739064"/>
              <a:gd name="connsiteY2" fmla="*/ 32142 h 1018369"/>
              <a:gd name="connsiteX3" fmla="*/ 2021894 w 2739064"/>
              <a:gd name="connsiteY3" fmla="*/ 1007619 h 1018369"/>
              <a:gd name="connsiteX4" fmla="*/ 2445833 w 2739064"/>
              <a:gd name="connsiteY4" fmla="*/ 526186 h 1018369"/>
              <a:gd name="connsiteX5" fmla="*/ 2522889 w 2739064"/>
              <a:gd name="connsiteY5" fmla="*/ 102357 h 1018369"/>
              <a:gd name="connsiteX6" fmla="*/ 1334965 w 2739064"/>
              <a:gd name="connsiteY6" fmla="*/ 83262 h 1018369"/>
              <a:gd name="connsiteX7" fmla="*/ 7 w 2739064"/>
              <a:gd name="connsiteY7" fmla="*/ 67970 h 1018369"/>
              <a:gd name="connsiteX0" fmla="*/ 7 w 2739064"/>
              <a:gd name="connsiteY0" fmla="*/ 67970 h 1017567"/>
              <a:gd name="connsiteX1" fmla="*/ 1317596 w 2739064"/>
              <a:gd name="connsiteY1" fmla="*/ 1209 h 1017567"/>
              <a:gd name="connsiteX2" fmla="*/ 2600926 w 2739064"/>
              <a:gd name="connsiteY2" fmla="*/ 32142 h 1017567"/>
              <a:gd name="connsiteX3" fmla="*/ 2021894 w 2739064"/>
              <a:gd name="connsiteY3" fmla="*/ 1007619 h 1017567"/>
              <a:gd name="connsiteX4" fmla="*/ 2406066 w 2739064"/>
              <a:gd name="connsiteY4" fmla="*/ 487635 h 1017567"/>
              <a:gd name="connsiteX5" fmla="*/ 2522889 w 2739064"/>
              <a:gd name="connsiteY5" fmla="*/ 102357 h 1017567"/>
              <a:gd name="connsiteX6" fmla="*/ 1334965 w 2739064"/>
              <a:gd name="connsiteY6" fmla="*/ 83262 h 1017567"/>
              <a:gd name="connsiteX7" fmla="*/ 7 w 2739064"/>
              <a:gd name="connsiteY7" fmla="*/ 67970 h 1017567"/>
              <a:gd name="connsiteX0" fmla="*/ 7 w 2739064"/>
              <a:gd name="connsiteY0" fmla="*/ 67970 h 1016875"/>
              <a:gd name="connsiteX1" fmla="*/ 1317596 w 2739064"/>
              <a:gd name="connsiteY1" fmla="*/ 1209 h 1016875"/>
              <a:gd name="connsiteX2" fmla="*/ 2600926 w 2739064"/>
              <a:gd name="connsiteY2" fmla="*/ 32142 h 1016875"/>
              <a:gd name="connsiteX3" fmla="*/ 2021894 w 2739064"/>
              <a:gd name="connsiteY3" fmla="*/ 1007619 h 1016875"/>
              <a:gd name="connsiteX4" fmla="*/ 2366299 w 2739064"/>
              <a:gd name="connsiteY4" fmla="*/ 449083 h 1016875"/>
              <a:gd name="connsiteX5" fmla="*/ 2522889 w 2739064"/>
              <a:gd name="connsiteY5" fmla="*/ 102357 h 1016875"/>
              <a:gd name="connsiteX6" fmla="*/ 1334965 w 2739064"/>
              <a:gd name="connsiteY6" fmla="*/ 83262 h 1016875"/>
              <a:gd name="connsiteX7" fmla="*/ 7 w 2739064"/>
              <a:gd name="connsiteY7" fmla="*/ 67970 h 1016875"/>
              <a:gd name="connsiteX0" fmla="*/ 7 w 2696444"/>
              <a:gd name="connsiteY0" fmla="*/ 82407 h 1022064"/>
              <a:gd name="connsiteX1" fmla="*/ 1317596 w 2696444"/>
              <a:gd name="connsiteY1" fmla="*/ 15646 h 1022064"/>
              <a:gd name="connsiteX2" fmla="*/ 2600926 w 2696444"/>
              <a:gd name="connsiteY2" fmla="*/ 46579 h 1022064"/>
              <a:gd name="connsiteX3" fmla="*/ 2535684 w 2696444"/>
              <a:gd name="connsiteY3" fmla="*/ 475443 h 1022064"/>
              <a:gd name="connsiteX4" fmla="*/ 2021894 w 2696444"/>
              <a:gd name="connsiteY4" fmla="*/ 1022056 h 1022064"/>
              <a:gd name="connsiteX5" fmla="*/ 2366299 w 2696444"/>
              <a:gd name="connsiteY5" fmla="*/ 463520 h 1022064"/>
              <a:gd name="connsiteX6" fmla="*/ 2522889 w 2696444"/>
              <a:gd name="connsiteY6" fmla="*/ 116794 h 1022064"/>
              <a:gd name="connsiteX7" fmla="*/ 1334965 w 2696444"/>
              <a:gd name="connsiteY7" fmla="*/ 97699 h 1022064"/>
              <a:gd name="connsiteX8" fmla="*/ 7 w 2696444"/>
              <a:gd name="connsiteY8" fmla="*/ 82407 h 1022064"/>
              <a:gd name="connsiteX0" fmla="*/ 7 w 2672042"/>
              <a:gd name="connsiteY0" fmla="*/ 82407 h 1022064"/>
              <a:gd name="connsiteX1" fmla="*/ 1317596 w 2672042"/>
              <a:gd name="connsiteY1" fmla="*/ 15646 h 1022064"/>
              <a:gd name="connsiteX2" fmla="*/ 2600926 w 2672042"/>
              <a:gd name="connsiteY2" fmla="*/ 46579 h 1022064"/>
              <a:gd name="connsiteX3" fmla="*/ 2416669 w 2672042"/>
              <a:gd name="connsiteY3" fmla="*/ 485545 h 1022064"/>
              <a:gd name="connsiteX4" fmla="*/ 2021894 w 2672042"/>
              <a:gd name="connsiteY4" fmla="*/ 1022056 h 1022064"/>
              <a:gd name="connsiteX5" fmla="*/ 2366299 w 2672042"/>
              <a:gd name="connsiteY5" fmla="*/ 463520 h 1022064"/>
              <a:gd name="connsiteX6" fmla="*/ 2522889 w 2672042"/>
              <a:gd name="connsiteY6" fmla="*/ 116794 h 1022064"/>
              <a:gd name="connsiteX7" fmla="*/ 1334965 w 2672042"/>
              <a:gd name="connsiteY7" fmla="*/ 97699 h 1022064"/>
              <a:gd name="connsiteX8" fmla="*/ 7 w 2672042"/>
              <a:gd name="connsiteY8" fmla="*/ 82407 h 1022064"/>
              <a:gd name="connsiteX0" fmla="*/ 7 w 2672029"/>
              <a:gd name="connsiteY0" fmla="*/ 82407 h 1022065"/>
              <a:gd name="connsiteX1" fmla="*/ 1317596 w 2672029"/>
              <a:gd name="connsiteY1" fmla="*/ 15646 h 1022065"/>
              <a:gd name="connsiteX2" fmla="*/ 2600926 w 2672029"/>
              <a:gd name="connsiteY2" fmla="*/ 46579 h 1022065"/>
              <a:gd name="connsiteX3" fmla="*/ 2416585 w 2672029"/>
              <a:gd name="connsiteY3" fmla="*/ 508135 h 1022065"/>
              <a:gd name="connsiteX4" fmla="*/ 2021894 w 2672029"/>
              <a:gd name="connsiteY4" fmla="*/ 1022056 h 1022065"/>
              <a:gd name="connsiteX5" fmla="*/ 2366299 w 2672029"/>
              <a:gd name="connsiteY5" fmla="*/ 463520 h 1022065"/>
              <a:gd name="connsiteX6" fmla="*/ 2522889 w 2672029"/>
              <a:gd name="connsiteY6" fmla="*/ 116794 h 1022065"/>
              <a:gd name="connsiteX7" fmla="*/ 1334965 w 2672029"/>
              <a:gd name="connsiteY7" fmla="*/ 97699 h 1022065"/>
              <a:gd name="connsiteX8" fmla="*/ 7 w 2672029"/>
              <a:gd name="connsiteY8" fmla="*/ 82407 h 1022065"/>
              <a:gd name="connsiteX0" fmla="*/ 7 w 2624202"/>
              <a:gd name="connsiteY0" fmla="*/ 70830 h 1010488"/>
              <a:gd name="connsiteX1" fmla="*/ 1317596 w 2624202"/>
              <a:gd name="connsiteY1" fmla="*/ 4069 h 1010488"/>
              <a:gd name="connsiteX2" fmla="*/ 2542857 w 2624202"/>
              <a:gd name="connsiteY2" fmla="*/ 58130 h 1010488"/>
              <a:gd name="connsiteX3" fmla="*/ 2416585 w 2624202"/>
              <a:gd name="connsiteY3" fmla="*/ 496558 h 1010488"/>
              <a:gd name="connsiteX4" fmla="*/ 2021894 w 2624202"/>
              <a:gd name="connsiteY4" fmla="*/ 1010479 h 1010488"/>
              <a:gd name="connsiteX5" fmla="*/ 2366299 w 2624202"/>
              <a:gd name="connsiteY5" fmla="*/ 451943 h 1010488"/>
              <a:gd name="connsiteX6" fmla="*/ 2522889 w 2624202"/>
              <a:gd name="connsiteY6" fmla="*/ 105217 h 1010488"/>
              <a:gd name="connsiteX7" fmla="*/ 1334965 w 2624202"/>
              <a:gd name="connsiteY7" fmla="*/ 86122 h 1010488"/>
              <a:gd name="connsiteX8" fmla="*/ 7 w 2624202"/>
              <a:gd name="connsiteY8" fmla="*/ 70830 h 1010488"/>
              <a:gd name="connsiteX0" fmla="*/ 7 w 2624202"/>
              <a:gd name="connsiteY0" fmla="*/ 70830 h 1010488"/>
              <a:gd name="connsiteX1" fmla="*/ 1317596 w 2624202"/>
              <a:gd name="connsiteY1" fmla="*/ 4069 h 1010488"/>
              <a:gd name="connsiteX2" fmla="*/ 2542857 w 2624202"/>
              <a:gd name="connsiteY2" fmla="*/ 58130 h 1010488"/>
              <a:gd name="connsiteX3" fmla="*/ 2416585 w 2624202"/>
              <a:gd name="connsiteY3" fmla="*/ 496558 h 1010488"/>
              <a:gd name="connsiteX4" fmla="*/ 2021894 w 2624202"/>
              <a:gd name="connsiteY4" fmla="*/ 1010479 h 1010488"/>
              <a:gd name="connsiteX5" fmla="*/ 2366299 w 2624202"/>
              <a:gd name="connsiteY5" fmla="*/ 451943 h 1010488"/>
              <a:gd name="connsiteX6" fmla="*/ 2477059 w 2624202"/>
              <a:gd name="connsiteY6" fmla="*/ 77186 h 1010488"/>
              <a:gd name="connsiteX7" fmla="*/ 1334965 w 2624202"/>
              <a:gd name="connsiteY7" fmla="*/ 86122 h 1010488"/>
              <a:gd name="connsiteX8" fmla="*/ 7 w 2624202"/>
              <a:gd name="connsiteY8" fmla="*/ 70830 h 1010488"/>
              <a:gd name="connsiteX0" fmla="*/ 7 w 2637036"/>
              <a:gd name="connsiteY0" fmla="*/ 83410 h 1023068"/>
              <a:gd name="connsiteX1" fmla="*/ 1317596 w 2637036"/>
              <a:gd name="connsiteY1" fmla="*/ 16649 h 1023068"/>
              <a:gd name="connsiteX2" fmla="*/ 2558762 w 2637036"/>
              <a:gd name="connsiteY2" fmla="*/ 45919 h 1023068"/>
              <a:gd name="connsiteX3" fmla="*/ 2416585 w 2637036"/>
              <a:gd name="connsiteY3" fmla="*/ 509138 h 1023068"/>
              <a:gd name="connsiteX4" fmla="*/ 2021894 w 2637036"/>
              <a:gd name="connsiteY4" fmla="*/ 1023059 h 1023068"/>
              <a:gd name="connsiteX5" fmla="*/ 2366299 w 2637036"/>
              <a:gd name="connsiteY5" fmla="*/ 464523 h 1023068"/>
              <a:gd name="connsiteX6" fmla="*/ 2477059 w 2637036"/>
              <a:gd name="connsiteY6" fmla="*/ 89766 h 1023068"/>
              <a:gd name="connsiteX7" fmla="*/ 1334965 w 2637036"/>
              <a:gd name="connsiteY7" fmla="*/ 98702 h 1023068"/>
              <a:gd name="connsiteX8" fmla="*/ 7 w 2637036"/>
              <a:gd name="connsiteY8" fmla="*/ 83410 h 1023068"/>
              <a:gd name="connsiteX0" fmla="*/ 7 w 2736737"/>
              <a:gd name="connsiteY0" fmla="*/ 118444 h 1058102"/>
              <a:gd name="connsiteX1" fmla="*/ 1317596 w 2736737"/>
              <a:gd name="connsiteY1" fmla="*/ 51683 h 1058102"/>
              <a:gd name="connsiteX2" fmla="*/ 2675660 w 2736737"/>
              <a:gd name="connsiteY2" fmla="*/ 32439 h 1058102"/>
              <a:gd name="connsiteX3" fmla="*/ 2416585 w 2736737"/>
              <a:gd name="connsiteY3" fmla="*/ 544172 h 1058102"/>
              <a:gd name="connsiteX4" fmla="*/ 2021894 w 2736737"/>
              <a:gd name="connsiteY4" fmla="*/ 1058093 h 1058102"/>
              <a:gd name="connsiteX5" fmla="*/ 2366299 w 2736737"/>
              <a:gd name="connsiteY5" fmla="*/ 499557 h 1058102"/>
              <a:gd name="connsiteX6" fmla="*/ 2477059 w 2736737"/>
              <a:gd name="connsiteY6" fmla="*/ 124800 h 1058102"/>
              <a:gd name="connsiteX7" fmla="*/ 1334965 w 2736737"/>
              <a:gd name="connsiteY7" fmla="*/ 133736 h 1058102"/>
              <a:gd name="connsiteX8" fmla="*/ 7 w 2736737"/>
              <a:gd name="connsiteY8" fmla="*/ 118444 h 1058102"/>
              <a:gd name="connsiteX0" fmla="*/ 7 w 2743372"/>
              <a:gd name="connsiteY0" fmla="*/ 118444 h 1058103"/>
              <a:gd name="connsiteX1" fmla="*/ 1317596 w 2743372"/>
              <a:gd name="connsiteY1" fmla="*/ 51683 h 1058103"/>
              <a:gd name="connsiteX2" fmla="*/ 2675660 w 2743372"/>
              <a:gd name="connsiteY2" fmla="*/ 32439 h 1058103"/>
              <a:gd name="connsiteX3" fmla="*/ 2468423 w 2743372"/>
              <a:gd name="connsiteY3" fmla="*/ 576743 h 1058103"/>
              <a:gd name="connsiteX4" fmla="*/ 2021894 w 2743372"/>
              <a:gd name="connsiteY4" fmla="*/ 1058093 h 1058103"/>
              <a:gd name="connsiteX5" fmla="*/ 2366299 w 2743372"/>
              <a:gd name="connsiteY5" fmla="*/ 499557 h 1058103"/>
              <a:gd name="connsiteX6" fmla="*/ 2477059 w 2743372"/>
              <a:gd name="connsiteY6" fmla="*/ 124800 h 1058103"/>
              <a:gd name="connsiteX7" fmla="*/ 1334965 w 2743372"/>
              <a:gd name="connsiteY7" fmla="*/ 133736 h 1058103"/>
              <a:gd name="connsiteX8" fmla="*/ 7 w 2743372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6299 w 2745645"/>
              <a:gd name="connsiteY5" fmla="*/ 499557 h 1058103"/>
              <a:gd name="connsiteX6" fmla="*/ 2477059 w 2745645"/>
              <a:gd name="connsiteY6" fmla="*/ 124800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6299 w 2745645"/>
              <a:gd name="connsiteY5" fmla="*/ 499557 h 1058103"/>
              <a:gd name="connsiteX6" fmla="*/ 2477059 w 2745645"/>
              <a:gd name="connsiteY6" fmla="*/ 124800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3560 w 2745645"/>
              <a:gd name="connsiteY5" fmla="*/ 425751 h 1058103"/>
              <a:gd name="connsiteX6" fmla="*/ 2477059 w 2745645"/>
              <a:gd name="connsiteY6" fmla="*/ 124800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3560 w 2745645"/>
              <a:gd name="connsiteY5" fmla="*/ 425751 h 1058103"/>
              <a:gd name="connsiteX6" fmla="*/ 2477059 w 2745645"/>
              <a:gd name="connsiteY6" fmla="*/ 124800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3560 w 2745645"/>
              <a:gd name="connsiteY5" fmla="*/ 425751 h 1058103"/>
              <a:gd name="connsiteX6" fmla="*/ 2419103 w 2745645"/>
              <a:gd name="connsiteY6" fmla="*/ 117810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3560 w 2745645"/>
              <a:gd name="connsiteY5" fmla="*/ 425751 h 1058103"/>
              <a:gd name="connsiteX6" fmla="*/ 2349075 w 2745645"/>
              <a:gd name="connsiteY6" fmla="*/ 116799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63560 w 2745645"/>
              <a:gd name="connsiteY5" fmla="*/ 425751 h 1058103"/>
              <a:gd name="connsiteX6" fmla="*/ 2349075 w 2745645"/>
              <a:gd name="connsiteY6" fmla="*/ 116799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83923 w 2745645"/>
              <a:gd name="connsiteY5" fmla="*/ 417543 h 1058103"/>
              <a:gd name="connsiteX6" fmla="*/ 2349075 w 2745645"/>
              <a:gd name="connsiteY6" fmla="*/ 116799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7 w 2745645"/>
              <a:gd name="connsiteY0" fmla="*/ 118444 h 1058103"/>
              <a:gd name="connsiteX1" fmla="*/ 1317596 w 2745645"/>
              <a:gd name="connsiteY1" fmla="*/ 51683 h 1058103"/>
              <a:gd name="connsiteX2" fmla="*/ 2675660 w 2745645"/>
              <a:gd name="connsiteY2" fmla="*/ 32439 h 1058103"/>
              <a:gd name="connsiteX3" fmla="*/ 2468423 w 2745645"/>
              <a:gd name="connsiteY3" fmla="*/ 576743 h 1058103"/>
              <a:gd name="connsiteX4" fmla="*/ 2021894 w 2745645"/>
              <a:gd name="connsiteY4" fmla="*/ 1058093 h 1058103"/>
              <a:gd name="connsiteX5" fmla="*/ 2383923 w 2745645"/>
              <a:gd name="connsiteY5" fmla="*/ 417543 h 1058103"/>
              <a:gd name="connsiteX6" fmla="*/ 2349075 w 2745645"/>
              <a:gd name="connsiteY6" fmla="*/ 116799 h 1058103"/>
              <a:gd name="connsiteX7" fmla="*/ 1334965 w 2745645"/>
              <a:gd name="connsiteY7" fmla="*/ 133736 h 1058103"/>
              <a:gd name="connsiteX8" fmla="*/ 7 w 2745645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349069 w 2745639"/>
              <a:gd name="connsiteY6" fmla="*/ 116799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288578 w 2745639"/>
              <a:gd name="connsiteY6" fmla="*/ 184348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288578 w 2745639"/>
              <a:gd name="connsiteY6" fmla="*/ 184348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288578 w 2745639"/>
              <a:gd name="connsiteY6" fmla="*/ 184348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288578 w 2745639"/>
              <a:gd name="connsiteY6" fmla="*/ 184348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288578 w 2745639"/>
              <a:gd name="connsiteY6" fmla="*/ 184348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058103"/>
              <a:gd name="connsiteX1" fmla="*/ 1317590 w 2745639"/>
              <a:gd name="connsiteY1" fmla="*/ 51683 h 1058103"/>
              <a:gd name="connsiteX2" fmla="*/ 2675654 w 2745639"/>
              <a:gd name="connsiteY2" fmla="*/ 32439 h 1058103"/>
              <a:gd name="connsiteX3" fmla="*/ 2468417 w 2745639"/>
              <a:gd name="connsiteY3" fmla="*/ 576743 h 1058103"/>
              <a:gd name="connsiteX4" fmla="*/ 2021888 w 2745639"/>
              <a:gd name="connsiteY4" fmla="*/ 1058093 h 1058103"/>
              <a:gd name="connsiteX5" fmla="*/ 2383917 w 2745639"/>
              <a:gd name="connsiteY5" fmla="*/ 417543 h 1058103"/>
              <a:gd name="connsiteX6" fmla="*/ 2288578 w 2745639"/>
              <a:gd name="connsiteY6" fmla="*/ 184348 h 1058103"/>
              <a:gd name="connsiteX7" fmla="*/ 1318831 w 2745639"/>
              <a:gd name="connsiteY7" fmla="*/ 218768 h 1058103"/>
              <a:gd name="connsiteX8" fmla="*/ 1 w 2745639"/>
              <a:gd name="connsiteY8" fmla="*/ 118444 h 1058103"/>
              <a:gd name="connsiteX0" fmla="*/ 1 w 2745639"/>
              <a:gd name="connsiteY0" fmla="*/ 118444 h 1106921"/>
              <a:gd name="connsiteX1" fmla="*/ 1317590 w 2745639"/>
              <a:gd name="connsiteY1" fmla="*/ 51683 h 1106921"/>
              <a:gd name="connsiteX2" fmla="*/ 2675654 w 2745639"/>
              <a:gd name="connsiteY2" fmla="*/ 32439 h 1106921"/>
              <a:gd name="connsiteX3" fmla="*/ 2468417 w 2745639"/>
              <a:gd name="connsiteY3" fmla="*/ 576743 h 1106921"/>
              <a:gd name="connsiteX4" fmla="*/ 1987822 w 2745639"/>
              <a:gd name="connsiteY4" fmla="*/ 1106913 h 1106921"/>
              <a:gd name="connsiteX5" fmla="*/ 2383917 w 2745639"/>
              <a:gd name="connsiteY5" fmla="*/ 417543 h 1106921"/>
              <a:gd name="connsiteX6" fmla="*/ 2288578 w 2745639"/>
              <a:gd name="connsiteY6" fmla="*/ 184348 h 1106921"/>
              <a:gd name="connsiteX7" fmla="*/ 1318831 w 2745639"/>
              <a:gd name="connsiteY7" fmla="*/ 218768 h 1106921"/>
              <a:gd name="connsiteX8" fmla="*/ 1 w 2745639"/>
              <a:gd name="connsiteY8" fmla="*/ 118444 h 110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5639" h="1106921">
                <a:moveTo>
                  <a:pt x="1" y="118444"/>
                </a:moveTo>
                <a:cubicBezTo>
                  <a:pt x="-206" y="90597"/>
                  <a:pt x="871648" y="66017"/>
                  <a:pt x="1317590" y="51683"/>
                </a:cubicBezTo>
                <a:cubicBezTo>
                  <a:pt x="1763532" y="37349"/>
                  <a:pt x="2471008" y="-44325"/>
                  <a:pt x="2675654" y="32439"/>
                </a:cubicBezTo>
                <a:cubicBezTo>
                  <a:pt x="2880300" y="109203"/>
                  <a:pt x="2582183" y="430041"/>
                  <a:pt x="2468417" y="576743"/>
                </a:cubicBezTo>
                <a:cubicBezTo>
                  <a:pt x="2338040" y="735433"/>
                  <a:pt x="2017684" y="1109032"/>
                  <a:pt x="1987822" y="1106913"/>
                </a:cubicBezTo>
                <a:cubicBezTo>
                  <a:pt x="1957960" y="1104794"/>
                  <a:pt x="2300418" y="568420"/>
                  <a:pt x="2383917" y="417543"/>
                </a:cubicBezTo>
                <a:cubicBezTo>
                  <a:pt x="2458418" y="256091"/>
                  <a:pt x="2519044" y="220686"/>
                  <a:pt x="2288578" y="184348"/>
                </a:cubicBezTo>
                <a:cubicBezTo>
                  <a:pt x="2109245" y="167777"/>
                  <a:pt x="1700260" y="229752"/>
                  <a:pt x="1318831" y="218768"/>
                </a:cubicBezTo>
                <a:cubicBezTo>
                  <a:pt x="937402" y="207784"/>
                  <a:pt x="208" y="146291"/>
                  <a:pt x="1" y="118444"/>
                </a:cubicBezTo>
                <a:close/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Texto explicativo retangular com cantos arredondados 36">
            <a:extLst>
              <a:ext uri="{FF2B5EF4-FFF2-40B4-BE49-F238E27FC236}">
                <a16:creationId xmlns:a16="http://schemas.microsoft.com/office/drawing/2014/main" xmlns="" id="{400DC609-3560-4317-BC5D-4B1C7E18ACBD}"/>
              </a:ext>
            </a:extLst>
          </p:cNvPr>
          <p:cNvSpPr/>
          <p:nvPr/>
        </p:nvSpPr>
        <p:spPr bwMode="auto">
          <a:xfrm>
            <a:off x="7347016" y="4059752"/>
            <a:ext cx="1691487" cy="235453"/>
          </a:xfrm>
          <a:prstGeom prst="wedgeRoundRectCallout">
            <a:avLst>
              <a:gd name="adj1" fmla="val -41643"/>
              <a:gd name="adj2" fmla="val -16495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FMCCO + RNE (10)</a:t>
            </a:r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xmlns="" id="{00000000-0008-0000-0400-00007B010000}"/>
              </a:ext>
            </a:extLst>
          </p:cNvPr>
          <p:cNvSpPr/>
          <p:nvPr/>
        </p:nvSpPr>
        <p:spPr>
          <a:xfrm rot="4966762">
            <a:off x="7197684" y="3088655"/>
            <a:ext cx="907907" cy="102330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Outras Premissas Estruturais</a:t>
            </a:r>
          </a:p>
        </p:txBody>
      </p:sp>
    </p:spTree>
    <p:extLst>
      <p:ext uri="{BB962C8B-B14F-4D97-AF65-F5344CB8AC3E}">
        <p14:creationId xmlns:p14="http://schemas.microsoft.com/office/powerpoint/2010/main" val="366326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1137" y="902746"/>
            <a:ext cx="10320139" cy="597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marL="311150" indent="-3111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Clr>
                <a:schemeClr val="tx1"/>
              </a:buClr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Atualizações para o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Planejamento Anual da Operação Energética - Ciclo 2020 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5000"/>
              </a:lnSpc>
              <a:buClr>
                <a:schemeClr val="tx1"/>
              </a:buClr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5000"/>
              </a:lnSpc>
              <a:buClr>
                <a:schemeClr val="tx1"/>
              </a:buClr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pt-BR" altLang="pt-BR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Premissas estruturais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</a:p>
          <a:p>
            <a:pPr>
              <a:lnSpc>
                <a:spcPct val="95000"/>
              </a:lnSpc>
              <a:buClr>
                <a:schemeClr val="tx1"/>
              </a:buClr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Alteração da Custo de déficit de energia elétrica em patamar único (Carta CCEE nº 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CT-CCEE-1499/2019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5.249,34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R$/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Taxa de desconto - 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(Ofício SRG/ANEEL nº 109/2019)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Penalidade outros usos de água – 5.255,00 R$/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(0,1% acima do patamar de déficit)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Penalidade vazão e geração mínima 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5.249,34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R$/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(igual ao patamar de déficit)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Penalidade volume mínimo – 1.864,73 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R$/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(= [(1 +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taxadescontoanual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)(11/12)]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xMAXCVU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), onde MAXCVU é o maior CVU considerando todo o horizonte de planejamento do NEWAVE)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Arquivo de Vazões – histórico de 1931 a 2018</a:t>
            </a:r>
            <a:endParaRPr lang="pt-BR" altLang="pt-BR" sz="1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Restrições operativas hidráulicas e volumes de espera conforme Inventário,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FSARHs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atualizadas e “Plano Anual de Prevenção de Cheias”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Usos consuntivos, transposições e vazões remanescentes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Dados Cadastrais de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UHEs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Manutenções de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Geração térmica máxima e inflexibilidades de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Custos estruturais de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Geração térmica por razões elétricas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31850" y="36513"/>
            <a:ext cx="8732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Premissas dos Estudos</a:t>
            </a:r>
          </a:p>
        </p:txBody>
      </p:sp>
    </p:spTree>
    <p:extLst>
      <p:ext uri="{BB962C8B-B14F-4D97-AF65-F5344CB8AC3E}">
        <p14:creationId xmlns:p14="http://schemas.microsoft.com/office/powerpoint/2010/main" val="93307011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50155" y="1145740"/>
            <a:ext cx="9812585" cy="2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69" tIns="52135" rIns="104269" bIns="52135">
            <a:spAutoFit/>
          </a:bodyPr>
          <a:lstStyle>
            <a:lvl1pPr marL="501650" indent="-5016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lnSpc>
                <a:spcPts val="4000"/>
              </a:lnSpc>
              <a:spcBef>
                <a:spcPts val="688"/>
              </a:spcBef>
              <a:spcAft>
                <a:spcPts val="688"/>
              </a:spcAft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Função de custo de déficit em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patamar de R$ 5.249,34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valor atualizado pela CCEE e informado ao ONS pela Carta CT-CCEE-1499/2019, conforme determinado pela Resolução Normativa ANEEL nº 795, de 05/12/2017.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82650" y="36513"/>
            <a:ext cx="909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Alteração da Função de Custo de Déficit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19788" y="4389664"/>
            <a:ext cx="26518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PMO dezembro/19</a:t>
            </a:r>
            <a:endParaRPr lang="pt-BR" sz="1600" dirty="0">
              <a:latin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0155" y="3666106"/>
            <a:ext cx="981258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Arquivo SISTEMA.DAT</a:t>
            </a:r>
            <a:endParaRPr lang="pt-BR" sz="1600" dirty="0"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50822" y="4389663"/>
            <a:ext cx="26518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PMO janeiro/20</a:t>
            </a:r>
            <a:endParaRPr lang="pt-BR" sz="16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31" y="5103589"/>
            <a:ext cx="4276725" cy="12001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65" y="5113114"/>
            <a:ext cx="4276725" cy="11906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5361272" y="4340994"/>
            <a:ext cx="0" cy="239669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0672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7000" y="779463"/>
            <a:ext cx="10482263" cy="62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marL="311150" indent="-3111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Clr>
                <a:schemeClr val="tx1"/>
              </a:buClr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Atualizações para o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Planejamento Anual da Operação Energética - Ciclo 2020 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5000"/>
              </a:lnSpc>
              <a:buClr>
                <a:schemeClr val="tx1"/>
              </a:buClr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5000"/>
              </a:lnSpc>
              <a:buClr>
                <a:schemeClr val="tx1"/>
              </a:buClr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pt-BR" altLang="pt-BR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Premissas estruturais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</a:p>
          <a:p>
            <a:pPr>
              <a:lnSpc>
                <a:spcPct val="95000"/>
              </a:lnSpc>
              <a:buClr>
                <a:schemeClr val="tx1"/>
              </a:buClr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da Custo de déficit de energia elétrica em patamar único (carta CCEE nº 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CT-CCEE-1499/2019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5.249,34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R$/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Taxa de desconto - 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(Ofício SRG/ANEEL nº 109/2019)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Penalidade outros usos de água – 5.255,00 R$/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(0,1% acima do patamar de déficit)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Penalidade vazão e geração mínima 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5.249,34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R$/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(igual ao patamar de déficit)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Penalidade volume mínimo – 1.864,73 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R$/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[(1 +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taxadescontoanual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)(11/12)] </a:t>
            </a:r>
            <a:r>
              <a:rPr lang="pt-BR" alt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xMAXCVU</a:t>
            </a: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onde MAXCVU é o maior CVU considerando todo o horizonte de planejamento do NEWAVE)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Arquivo de Vazões – histórico de 1931 a 2018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operativas hidráulicas e volumes de espera conforme Inventário, </a:t>
            </a:r>
            <a:r>
              <a:rPr lang="pt-BR" sz="1800" b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FSARHs</a:t>
            </a:r>
            <a:r>
              <a:rPr 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atualizadas e “Plano Anual de Prevenção de Cheias”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consuntivos, transposições e vazões remanescentes</a:t>
            </a:r>
            <a:endParaRPr lang="pt-BR" altLang="pt-BR" sz="1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Dados Cadastrais de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UHEs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Manutenções de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Geração térmica máxima e inflexibilidades de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Custos estruturais de </a:t>
            </a:r>
            <a:r>
              <a:rPr lang="pt-BR" altLang="pt-BR" sz="18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UTEs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Geração térmica por razões elétricas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31850" y="36513"/>
            <a:ext cx="8732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Premissas dos Estudos</a:t>
            </a:r>
          </a:p>
        </p:txBody>
      </p:sp>
    </p:spTree>
    <p:extLst>
      <p:ext uri="{BB962C8B-B14F-4D97-AF65-F5344CB8AC3E}">
        <p14:creationId xmlns:p14="http://schemas.microsoft.com/office/powerpoint/2010/main" val="380289766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ítulo 2"/>
          <p:cNvSpPr txBox="1">
            <a:spLocks/>
          </p:cNvSpPr>
          <p:nvPr/>
        </p:nvSpPr>
        <p:spPr>
          <a:xfrm>
            <a:off x="738188" y="108223"/>
            <a:ext cx="9955212" cy="6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16" tIns="52258" rIns="104516" bIns="52258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000" b="1" dirty="0">
                <a:ea typeface="+mn-ea"/>
              </a:rPr>
              <a:t>Geração Térmica por Razões Elétricas</a:t>
            </a:r>
          </a:p>
        </p:txBody>
      </p:sp>
      <p:grpSp>
        <p:nvGrpSpPr>
          <p:cNvPr id="58" name="Grupo 30"/>
          <p:cNvGrpSpPr/>
          <p:nvPr/>
        </p:nvGrpSpPr>
        <p:grpSpPr>
          <a:xfrm>
            <a:off x="2130480" y="768245"/>
            <a:ext cx="6287249" cy="5926919"/>
            <a:chOff x="2753618" y="1187549"/>
            <a:chExt cx="4362125" cy="4599977"/>
          </a:xfrm>
        </p:grpSpPr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6244305" y="3971951"/>
              <a:ext cx="259210" cy="420777"/>
            </a:xfrm>
            <a:custGeom>
              <a:avLst/>
              <a:gdLst>
                <a:gd name="T0" fmla="*/ 377 w 1003"/>
                <a:gd name="T1" fmla="*/ 1542 h 1542"/>
                <a:gd name="T2" fmla="*/ 412 w 1003"/>
                <a:gd name="T3" fmla="*/ 1491 h 1542"/>
                <a:gd name="T4" fmla="*/ 488 w 1003"/>
                <a:gd name="T5" fmla="*/ 1461 h 1542"/>
                <a:gd name="T6" fmla="*/ 604 w 1003"/>
                <a:gd name="T7" fmla="*/ 1471 h 1542"/>
                <a:gd name="T8" fmla="*/ 649 w 1003"/>
                <a:gd name="T9" fmla="*/ 1362 h 1542"/>
                <a:gd name="T10" fmla="*/ 666 w 1003"/>
                <a:gd name="T11" fmla="*/ 1205 h 1542"/>
                <a:gd name="T12" fmla="*/ 749 w 1003"/>
                <a:gd name="T13" fmla="*/ 1098 h 1542"/>
                <a:gd name="T14" fmla="*/ 900 w 1003"/>
                <a:gd name="T15" fmla="*/ 916 h 1542"/>
                <a:gd name="T16" fmla="*/ 955 w 1003"/>
                <a:gd name="T17" fmla="*/ 642 h 1542"/>
                <a:gd name="T18" fmla="*/ 947 w 1003"/>
                <a:gd name="T19" fmla="*/ 432 h 1542"/>
                <a:gd name="T20" fmla="*/ 1003 w 1003"/>
                <a:gd name="T21" fmla="*/ 246 h 1542"/>
                <a:gd name="T22" fmla="*/ 971 w 1003"/>
                <a:gd name="T23" fmla="*/ 107 h 1542"/>
                <a:gd name="T24" fmla="*/ 813 w 1003"/>
                <a:gd name="T25" fmla="*/ 72 h 1542"/>
                <a:gd name="T26" fmla="*/ 602 w 1003"/>
                <a:gd name="T27" fmla="*/ 0 h 1542"/>
                <a:gd name="T28" fmla="*/ 440 w 1003"/>
                <a:gd name="T29" fmla="*/ 0 h 1542"/>
                <a:gd name="T30" fmla="*/ 424 w 1003"/>
                <a:gd name="T31" fmla="*/ 484 h 1542"/>
                <a:gd name="T32" fmla="*/ 349 w 1003"/>
                <a:gd name="T33" fmla="*/ 682 h 1542"/>
                <a:gd name="T34" fmla="*/ 238 w 1003"/>
                <a:gd name="T35" fmla="*/ 916 h 1542"/>
                <a:gd name="T36" fmla="*/ 0 w 1003"/>
                <a:gd name="T37" fmla="*/ 944 h 1542"/>
                <a:gd name="T38" fmla="*/ 8 w 1003"/>
                <a:gd name="T39" fmla="*/ 1178 h 1542"/>
                <a:gd name="T40" fmla="*/ 377 w 1003"/>
                <a:gd name="T41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3" h="1542">
                  <a:moveTo>
                    <a:pt x="377" y="1542"/>
                  </a:moveTo>
                  <a:lnTo>
                    <a:pt x="412" y="1491"/>
                  </a:lnTo>
                  <a:lnTo>
                    <a:pt x="488" y="1461"/>
                  </a:lnTo>
                  <a:lnTo>
                    <a:pt x="604" y="1471"/>
                  </a:lnTo>
                  <a:lnTo>
                    <a:pt x="649" y="1362"/>
                  </a:lnTo>
                  <a:lnTo>
                    <a:pt x="666" y="1205"/>
                  </a:lnTo>
                  <a:lnTo>
                    <a:pt x="749" y="1098"/>
                  </a:lnTo>
                  <a:lnTo>
                    <a:pt x="900" y="916"/>
                  </a:lnTo>
                  <a:lnTo>
                    <a:pt x="955" y="642"/>
                  </a:lnTo>
                  <a:lnTo>
                    <a:pt x="947" y="432"/>
                  </a:lnTo>
                  <a:lnTo>
                    <a:pt x="1003" y="246"/>
                  </a:lnTo>
                  <a:lnTo>
                    <a:pt x="971" y="107"/>
                  </a:lnTo>
                  <a:lnTo>
                    <a:pt x="813" y="72"/>
                  </a:lnTo>
                  <a:lnTo>
                    <a:pt x="602" y="0"/>
                  </a:lnTo>
                  <a:lnTo>
                    <a:pt x="440" y="0"/>
                  </a:lnTo>
                  <a:lnTo>
                    <a:pt x="424" y="484"/>
                  </a:lnTo>
                  <a:lnTo>
                    <a:pt x="349" y="682"/>
                  </a:lnTo>
                  <a:lnTo>
                    <a:pt x="238" y="916"/>
                  </a:lnTo>
                  <a:lnTo>
                    <a:pt x="0" y="944"/>
                  </a:lnTo>
                  <a:lnTo>
                    <a:pt x="8" y="1178"/>
                  </a:lnTo>
                  <a:lnTo>
                    <a:pt x="377" y="154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 cap="sq">
              <a:solidFill>
                <a:srgbClr val="FF0000">
                  <a:alpha val="50000"/>
                </a:srgb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5913505" y="4296624"/>
              <a:ext cx="432017" cy="303894"/>
            </a:xfrm>
            <a:custGeom>
              <a:avLst/>
              <a:gdLst>
                <a:gd name="T0" fmla="*/ 6 w 1654"/>
                <a:gd name="T1" fmla="*/ 1109 h 1109"/>
                <a:gd name="T2" fmla="*/ 172 w 1654"/>
                <a:gd name="T3" fmla="*/ 844 h 1109"/>
                <a:gd name="T4" fmla="*/ 188 w 1654"/>
                <a:gd name="T5" fmla="*/ 747 h 1109"/>
                <a:gd name="T6" fmla="*/ 0 w 1654"/>
                <a:gd name="T7" fmla="*/ 598 h 1109"/>
                <a:gd name="T8" fmla="*/ 192 w 1654"/>
                <a:gd name="T9" fmla="*/ 582 h 1109"/>
                <a:gd name="T10" fmla="*/ 551 w 1654"/>
                <a:gd name="T11" fmla="*/ 557 h 1109"/>
                <a:gd name="T12" fmla="*/ 794 w 1654"/>
                <a:gd name="T13" fmla="*/ 489 h 1109"/>
                <a:gd name="T14" fmla="*/ 971 w 1654"/>
                <a:gd name="T15" fmla="*/ 392 h 1109"/>
                <a:gd name="T16" fmla="*/ 1119 w 1654"/>
                <a:gd name="T17" fmla="*/ 214 h 1109"/>
                <a:gd name="T18" fmla="*/ 1267 w 1654"/>
                <a:gd name="T19" fmla="*/ 0 h 1109"/>
                <a:gd name="T20" fmla="*/ 1641 w 1654"/>
                <a:gd name="T21" fmla="*/ 370 h 1109"/>
                <a:gd name="T22" fmla="*/ 1654 w 1654"/>
                <a:gd name="T23" fmla="*/ 604 h 1109"/>
                <a:gd name="T24" fmla="*/ 1578 w 1654"/>
                <a:gd name="T25" fmla="*/ 705 h 1109"/>
                <a:gd name="T26" fmla="*/ 1254 w 1654"/>
                <a:gd name="T27" fmla="*/ 785 h 1109"/>
                <a:gd name="T28" fmla="*/ 1200 w 1654"/>
                <a:gd name="T29" fmla="*/ 930 h 1109"/>
                <a:gd name="T30" fmla="*/ 1139 w 1654"/>
                <a:gd name="T31" fmla="*/ 980 h 1109"/>
                <a:gd name="T32" fmla="*/ 260 w 1654"/>
                <a:gd name="T33" fmla="*/ 986 h 1109"/>
                <a:gd name="T34" fmla="*/ 221 w 1654"/>
                <a:gd name="T35" fmla="*/ 1095 h 1109"/>
                <a:gd name="T36" fmla="*/ 6 w 1654"/>
                <a:gd name="T37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4" h="1109">
                  <a:moveTo>
                    <a:pt x="6" y="1109"/>
                  </a:moveTo>
                  <a:lnTo>
                    <a:pt x="172" y="844"/>
                  </a:lnTo>
                  <a:lnTo>
                    <a:pt x="188" y="747"/>
                  </a:lnTo>
                  <a:lnTo>
                    <a:pt x="0" y="598"/>
                  </a:lnTo>
                  <a:lnTo>
                    <a:pt x="192" y="582"/>
                  </a:lnTo>
                  <a:lnTo>
                    <a:pt x="551" y="557"/>
                  </a:lnTo>
                  <a:lnTo>
                    <a:pt x="794" y="489"/>
                  </a:lnTo>
                  <a:lnTo>
                    <a:pt x="971" y="392"/>
                  </a:lnTo>
                  <a:lnTo>
                    <a:pt x="1119" y="214"/>
                  </a:lnTo>
                  <a:lnTo>
                    <a:pt x="1267" y="0"/>
                  </a:lnTo>
                  <a:lnTo>
                    <a:pt x="1641" y="370"/>
                  </a:lnTo>
                  <a:lnTo>
                    <a:pt x="1654" y="604"/>
                  </a:lnTo>
                  <a:lnTo>
                    <a:pt x="1578" y="705"/>
                  </a:lnTo>
                  <a:lnTo>
                    <a:pt x="1254" y="785"/>
                  </a:lnTo>
                  <a:lnTo>
                    <a:pt x="1200" y="930"/>
                  </a:lnTo>
                  <a:lnTo>
                    <a:pt x="1139" y="980"/>
                  </a:lnTo>
                  <a:lnTo>
                    <a:pt x="260" y="986"/>
                  </a:lnTo>
                  <a:lnTo>
                    <a:pt x="221" y="1095"/>
                  </a:lnTo>
                  <a:lnTo>
                    <a:pt x="6" y="110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5103784" y="4109612"/>
              <a:ext cx="861564" cy="690906"/>
            </a:xfrm>
            <a:custGeom>
              <a:avLst/>
              <a:gdLst>
                <a:gd name="T0" fmla="*/ 1777 w 3309"/>
                <a:gd name="T1" fmla="*/ 2448 h 2526"/>
                <a:gd name="T2" fmla="*/ 1899 w 3309"/>
                <a:gd name="T3" fmla="*/ 2526 h 2526"/>
                <a:gd name="T4" fmla="*/ 2144 w 3309"/>
                <a:gd name="T5" fmla="*/ 2295 h 2526"/>
                <a:gd name="T6" fmla="*/ 2200 w 3309"/>
                <a:gd name="T7" fmla="*/ 2093 h 2526"/>
                <a:gd name="T8" fmla="*/ 2438 w 3309"/>
                <a:gd name="T9" fmla="*/ 2001 h 2526"/>
                <a:gd name="T10" fmla="*/ 2800 w 3309"/>
                <a:gd name="T11" fmla="*/ 1945 h 2526"/>
                <a:gd name="T12" fmla="*/ 2891 w 3309"/>
                <a:gd name="T13" fmla="*/ 1903 h 2526"/>
                <a:gd name="T14" fmla="*/ 2925 w 3309"/>
                <a:gd name="T15" fmla="*/ 1789 h 2526"/>
                <a:gd name="T16" fmla="*/ 3104 w 3309"/>
                <a:gd name="T17" fmla="*/ 1792 h 2526"/>
                <a:gd name="T18" fmla="*/ 3291 w 3309"/>
                <a:gd name="T19" fmla="*/ 1531 h 2526"/>
                <a:gd name="T20" fmla="*/ 3309 w 3309"/>
                <a:gd name="T21" fmla="*/ 1424 h 2526"/>
                <a:gd name="T22" fmla="*/ 3109 w 3309"/>
                <a:gd name="T23" fmla="*/ 1288 h 2526"/>
                <a:gd name="T24" fmla="*/ 2836 w 3309"/>
                <a:gd name="T25" fmla="*/ 1407 h 2526"/>
                <a:gd name="T26" fmla="*/ 2643 w 3309"/>
                <a:gd name="T27" fmla="*/ 1497 h 2526"/>
                <a:gd name="T28" fmla="*/ 2479 w 3309"/>
                <a:gd name="T29" fmla="*/ 1478 h 2526"/>
                <a:gd name="T30" fmla="*/ 2461 w 3309"/>
                <a:gd name="T31" fmla="*/ 903 h 2526"/>
                <a:gd name="T32" fmla="*/ 2202 w 3309"/>
                <a:gd name="T33" fmla="*/ 307 h 2526"/>
                <a:gd name="T34" fmla="*/ 1534 w 3309"/>
                <a:gd name="T35" fmla="*/ 302 h 2526"/>
                <a:gd name="T36" fmla="*/ 1137 w 3309"/>
                <a:gd name="T37" fmla="*/ 34 h 2526"/>
                <a:gd name="T38" fmla="*/ 732 w 3309"/>
                <a:gd name="T39" fmla="*/ 0 h 2526"/>
                <a:gd name="T40" fmla="*/ 743 w 3309"/>
                <a:gd name="T41" fmla="*/ 208 h 2526"/>
                <a:gd name="T42" fmla="*/ 645 w 3309"/>
                <a:gd name="T43" fmla="*/ 217 h 2526"/>
                <a:gd name="T44" fmla="*/ 408 w 3309"/>
                <a:gd name="T45" fmla="*/ 497 h 2526"/>
                <a:gd name="T46" fmla="*/ 376 w 3309"/>
                <a:gd name="T47" fmla="*/ 902 h 2526"/>
                <a:gd name="T48" fmla="*/ 0 w 3309"/>
                <a:gd name="T49" fmla="*/ 1160 h 2526"/>
                <a:gd name="T50" fmla="*/ 303 w 3309"/>
                <a:gd name="T51" fmla="*/ 1177 h 2526"/>
                <a:gd name="T52" fmla="*/ 1118 w 3309"/>
                <a:gd name="T53" fmla="*/ 1559 h 2526"/>
                <a:gd name="T54" fmla="*/ 1517 w 3309"/>
                <a:gd name="T55" fmla="*/ 2424 h 2526"/>
                <a:gd name="T56" fmla="*/ 1777 w 3309"/>
                <a:gd name="T57" fmla="*/ 2448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09" h="2526">
                  <a:moveTo>
                    <a:pt x="1777" y="2448"/>
                  </a:moveTo>
                  <a:lnTo>
                    <a:pt x="1899" y="2526"/>
                  </a:lnTo>
                  <a:lnTo>
                    <a:pt x="2144" y="2295"/>
                  </a:lnTo>
                  <a:lnTo>
                    <a:pt x="2200" y="2093"/>
                  </a:lnTo>
                  <a:lnTo>
                    <a:pt x="2438" y="2001"/>
                  </a:lnTo>
                  <a:lnTo>
                    <a:pt x="2800" y="1945"/>
                  </a:lnTo>
                  <a:lnTo>
                    <a:pt x="2891" y="1903"/>
                  </a:lnTo>
                  <a:lnTo>
                    <a:pt x="2925" y="1789"/>
                  </a:lnTo>
                  <a:lnTo>
                    <a:pt x="3104" y="1792"/>
                  </a:lnTo>
                  <a:lnTo>
                    <a:pt x="3291" y="1531"/>
                  </a:lnTo>
                  <a:lnTo>
                    <a:pt x="3309" y="1424"/>
                  </a:lnTo>
                  <a:lnTo>
                    <a:pt x="3109" y="1288"/>
                  </a:lnTo>
                  <a:lnTo>
                    <a:pt x="2836" y="1407"/>
                  </a:lnTo>
                  <a:lnTo>
                    <a:pt x="2643" y="1497"/>
                  </a:lnTo>
                  <a:lnTo>
                    <a:pt x="2479" y="1478"/>
                  </a:lnTo>
                  <a:lnTo>
                    <a:pt x="2461" y="903"/>
                  </a:lnTo>
                  <a:lnTo>
                    <a:pt x="2202" y="307"/>
                  </a:lnTo>
                  <a:lnTo>
                    <a:pt x="1534" y="302"/>
                  </a:lnTo>
                  <a:lnTo>
                    <a:pt x="1137" y="34"/>
                  </a:lnTo>
                  <a:lnTo>
                    <a:pt x="732" y="0"/>
                  </a:lnTo>
                  <a:lnTo>
                    <a:pt x="743" y="208"/>
                  </a:lnTo>
                  <a:lnTo>
                    <a:pt x="645" y="217"/>
                  </a:lnTo>
                  <a:lnTo>
                    <a:pt x="408" y="497"/>
                  </a:lnTo>
                  <a:lnTo>
                    <a:pt x="376" y="902"/>
                  </a:lnTo>
                  <a:lnTo>
                    <a:pt x="0" y="1160"/>
                  </a:lnTo>
                  <a:lnTo>
                    <a:pt x="303" y="1177"/>
                  </a:lnTo>
                  <a:lnTo>
                    <a:pt x="1118" y="1559"/>
                  </a:lnTo>
                  <a:lnTo>
                    <a:pt x="1517" y="2424"/>
                  </a:lnTo>
                  <a:lnTo>
                    <a:pt x="1777" y="24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5312384" y="3526499"/>
              <a:ext cx="1202238" cy="1007787"/>
            </a:xfrm>
            <a:custGeom>
              <a:avLst/>
              <a:gdLst>
                <a:gd name="T0" fmla="*/ 1804 w 4615"/>
                <a:gd name="T1" fmla="*/ 191 h 3681"/>
                <a:gd name="T2" fmla="*/ 2050 w 4615"/>
                <a:gd name="T3" fmla="*/ 188 h 3681"/>
                <a:gd name="T4" fmla="*/ 2074 w 4615"/>
                <a:gd name="T5" fmla="*/ 384 h 3681"/>
                <a:gd name="T6" fmla="*/ 2414 w 4615"/>
                <a:gd name="T7" fmla="*/ 365 h 3681"/>
                <a:gd name="T8" fmla="*/ 2925 w 4615"/>
                <a:gd name="T9" fmla="*/ 0 h 3681"/>
                <a:gd name="T10" fmla="*/ 2971 w 4615"/>
                <a:gd name="T11" fmla="*/ 235 h 3681"/>
                <a:gd name="T12" fmla="*/ 3482 w 4615"/>
                <a:gd name="T13" fmla="*/ 255 h 3681"/>
                <a:gd name="T14" fmla="*/ 3842 w 4615"/>
                <a:gd name="T15" fmla="*/ 488 h 3681"/>
                <a:gd name="T16" fmla="*/ 4121 w 4615"/>
                <a:gd name="T17" fmla="*/ 479 h 3681"/>
                <a:gd name="T18" fmla="*/ 4551 w 4615"/>
                <a:gd name="T19" fmla="*/ 843 h 3681"/>
                <a:gd name="T20" fmla="*/ 4608 w 4615"/>
                <a:gd name="T21" fmla="*/ 986 h 3681"/>
                <a:gd name="T22" fmla="*/ 4269 w 4615"/>
                <a:gd name="T23" fmla="*/ 1300 h 3681"/>
                <a:gd name="T24" fmla="*/ 4335 w 4615"/>
                <a:gd name="T25" fmla="*/ 1503 h 3681"/>
                <a:gd name="T26" fmla="*/ 4615 w 4615"/>
                <a:gd name="T27" fmla="*/ 1776 h 3681"/>
                <a:gd name="T28" fmla="*/ 4456 w 4615"/>
                <a:gd name="T29" fmla="*/ 1751 h 3681"/>
                <a:gd name="T30" fmla="*/ 4246 w 4615"/>
                <a:gd name="T31" fmla="*/ 1680 h 3681"/>
                <a:gd name="T32" fmla="*/ 4083 w 4615"/>
                <a:gd name="T33" fmla="*/ 1680 h 3681"/>
                <a:gd name="T34" fmla="*/ 4068 w 4615"/>
                <a:gd name="T35" fmla="*/ 2163 h 3681"/>
                <a:gd name="T36" fmla="*/ 3993 w 4615"/>
                <a:gd name="T37" fmla="*/ 2361 h 3681"/>
                <a:gd name="T38" fmla="*/ 3881 w 4615"/>
                <a:gd name="T39" fmla="*/ 2596 h 3681"/>
                <a:gd name="T40" fmla="*/ 3644 w 4615"/>
                <a:gd name="T41" fmla="*/ 2623 h 3681"/>
                <a:gd name="T42" fmla="*/ 3650 w 4615"/>
                <a:gd name="T43" fmla="*/ 2861 h 3681"/>
                <a:gd name="T44" fmla="*/ 3499 w 4615"/>
                <a:gd name="T45" fmla="*/ 3078 h 3681"/>
                <a:gd name="T46" fmla="*/ 3352 w 4615"/>
                <a:gd name="T47" fmla="*/ 3256 h 3681"/>
                <a:gd name="T48" fmla="*/ 3175 w 4615"/>
                <a:gd name="T49" fmla="*/ 3353 h 3681"/>
                <a:gd name="T50" fmla="*/ 2933 w 4615"/>
                <a:gd name="T51" fmla="*/ 3421 h 3681"/>
                <a:gd name="T52" fmla="*/ 2572 w 4615"/>
                <a:gd name="T53" fmla="*/ 3445 h 3681"/>
                <a:gd name="T54" fmla="*/ 2381 w 4615"/>
                <a:gd name="T55" fmla="*/ 3462 h 3681"/>
                <a:gd name="T56" fmla="*/ 2494 w 4615"/>
                <a:gd name="T57" fmla="*/ 3551 h 3681"/>
                <a:gd name="T58" fmla="*/ 2377 w 4615"/>
                <a:gd name="T59" fmla="*/ 3471 h 3681"/>
                <a:gd name="T60" fmla="*/ 2103 w 4615"/>
                <a:gd name="T61" fmla="*/ 3590 h 3681"/>
                <a:gd name="T62" fmla="*/ 1911 w 4615"/>
                <a:gd name="T63" fmla="*/ 3681 h 3681"/>
                <a:gd name="T64" fmla="*/ 1747 w 4615"/>
                <a:gd name="T65" fmla="*/ 3662 h 3681"/>
                <a:gd name="T66" fmla="*/ 1729 w 4615"/>
                <a:gd name="T67" fmla="*/ 3088 h 3681"/>
                <a:gd name="T68" fmla="*/ 1470 w 4615"/>
                <a:gd name="T69" fmla="*/ 2491 h 3681"/>
                <a:gd name="T70" fmla="*/ 802 w 4615"/>
                <a:gd name="T71" fmla="*/ 2486 h 3681"/>
                <a:gd name="T72" fmla="*/ 405 w 4615"/>
                <a:gd name="T73" fmla="*/ 2218 h 3681"/>
                <a:gd name="T74" fmla="*/ 0 w 4615"/>
                <a:gd name="T75" fmla="*/ 2184 h 3681"/>
                <a:gd name="T76" fmla="*/ 499 w 4615"/>
                <a:gd name="T77" fmla="*/ 1729 h 3681"/>
                <a:gd name="T78" fmla="*/ 1363 w 4615"/>
                <a:gd name="T79" fmla="*/ 1707 h 3681"/>
                <a:gd name="T80" fmla="*/ 1394 w 4615"/>
                <a:gd name="T81" fmla="*/ 1295 h 3681"/>
                <a:gd name="T82" fmla="*/ 1629 w 4615"/>
                <a:gd name="T83" fmla="*/ 911 h 3681"/>
                <a:gd name="T84" fmla="*/ 1645 w 4615"/>
                <a:gd name="T85" fmla="*/ 455 h 3681"/>
                <a:gd name="T86" fmla="*/ 1804 w 4615"/>
                <a:gd name="T87" fmla="*/ 457 h 3681"/>
                <a:gd name="T88" fmla="*/ 1804 w 4615"/>
                <a:gd name="T89" fmla="*/ 191 h 3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5" h="3681">
                  <a:moveTo>
                    <a:pt x="1804" y="191"/>
                  </a:moveTo>
                  <a:lnTo>
                    <a:pt x="2050" y="188"/>
                  </a:lnTo>
                  <a:lnTo>
                    <a:pt x="2074" y="384"/>
                  </a:lnTo>
                  <a:lnTo>
                    <a:pt x="2414" y="365"/>
                  </a:lnTo>
                  <a:lnTo>
                    <a:pt x="2925" y="0"/>
                  </a:lnTo>
                  <a:lnTo>
                    <a:pt x="2971" y="235"/>
                  </a:lnTo>
                  <a:lnTo>
                    <a:pt x="3482" y="255"/>
                  </a:lnTo>
                  <a:lnTo>
                    <a:pt x="3842" y="488"/>
                  </a:lnTo>
                  <a:lnTo>
                    <a:pt x="4121" y="479"/>
                  </a:lnTo>
                  <a:lnTo>
                    <a:pt x="4551" y="843"/>
                  </a:lnTo>
                  <a:lnTo>
                    <a:pt x="4608" y="986"/>
                  </a:lnTo>
                  <a:lnTo>
                    <a:pt x="4269" y="1300"/>
                  </a:lnTo>
                  <a:lnTo>
                    <a:pt x="4335" y="1503"/>
                  </a:lnTo>
                  <a:lnTo>
                    <a:pt x="4615" y="1776"/>
                  </a:lnTo>
                  <a:lnTo>
                    <a:pt x="4456" y="1751"/>
                  </a:lnTo>
                  <a:lnTo>
                    <a:pt x="4246" y="1680"/>
                  </a:lnTo>
                  <a:lnTo>
                    <a:pt x="4083" y="1680"/>
                  </a:lnTo>
                  <a:lnTo>
                    <a:pt x="4068" y="2163"/>
                  </a:lnTo>
                  <a:lnTo>
                    <a:pt x="3993" y="2361"/>
                  </a:lnTo>
                  <a:lnTo>
                    <a:pt x="3881" y="2596"/>
                  </a:lnTo>
                  <a:lnTo>
                    <a:pt x="3644" y="2623"/>
                  </a:lnTo>
                  <a:lnTo>
                    <a:pt x="3650" y="2861"/>
                  </a:lnTo>
                  <a:lnTo>
                    <a:pt x="3499" y="3078"/>
                  </a:lnTo>
                  <a:lnTo>
                    <a:pt x="3352" y="3256"/>
                  </a:lnTo>
                  <a:lnTo>
                    <a:pt x="3175" y="3353"/>
                  </a:lnTo>
                  <a:lnTo>
                    <a:pt x="2933" y="3421"/>
                  </a:lnTo>
                  <a:lnTo>
                    <a:pt x="2572" y="3445"/>
                  </a:lnTo>
                  <a:lnTo>
                    <a:pt x="2381" y="3462"/>
                  </a:lnTo>
                  <a:lnTo>
                    <a:pt x="2494" y="3551"/>
                  </a:lnTo>
                  <a:lnTo>
                    <a:pt x="2377" y="3471"/>
                  </a:lnTo>
                  <a:lnTo>
                    <a:pt x="2103" y="3590"/>
                  </a:lnTo>
                  <a:lnTo>
                    <a:pt x="1911" y="3681"/>
                  </a:lnTo>
                  <a:lnTo>
                    <a:pt x="1747" y="3662"/>
                  </a:lnTo>
                  <a:lnTo>
                    <a:pt x="1729" y="3088"/>
                  </a:lnTo>
                  <a:lnTo>
                    <a:pt x="1470" y="2491"/>
                  </a:lnTo>
                  <a:lnTo>
                    <a:pt x="802" y="2486"/>
                  </a:lnTo>
                  <a:lnTo>
                    <a:pt x="405" y="2218"/>
                  </a:lnTo>
                  <a:lnTo>
                    <a:pt x="0" y="2184"/>
                  </a:lnTo>
                  <a:lnTo>
                    <a:pt x="499" y="1729"/>
                  </a:lnTo>
                  <a:lnTo>
                    <a:pt x="1363" y="1707"/>
                  </a:lnTo>
                  <a:lnTo>
                    <a:pt x="1394" y="1295"/>
                  </a:lnTo>
                  <a:lnTo>
                    <a:pt x="1629" y="911"/>
                  </a:lnTo>
                  <a:lnTo>
                    <a:pt x="1645" y="455"/>
                  </a:lnTo>
                  <a:lnTo>
                    <a:pt x="1804" y="457"/>
                  </a:lnTo>
                  <a:lnTo>
                    <a:pt x="1804" y="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605114" y="5013504"/>
              <a:ext cx="794909" cy="774022"/>
            </a:xfrm>
            <a:custGeom>
              <a:avLst/>
              <a:gdLst>
                <a:gd name="T0" fmla="*/ 1654 w 3059"/>
                <a:gd name="T1" fmla="*/ 2799 h 2828"/>
                <a:gd name="T2" fmla="*/ 1441 w 3059"/>
                <a:gd name="T3" fmla="*/ 2828 h 2828"/>
                <a:gd name="T4" fmla="*/ 1480 w 3059"/>
                <a:gd name="T5" fmla="*/ 2664 h 2828"/>
                <a:gd name="T6" fmla="*/ 1573 w 3059"/>
                <a:gd name="T7" fmla="*/ 2605 h 2828"/>
                <a:gd name="T8" fmla="*/ 1526 w 3059"/>
                <a:gd name="T9" fmla="*/ 2282 h 2828"/>
                <a:gd name="T10" fmla="*/ 1426 w 3059"/>
                <a:gd name="T11" fmla="*/ 2262 h 2828"/>
                <a:gd name="T12" fmla="*/ 1317 w 3059"/>
                <a:gd name="T13" fmla="*/ 2063 h 2828"/>
                <a:gd name="T14" fmla="*/ 1302 w 3059"/>
                <a:gd name="T15" fmla="*/ 1880 h 2828"/>
                <a:gd name="T16" fmla="*/ 1139 w 3059"/>
                <a:gd name="T17" fmla="*/ 1813 h 2828"/>
                <a:gd name="T18" fmla="*/ 883 w 3059"/>
                <a:gd name="T19" fmla="*/ 1807 h 2828"/>
                <a:gd name="T20" fmla="*/ 636 w 3059"/>
                <a:gd name="T21" fmla="*/ 1663 h 2828"/>
                <a:gd name="T22" fmla="*/ 581 w 3059"/>
                <a:gd name="T23" fmla="*/ 1526 h 2828"/>
                <a:gd name="T24" fmla="*/ 357 w 3059"/>
                <a:gd name="T25" fmla="*/ 1389 h 2828"/>
                <a:gd name="T26" fmla="*/ 0 w 3059"/>
                <a:gd name="T27" fmla="*/ 1338 h 2828"/>
                <a:gd name="T28" fmla="*/ 403 w 3059"/>
                <a:gd name="T29" fmla="*/ 891 h 2828"/>
                <a:gd name="T30" fmla="*/ 434 w 3059"/>
                <a:gd name="T31" fmla="*/ 692 h 2828"/>
                <a:gd name="T32" fmla="*/ 659 w 3059"/>
                <a:gd name="T33" fmla="*/ 385 h 2828"/>
                <a:gd name="T34" fmla="*/ 887 w 3059"/>
                <a:gd name="T35" fmla="*/ 249 h 2828"/>
                <a:gd name="T36" fmla="*/ 891 w 3059"/>
                <a:gd name="T37" fmla="*/ 74 h 2828"/>
                <a:gd name="T38" fmla="*/ 1297 w 3059"/>
                <a:gd name="T39" fmla="*/ 0 h 2828"/>
                <a:gd name="T40" fmla="*/ 2091 w 3059"/>
                <a:gd name="T41" fmla="*/ 18 h 2828"/>
                <a:gd name="T42" fmla="*/ 3001 w 3059"/>
                <a:gd name="T43" fmla="*/ 533 h 2828"/>
                <a:gd name="T44" fmla="*/ 3059 w 3059"/>
                <a:gd name="T45" fmla="*/ 962 h 2828"/>
                <a:gd name="T46" fmla="*/ 2885 w 3059"/>
                <a:gd name="T47" fmla="*/ 1368 h 2828"/>
                <a:gd name="T48" fmla="*/ 2739 w 3059"/>
                <a:gd name="T49" fmla="*/ 1481 h 2828"/>
                <a:gd name="T50" fmla="*/ 2608 w 3059"/>
                <a:gd name="T51" fmla="*/ 1710 h 2828"/>
                <a:gd name="T52" fmla="*/ 2516 w 3059"/>
                <a:gd name="T53" fmla="*/ 1901 h 2828"/>
                <a:gd name="T54" fmla="*/ 2067 w 3059"/>
                <a:gd name="T55" fmla="*/ 2165 h 2828"/>
                <a:gd name="T56" fmla="*/ 1982 w 3059"/>
                <a:gd name="T57" fmla="*/ 2329 h 2828"/>
                <a:gd name="T58" fmla="*/ 1921 w 3059"/>
                <a:gd name="T59" fmla="*/ 2593 h 2828"/>
                <a:gd name="T60" fmla="*/ 1764 w 3059"/>
                <a:gd name="T61" fmla="*/ 2654 h 2828"/>
                <a:gd name="T62" fmla="*/ 1654 w 3059"/>
                <a:gd name="T63" fmla="*/ 2799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9" h="2828">
                  <a:moveTo>
                    <a:pt x="1654" y="2799"/>
                  </a:moveTo>
                  <a:lnTo>
                    <a:pt x="1441" y="2828"/>
                  </a:lnTo>
                  <a:lnTo>
                    <a:pt x="1480" y="2664"/>
                  </a:lnTo>
                  <a:lnTo>
                    <a:pt x="1573" y="2605"/>
                  </a:lnTo>
                  <a:lnTo>
                    <a:pt x="1526" y="2282"/>
                  </a:lnTo>
                  <a:lnTo>
                    <a:pt x="1426" y="2262"/>
                  </a:lnTo>
                  <a:lnTo>
                    <a:pt x="1317" y="2063"/>
                  </a:lnTo>
                  <a:lnTo>
                    <a:pt x="1302" y="1880"/>
                  </a:lnTo>
                  <a:lnTo>
                    <a:pt x="1139" y="1813"/>
                  </a:lnTo>
                  <a:lnTo>
                    <a:pt x="883" y="1807"/>
                  </a:lnTo>
                  <a:lnTo>
                    <a:pt x="636" y="1663"/>
                  </a:lnTo>
                  <a:lnTo>
                    <a:pt x="581" y="1526"/>
                  </a:lnTo>
                  <a:lnTo>
                    <a:pt x="357" y="1389"/>
                  </a:lnTo>
                  <a:lnTo>
                    <a:pt x="0" y="1338"/>
                  </a:lnTo>
                  <a:lnTo>
                    <a:pt x="403" y="891"/>
                  </a:lnTo>
                  <a:lnTo>
                    <a:pt x="434" y="692"/>
                  </a:lnTo>
                  <a:lnTo>
                    <a:pt x="659" y="385"/>
                  </a:lnTo>
                  <a:lnTo>
                    <a:pt x="887" y="249"/>
                  </a:lnTo>
                  <a:lnTo>
                    <a:pt x="891" y="74"/>
                  </a:lnTo>
                  <a:lnTo>
                    <a:pt x="1297" y="0"/>
                  </a:lnTo>
                  <a:lnTo>
                    <a:pt x="2091" y="18"/>
                  </a:lnTo>
                  <a:lnTo>
                    <a:pt x="3001" y="533"/>
                  </a:lnTo>
                  <a:lnTo>
                    <a:pt x="3059" y="962"/>
                  </a:lnTo>
                  <a:lnTo>
                    <a:pt x="2885" y="1368"/>
                  </a:lnTo>
                  <a:lnTo>
                    <a:pt x="2739" y="1481"/>
                  </a:lnTo>
                  <a:lnTo>
                    <a:pt x="2608" y="1710"/>
                  </a:lnTo>
                  <a:lnTo>
                    <a:pt x="2516" y="1901"/>
                  </a:lnTo>
                  <a:lnTo>
                    <a:pt x="2067" y="2165"/>
                  </a:lnTo>
                  <a:lnTo>
                    <a:pt x="1982" y="2329"/>
                  </a:lnTo>
                  <a:lnTo>
                    <a:pt x="1921" y="2593"/>
                  </a:lnTo>
                  <a:lnTo>
                    <a:pt x="1764" y="2654"/>
                  </a:lnTo>
                  <a:lnTo>
                    <a:pt x="1654" y="27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4898886" y="4844674"/>
              <a:ext cx="641851" cy="415583"/>
            </a:xfrm>
            <a:custGeom>
              <a:avLst/>
              <a:gdLst>
                <a:gd name="T0" fmla="*/ 2069 w 2469"/>
                <a:gd name="T1" fmla="*/ 1472 h 1519"/>
                <a:gd name="T2" fmla="*/ 1940 w 2469"/>
                <a:gd name="T3" fmla="*/ 1519 h 1519"/>
                <a:gd name="T4" fmla="*/ 1881 w 2469"/>
                <a:gd name="T5" fmla="*/ 1101 h 1519"/>
                <a:gd name="T6" fmla="*/ 939 w 2469"/>
                <a:gd name="T7" fmla="*/ 575 h 1519"/>
                <a:gd name="T8" fmla="*/ 129 w 2469"/>
                <a:gd name="T9" fmla="*/ 583 h 1519"/>
                <a:gd name="T10" fmla="*/ 0 w 2469"/>
                <a:gd name="T11" fmla="*/ 599 h 1519"/>
                <a:gd name="T12" fmla="*/ 266 w 2469"/>
                <a:gd name="T13" fmla="*/ 445 h 1519"/>
                <a:gd name="T14" fmla="*/ 347 w 2469"/>
                <a:gd name="T15" fmla="*/ 306 h 1519"/>
                <a:gd name="T16" fmla="*/ 342 w 2469"/>
                <a:gd name="T17" fmla="*/ 144 h 1519"/>
                <a:gd name="T18" fmla="*/ 941 w 2469"/>
                <a:gd name="T19" fmla="*/ 136 h 1519"/>
                <a:gd name="T20" fmla="*/ 1161 w 2469"/>
                <a:gd name="T21" fmla="*/ 253 h 1519"/>
                <a:gd name="T22" fmla="*/ 1373 w 2469"/>
                <a:gd name="T23" fmla="*/ 285 h 1519"/>
                <a:gd name="T24" fmla="*/ 1531 w 2469"/>
                <a:gd name="T25" fmla="*/ 208 h 1519"/>
                <a:gd name="T26" fmla="*/ 1650 w 2469"/>
                <a:gd name="T27" fmla="*/ 84 h 1519"/>
                <a:gd name="T28" fmla="*/ 2102 w 2469"/>
                <a:gd name="T29" fmla="*/ 69 h 1519"/>
                <a:gd name="T30" fmla="*/ 2469 w 2469"/>
                <a:gd name="T31" fmla="*/ 0 h 1519"/>
                <a:gd name="T32" fmla="*/ 2348 w 2469"/>
                <a:gd name="T33" fmla="*/ 202 h 1519"/>
                <a:gd name="T34" fmla="*/ 2327 w 2469"/>
                <a:gd name="T35" fmla="*/ 1131 h 1519"/>
                <a:gd name="T36" fmla="*/ 2144 w 2469"/>
                <a:gd name="T37" fmla="*/ 1302 h 1519"/>
                <a:gd name="T38" fmla="*/ 2069 w 2469"/>
                <a:gd name="T39" fmla="*/ 1472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9" h="1519">
                  <a:moveTo>
                    <a:pt x="2069" y="1472"/>
                  </a:moveTo>
                  <a:lnTo>
                    <a:pt x="1940" y="1519"/>
                  </a:lnTo>
                  <a:lnTo>
                    <a:pt x="1881" y="1101"/>
                  </a:lnTo>
                  <a:lnTo>
                    <a:pt x="939" y="575"/>
                  </a:lnTo>
                  <a:lnTo>
                    <a:pt x="129" y="583"/>
                  </a:lnTo>
                  <a:lnTo>
                    <a:pt x="0" y="599"/>
                  </a:lnTo>
                  <a:lnTo>
                    <a:pt x="266" y="445"/>
                  </a:lnTo>
                  <a:lnTo>
                    <a:pt x="347" y="306"/>
                  </a:lnTo>
                  <a:lnTo>
                    <a:pt x="342" y="144"/>
                  </a:lnTo>
                  <a:lnTo>
                    <a:pt x="941" y="136"/>
                  </a:lnTo>
                  <a:lnTo>
                    <a:pt x="1161" y="253"/>
                  </a:lnTo>
                  <a:lnTo>
                    <a:pt x="1373" y="285"/>
                  </a:lnTo>
                  <a:lnTo>
                    <a:pt x="1531" y="208"/>
                  </a:lnTo>
                  <a:lnTo>
                    <a:pt x="1650" y="84"/>
                  </a:lnTo>
                  <a:lnTo>
                    <a:pt x="2102" y="69"/>
                  </a:lnTo>
                  <a:lnTo>
                    <a:pt x="2469" y="0"/>
                  </a:lnTo>
                  <a:lnTo>
                    <a:pt x="2348" y="202"/>
                  </a:lnTo>
                  <a:lnTo>
                    <a:pt x="2327" y="1131"/>
                  </a:lnTo>
                  <a:lnTo>
                    <a:pt x="2144" y="1302"/>
                  </a:lnTo>
                  <a:lnTo>
                    <a:pt x="2069" y="147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4923572" y="4429092"/>
              <a:ext cx="673945" cy="493504"/>
            </a:xfrm>
            <a:custGeom>
              <a:avLst/>
              <a:gdLst>
                <a:gd name="T0" fmla="*/ 2397 w 2587"/>
                <a:gd name="T1" fmla="*/ 1492 h 1801"/>
                <a:gd name="T2" fmla="*/ 2477 w 2587"/>
                <a:gd name="T3" fmla="*/ 1444 h 1801"/>
                <a:gd name="T4" fmla="*/ 2587 w 2587"/>
                <a:gd name="T5" fmla="*/ 1375 h 1801"/>
                <a:gd name="T6" fmla="*/ 2449 w 2587"/>
                <a:gd name="T7" fmla="*/ 1277 h 1801"/>
                <a:gd name="T8" fmla="*/ 2209 w 2587"/>
                <a:gd name="T9" fmla="*/ 1244 h 1801"/>
                <a:gd name="T10" fmla="*/ 1808 w 2587"/>
                <a:gd name="T11" fmla="*/ 394 h 1801"/>
                <a:gd name="T12" fmla="*/ 984 w 2587"/>
                <a:gd name="T13" fmla="*/ 18 h 1801"/>
                <a:gd name="T14" fmla="*/ 671 w 2587"/>
                <a:gd name="T15" fmla="*/ 0 h 1801"/>
                <a:gd name="T16" fmla="*/ 0 w 2587"/>
                <a:gd name="T17" fmla="*/ 596 h 1801"/>
                <a:gd name="T18" fmla="*/ 8 w 2587"/>
                <a:gd name="T19" fmla="*/ 1375 h 1801"/>
                <a:gd name="T20" fmla="*/ 23 w 2587"/>
                <a:gd name="T21" fmla="*/ 1459 h 1801"/>
                <a:gd name="T22" fmla="*/ 258 w 2587"/>
                <a:gd name="T23" fmla="*/ 1448 h 1801"/>
                <a:gd name="T24" fmla="*/ 252 w 2587"/>
                <a:gd name="T25" fmla="*/ 1657 h 1801"/>
                <a:gd name="T26" fmla="*/ 851 w 2587"/>
                <a:gd name="T27" fmla="*/ 1654 h 1801"/>
                <a:gd name="T28" fmla="*/ 1028 w 2587"/>
                <a:gd name="T29" fmla="*/ 1753 h 1801"/>
                <a:gd name="T30" fmla="*/ 1284 w 2587"/>
                <a:gd name="T31" fmla="*/ 1801 h 1801"/>
                <a:gd name="T32" fmla="*/ 1471 w 2587"/>
                <a:gd name="T33" fmla="*/ 1701 h 1801"/>
                <a:gd name="T34" fmla="*/ 1570 w 2587"/>
                <a:gd name="T35" fmla="*/ 1586 h 1801"/>
                <a:gd name="T36" fmla="*/ 2002 w 2587"/>
                <a:gd name="T37" fmla="*/ 1583 h 1801"/>
                <a:gd name="T38" fmla="*/ 2397 w 2587"/>
                <a:gd name="T39" fmla="*/ 1492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87" h="1801">
                  <a:moveTo>
                    <a:pt x="2397" y="1492"/>
                  </a:moveTo>
                  <a:lnTo>
                    <a:pt x="2477" y="1444"/>
                  </a:lnTo>
                  <a:lnTo>
                    <a:pt x="2587" y="1375"/>
                  </a:lnTo>
                  <a:lnTo>
                    <a:pt x="2449" y="1277"/>
                  </a:lnTo>
                  <a:lnTo>
                    <a:pt x="2209" y="1244"/>
                  </a:lnTo>
                  <a:lnTo>
                    <a:pt x="1808" y="394"/>
                  </a:lnTo>
                  <a:lnTo>
                    <a:pt x="984" y="18"/>
                  </a:lnTo>
                  <a:lnTo>
                    <a:pt x="671" y="0"/>
                  </a:lnTo>
                  <a:lnTo>
                    <a:pt x="0" y="596"/>
                  </a:lnTo>
                  <a:lnTo>
                    <a:pt x="8" y="1375"/>
                  </a:lnTo>
                  <a:lnTo>
                    <a:pt x="23" y="1459"/>
                  </a:lnTo>
                  <a:lnTo>
                    <a:pt x="258" y="1448"/>
                  </a:lnTo>
                  <a:lnTo>
                    <a:pt x="252" y="1657"/>
                  </a:lnTo>
                  <a:lnTo>
                    <a:pt x="851" y="1654"/>
                  </a:lnTo>
                  <a:lnTo>
                    <a:pt x="1028" y="1753"/>
                  </a:lnTo>
                  <a:lnTo>
                    <a:pt x="1284" y="1801"/>
                  </a:lnTo>
                  <a:lnTo>
                    <a:pt x="1471" y="1701"/>
                  </a:lnTo>
                  <a:lnTo>
                    <a:pt x="1570" y="1586"/>
                  </a:lnTo>
                  <a:lnTo>
                    <a:pt x="2002" y="1583"/>
                  </a:lnTo>
                  <a:lnTo>
                    <a:pt x="2397" y="14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5772792" y="2857670"/>
              <a:ext cx="1036837" cy="1140253"/>
            </a:xfrm>
            <a:custGeom>
              <a:avLst/>
              <a:gdLst>
                <a:gd name="T0" fmla="*/ 2906 w 3976"/>
                <a:gd name="T1" fmla="*/ 4171 h 4171"/>
                <a:gd name="T2" fmla="*/ 2774 w 3976"/>
                <a:gd name="T3" fmla="*/ 4161 h 4171"/>
                <a:gd name="T4" fmla="*/ 2496 w 3976"/>
                <a:gd name="T5" fmla="*/ 3897 h 4171"/>
                <a:gd name="T6" fmla="*/ 2429 w 3976"/>
                <a:gd name="T7" fmla="*/ 3694 h 4171"/>
                <a:gd name="T8" fmla="*/ 2767 w 3976"/>
                <a:gd name="T9" fmla="*/ 3380 h 4171"/>
                <a:gd name="T10" fmla="*/ 2711 w 3976"/>
                <a:gd name="T11" fmla="*/ 3238 h 4171"/>
                <a:gd name="T12" fmla="*/ 2281 w 3976"/>
                <a:gd name="T13" fmla="*/ 2873 h 4171"/>
                <a:gd name="T14" fmla="*/ 2002 w 3976"/>
                <a:gd name="T15" fmla="*/ 2883 h 4171"/>
                <a:gd name="T16" fmla="*/ 1642 w 3976"/>
                <a:gd name="T17" fmla="*/ 2649 h 4171"/>
                <a:gd name="T18" fmla="*/ 1131 w 3976"/>
                <a:gd name="T19" fmla="*/ 2629 h 4171"/>
                <a:gd name="T20" fmla="*/ 1085 w 3976"/>
                <a:gd name="T21" fmla="*/ 2395 h 4171"/>
                <a:gd name="T22" fmla="*/ 573 w 3976"/>
                <a:gd name="T23" fmla="*/ 2759 h 4171"/>
                <a:gd name="T24" fmla="*/ 234 w 3976"/>
                <a:gd name="T25" fmla="*/ 2778 h 4171"/>
                <a:gd name="T26" fmla="*/ 258 w 3976"/>
                <a:gd name="T27" fmla="*/ 1079 h 4171"/>
                <a:gd name="T28" fmla="*/ 0 w 3976"/>
                <a:gd name="T29" fmla="*/ 1078 h 4171"/>
                <a:gd name="T30" fmla="*/ 368 w 3976"/>
                <a:gd name="T31" fmla="*/ 632 h 4171"/>
                <a:gd name="T32" fmla="*/ 595 w 3976"/>
                <a:gd name="T33" fmla="*/ 632 h 4171"/>
                <a:gd name="T34" fmla="*/ 786 w 3976"/>
                <a:gd name="T35" fmla="*/ 950 h 4171"/>
                <a:gd name="T36" fmla="*/ 1159 w 3976"/>
                <a:gd name="T37" fmla="*/ 743 h 4171"/>
                <a:gd name="T38" fmla="*/ 1350 w 3976"/>
                <a:gd name="T39" fmla="*/ 545 h 4171"/>
                <a:gd name="T40" fmla="*/ 1150 w 3976"/>
                <a:gd name="T41" fmla="*/ 289 h 4171"/>
                <a:gd name="T42" fmla="*/ 2153 w 3976"/>
                <a:gd name="T43" fmla="*/ 286 h 4171"/>
                <a:gd name="T44" fmla="*/ 2378 w 3976"/>
                <a:gd name="T45" fmla="*/ 81 h 4171"/>
                <a:gd name="T46" fmla="*/ 2482 w 3976"/>
                <a:gd name="T47" fmla="*/ 98 h 4171"/>
                <a:gd name="T48" fmla="*/ 2696 w 3976"/>
                <a:gd name="T49" fmla="*/ 388 h 4171"/>
                <a:gd name="T50" fmla="*/ 3174 w 3976"/>
                <a:gd name="T51" fmla="*/ 0 h 4171"/>
                <a:gd name="T52" fmla="*/ 3621 w 3976"/>
                <a:gd name="T53" fmla="*/ 290 h 4171"/>
                <a:gd name="T54" fmla="*/ 3633 w 3976"/>
                <a:gd name="T55" fmla="*/ 671 h 4171"/>
                <a:gd name="T56" fmla="*/ 3857 w 3976"/>
                <a:gd name="T57" fmla="*/ 687 h 4171"/>
                <a:gd name="T58" fmla="*/ 3849 w 3976"/>
                <a:gd name="T59" fmla="*/ 844 h 4171"/>
                <a:gd name="T60" fmla="*/ 3607 w 3976"/>
                <a:gd name="T61" fmla="*/ 870 h 4171"/>
                <a:gd name="T62" fmla="*/ 3609 w 3976"/>
                <a:gd name="T63" fmla="*/ 1139 h 4171"/>
                <a:gd name="T64" fmla="*/ 3803 w 3976"/>
                <a:gd name="T65" fmla="*/ 1317 h 4171"/>
                <a:gd name="T66" fmla="*/ 3976 w 3976"/>
                <a:gd name="T67" fmla="*/ 1374 h 4171"/>
                <a:gd name="T68" fmla="*/ 3940 w 3976"/>
                <a:gd name="T69" fmla="*/ 1511 h 4171"/>
                <a:gd name="T70" fmla="*/ 3812 w 3976"/>
                <a:gd name="T71" fmla="*/ 1587 h 4171"/>
                <a:gd name="T72" fmla="*/ 3796 w 3976"/>
                <a:gd name="T73" fmla="*/ 1765 h 4171"/>
                <a:gd name="T74" fmla="*/ 3709 w 3976"/>
                <a:gd name="T75" fmla="*/ 1842 h 4171"/>
                <a:gd name="T76" fmla="*/ 3612 w 3976"/>
                <a:gd name="T77" fmla="*/ 1959 h 4171"/>
                <a:gd name="T78" fmla="*/ 3434 w 3976"/>
                <a:gd name="T79" fmla="*/ 2056 h 4171"/>
                <a:gd name="T80" fmla="*/ 3276 w 3976"/>
                <a:gd name="T81" fmla="*/ 2072 h 4171"/>
                <a:gd name="T82" fmla="*/ 3333 w 3976"/>
                <a:gd name="T83" fmla="*/ 2235 h 4171"/>
                <a:gd name="T84" fmla="*/ 3320 w 3976"/>
                <a:gd name="T85" fmla="*/ 3178 h 4171"/>
                <a:gd name="T86" fmla="*/ 3205 w 3976"/>
                <a:gd name="T87" fmla="*/ 3291 h 4171"/>
                <a:gd name="T88" fmla="*/ 3162 w 3976"/>
                <a:gd name="T89" fmla="*/ 3425 h 4171"/>
                <a:gd name="T90" fmla="*/ 3128 w 3976"/>
                <a:gd name="T91" fmla="*/ 3669 h 4171"/>
                <a:gd name="T92" fmla="*/ 3064 w 3976"/>
                <a:gd name="T93" fmla="*/ 3813 h 4171"/>
                <a:gd name="T94" fmla="*/ 3051 w 3976"/>
                <a:gd name="T95" fmla="*/ 4139 h 4171"/>
                <a:gd name="T96" fmla="*/ 2906 w 3976"/>
                <a:gd name="T97" fmla="*/ 4171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76" h="4171">
                  <a:moveTo>
                    <a:pt x="2906" y="4171"/>
                  </a:moveTo>
                  <a:lnTo>
                    <a:pt x="2774" y="4161"/>
                  </a:lnTo>
                  <a:lnTo>
                    <a:pt x="2496" y="3897"/>
                  </a:lnTo>
                  <a:lnTo>
                    <a:pt x="2429" y="3694"/>
                  </a:lnTo>
                  <a:lnTo>
                    <a:pt x="2767" y="3380"/>
                  </a:lnTo>
                  <a:lnTo>
                    <a:pt x="2711" y="3238"/>
                  </a:lnTo>
                  <a:lnTo>
                    <a:pt x="2281" y="2873"/>
                  </a:lnTo>
                  <a:lnTo>
                    <a:pt x="2002" y="2883"/>
                  </a:lnTo>
                  <a:lnTo>
                    <a:pt x="1642" y="2649"/>
                  </a:lnTo>
                  <a:lnTo>
                    <a:pt x="1131" y="2629"/>
                  </a:lnTo>
                  <a:lnTo>
                    <a:pt x="1085" y="2395"/>
                  </a:lnTo>
                  <a:lnTo>
                    <a:pt x="573" y="2759"/>
                  </a:lnTo>
                  <a:lnTo>
                    <a:pt x="234" y="2778"/>
                  </a:lnTo>
                  <a:lnTo>
                    <a:pt x="258" y="1079"/>
                  </a:lnTo>
                  <a:lnTo>
                    <a:pt x="0" y="1078"/>
                  </a:lnTo>
                  <a:lnTo>
                    <a:pt x="368" y="632"/>
                  </a:lnTo>
                  <a:lnTo>
                    <a:pt x="595" y="632"/>
                  </a:lnTo>
                  <a:lnTo>
                    <a:pt x="786" y="950"/>
                  </a:lnTo>
                  <a:lnTo>
                    <a:pt x="1159" y="743"/>
                  </a:lnTo>
                  <a:lnTo>
                    <a:pt x="1350" y="545"/>
                  </a:lnTo>
                  <a:lnTo>
                    <a:pt x="1150" y="289"/>
                  </a:lnTo>
                  <a:lnTo>
                    <a:pt x="2153" y="286"/>
                  </a:lnTo>
                  <a:lnTo>
                    <a:pt x="2378" y="81"/>
                  </a:lnTo>
                  <a:lnTo>
                    <a:pt x="2482" y="98"/>
                  </a:lnTo>
                  <a:lnTo>
                    <a:pt x="2696" y="388"/>
                  </a:lnTo>
                  <a:lnTo>
                    <a:pt x="3174" y="0"/>
                  </a:lnTo>
                  <a:lnTo>
                    <a:pt x="3621" y="290"/>
                  </a:lnTo>
                  <a:lnTo>
                    <a:pt x="3633" y="671"/>
                  </a:lnTo>
                  <a:lnTo>
                    <a:pt x="3857" y="687"/>
                  </a:lnTo>
                  <a:lnTo>
                    <a:pt x="3849" y="844"/>
                  </a:lnTo>
                  <a:lnTo>
                    <a:pt x="3607" y="870"/>
                  </a:lnTo>
                  <a:lnTo>
                    <a:pt x="3609" y="1139"/>
                  </a:lnTo>
                  <a:lnTo>
                    <a:pt x="3803" y="1317"/>
                  </a:lnTo>
                  <a:lnTo>
                    <a:pt x="3976" y="1374"/>
                  </a:lnTo>
                  <a:lnTo>
                    <a:pt x="3940" y="1511"/>
                  </a:lnTo>
                  <a:lnTo>
                    <a:pt x="3812" y="1587"/>
                  </a:lnTo>
                  <a:lnTo>
                    <a:pt x="3796" y="1765"/>
                  </a:lnTo>
                  <a:lnTo>
                    <a:pt x="3709" y="1842"/>
                  </a:lnTo>
                  <a:lnTo>
                    <a:pt x="3612" y="1959"/>
                  </a:lnTo>
                  <a:lnTo>
                    <a:pt x="3434" y="2056"/>
                  </a:lnTo>
                  <a:lnTo>
                    <a:pt x="3276" y="2072"/>
                  </a:lnTo>
                  <a:lnTo>
                    <a:pt x="3333" y="2235"/>
                  </a:lnTo>
                  <a:lnTo>
                    <a:pt x="3320" y="3178"/>
                  </a:lnTo>
                  <a:lnTo>
                    <a:pt x="3205" y="3291"/>
                  </a:lnTo>
                  <a:lnTo>
                    <a:pt x="3162" y="3425"/>
                  </a:lnTo>
                  <a:lnTo>
                    <a:pt x="3128" y="3669"/>
                  </a:lnTo>
                  <a:lnTo>
                    <a:pt x="3064" y="3813"/>
                  </a:lnTo>
                  <a:lnTo>
                    <a:pt x="3051" y="4139"/>
                  </a:lnTo>
                  <a:lnTo>
                    <a:pt x="2906" y="41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6708413" y="3088839"/>
              <a:ext cx="209837" cy="145454"/>
            </a:xfrm>
            <a:custGeom>
              <a:avLst/>
              <a:gdLst>
                <a:gd name="T0" fmla="*/ 595 w 804"/>
                <a:gd name="T1" fmla="*/ 343 h 530"/>
                <a:gd name="T2" fmla="*/ 378 w 804"/>
                <a:gd name="T3" fmla="*/ 530 h 530"/>
                <a:gd name="T4" fmla="*/ 228 w 804"/>
                <a:gd name="T5" fmla="*/ 469 h 530"/>
                <a:gd name="T6" fmla="*/ 26 w 804"/>
                <a:gd name="T7" fmla="*/ 305 h 530"/>
                <a:gd name="T8" fmla="*/ 0 w 804"/>
                <a:gd name="T9" fmla="*/ 25 h 530"/>
                <a:gd name="T10" fmla="*/ 265 w 804"/>
                <a:gd name="T11" fmla="*/ 0 h 530"/>
                <a:gd name="T12" fmla="*/ 494 w 804"/>
                <a:gd name="T13" fmla="*/ 12 h 530"/>
                <a:gd name="T14" fmla="*/ 804 w 804"/>
                <a:gd name="T15" fmla="*/ 61 h 530"/>
                <a:gd name="T16" fmla="*/ 595 w 804"/>
                <a:gd name="T17" fmla="*/ 34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530">
                  <a:moveTo>
                    <a:pt x="595" y="343"/>
                  </a:moveTo>
                  <a:lnTo>
                    <a:pt x="378" y="530"/>
                  </a:lnTo>
                  <a:lnTo>
                    <a:pt x="228" y="469"/>
                  </a:lnTo>
                  <a:lnTo>
                    <a:pt x="26" y="305"/>
                  </a:lnTo>
                  <a:lnTo>
                    <a:pt x="0" y="25"/>
                  </a:lnTo>
                  <a:lnTo>
                    <a:pt x="265" y="0"/>
                  </a:lnTo>
                  <a:lnTo>
                    <a:pt x="494" y="12"/>
                  </a:lnTo>
                  <a:lnTo>
                    <a:pt x="804" y="61"/>
                  </a:lnTo>
                  <a:lnTo>
                    <a:pt x="595" y="34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6718288" y="2901827"/>
              <a:ext cx="338208" cy="199998"/>
            </a:xfrm>
            <a:custGeom>
              <a:avLst/>
              <a:gdLst>
                <a:gd name="T0" fmla="*/ 465 w 1300"/>
                <a:gd name="T1" fmla="*/ 694 h 733"/>
                <a:gd name="T2" fmla="*/ 765 w 1300"/>
                <a:gd name="T3" fmla="*/ 733 h 733"/>
                <a:gd name="T4" fmla="*/ 946 w 1300"/>
                <a:gd name="T5" fmla="*/ 696 h 733"/>
                <a:gd name="T6" fmla="*/ 967 w 1300"/>
                <a:gd name="T7" fmla="*/ 518 h 733"/>
                <a:gd name="T8" fmla="*/ 1149 w 1300"/>
                <a:gd name="T9" fmla="*/ 468 h 733"/>
                <a:gd name="T10" fmla="*/ 1279 w 1300"/>
                <a:gd name="T11" fmla="*/ 200 h 733"/>
                <a:gd name="T12" fmla="*/ 1300 w 1300"/>
                <a:gd name="T13" fmla="*/ 80 h 733"/>
                <a:gd name="T14" fmla="*/ 961 w 1300"/>
                <a:gd name="T15" fmla="*/ 184 h 733"/>
                <a:gd name="T16" fmla="*/ 641 w 1300"/>
                <a:gd name="T17" fmla="*/ 218 h 733"/>
                <a:gd name="T18" fmla="*/ 507 w 1300"/>
                <a:gd name="T19" fmla="*/ 167 h 733"/>
                <a:gd name="T20" fmla="*/ 404 w 1300"/>
                <a:gd name="T21" fmla="*/ 77 h 733"/>
                <a:gd name="T22" fmla="*/ 327 w 1300"/>
                <a:gd name="T23" fmla="*/ 0 h 733"/>
                <a:gd name="T24" fmla="*/ 238 w 1300"/>
                <a:gd name="T25" fmla="*/ 7 h 733"/>
                <a:gd name="T26" fmla="*/ 109 w 1300"/>
                <a:gd name="T27" fmla="*/ 84 h 733"/>
                <a:gd name="T28" fmla="*/ 0 w 1300"/>
                <a:gd name="T29" fmla="*/ 135 h 733"/>
                <a:gd name="T30" fmla="*/ 1 w 1300"/>
                <a:gd name="T31" fmla="*/ 502 h 733"/>
                <a:gd name="T32" fmla="*/ 230 w 1300"/>
                <a:gd name="T33" fmla="*/ 515 h 733"/>
                <a:gd name="T34" fmla="*/ 222 w 1300"/>
                <a:gd name="T35" fmla="*/ 682 h 733"/>
                <a:gd name="T36" fmla="*/ 465 w 1300"/>
                <a:gd name="T37" fmla="*/ 694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0" h="733">
                  <a:moveTo>
                    <a:pt x="465" y="694"/>
                  </a:moveTo>
                  <a:lnTo>
                    <a:pt x="765" y="733"/>
                  </a:lnTo>
                  <a:lnTo>
                    <a:pt x="946" y="696"/>
                  </a:lnTo>
                  <a:lnTo>
                    <a:pt x="967" y="518"/>
                  </a:lnTo>
                  <a:lnTo>
                    <a:pt x="1149" y="468"/>
                  </a:lnTo>
                  <a:lnTo>
                    <a:pt x="1279" y="200"/>
                  </a:lnTo>
                  <a:lnTo>
                    <a:pt x="1300" y="80"/>
                  </a:lnTo>
                  <a:lnTo>
                    <a:pt x="961" y="184"/>
                  </a:lnTo>
                  <a:lnTo>
                    <a:pt x="641" y="218"/>
                  </a:lnTo>
                  <a:lnTo>
                    <a:pt x="507" y="167"/>
                  </a:lnTo>
                  <a:lnTo>
                    <a:pt x="404" y="77"/>
                  </a:lnTo>
                  <a:lnTo>
                    <a:pt x="327" y="0"/>
                  </a:lnTo>
                  <a:lnTo>
                    <a:pt x="238" y="7"/>
                  </a:lnTo>
                  <a:lnTo>
                    <a:pt x="109" y="84"/>
                  </a:lnTo>
                  <a:lnTo>
                    <a:pt x="0" y="135"/>
                  </a:lnTo>
                  <a:lnTo>
                    <a:pt x="1" y="502"/>
                  </a:lnTo>
                  <a:lnTo>
                    <a:pt x="230" y="515"/>
                  </a:lnTo>
                  <a:lnTo>
                    <a:pt x="222" y="682"/>
                  </a:lnTo>
                  <a:lnTo>
                    <a:pt x="465" y="69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414643" y="2709620"/>
              <a:ext cx="696162" cy="251946"/>
            </a:xfrm>
            <a:custGeom>
              <a:avLst/>
              <a:gdLst>
                <a:gd name="T0" fmla="*/ 2470 w 2680"/>
                <a:gd name="T1" fmla="*/ 781 h 919"/>
                <a:gd name="T2" fmla="*/ 2586 w 2680"/>
                <a:gd name="T3" fmla="*/ 710 h 919"/>
                <a:gd name="T4" fmla="*/ 2675 w 2680"/>
                <a:gd name="T5" fmla="*/ 478 h 919"/>
                <a:gd name="T6" fmla="*/ 2680 w 2680"/>
                <a:gd name="T7" fmla="*/ 85 h 919"/>
                <a:gd name="T8" fmla="*/ 2474 w 2680"/>
                <a:gd name="T9" fmla="*/ 257 h 919"/>
                <a:gd name="T10" fmla="*/ 2120 w 2680"/>
                <a:gd name="T11" fmla="*/ 275 h 919"/>
                <a:gd name="T12" fmla="*/ 1843 w 2680"/>
                <a:gd name="T13" fmla="*/ 479 h 919"/>
                <a:gd name="T14" fmla="*/ 1650 w 2680"/>
                <a:gd name="T15" fmla="*/ 9 h 919"/>
                <a:gd name="T16" fmla="*/ 1335 w 2680"/>
                <a:gd name="T17" fmla="*/ 259 h 919"/>
                <a:gd name="T18" fmla="*/ 1128 w 2680"/>
                <a:gd name="T19" fmla="*/ 45 h 919"/>
                <a:gd name="T20" fmla="*/ 917 w 2680"/>
                <a:gd name="T21" fmla="*/ 299 h 919"/>
                <a:gd name="T22" fmla="*/ 635 w 2680"/>
                <a:gd name="T23" fmla="*/ 0 h 919"/>
                <a:gd name="T24" fmla="*/ 256 w 2680"/>
                <a:gd name="T25" fmla="*/ 9 h 919"/>
                <a:gd name="T26" fmla="*/ 250 w 2680"/>
                <a:gd name="T27" fmla="*/ 314 h 919"/>
                <a:gd name="T28" fmla="*/ 0 w 2680"/>
                <a:gd name="T29" fmla="*/ 528 h 919"/>
                <a:gd name="T30" fmla="*/ 26 w 2680"/>
                <a:gd name="T31" fmla="*/ 634 h 919"/>
                <a:gd name="T32" fmla="*/ 239 w 2680"/>
                <a:gd name="T33" fmla="*/ 919 h 919"/>
                <a:gd name="T34" fmla="*/ 721 w 2680"/>
                <a:gd name="T35" fmla="*/ 530 h 919"/>
                <a:gd name="T36" fmla="*/ 1164 w 2680"/>
                <a:gd name="T37" fmla="*/ 841 h 919"/>
                <a:gd name="T38" fmla="*/ 1421 w 2680"/>
                <a:gd name="T39" fmla="*/ 709 h 919"/>
                <a:gd name="T40" fmla="*/ 1531 w 2680"/>
                <a:gd name="T41" fmla="*/ 731 h 919"/>
                <a:gd name="T42" fmla="*/ 1692 w 2680"/>
                <a:gd name="T43" fmla="*/ 869 h 919"/>
                <a:gd name="T44" fmla="*/ 1846 w 2680"/>
                <a:gd name="T45" fmla="*/ 917 h 919"/>
                <a:gd name="T46" fmla="*/ 2155 w 2680"/>
                <a:gd name="T47" fmla="*/ 875 h 919"/>
                <a:gd name="T48" fmla="*/ 2470 w 2680"/>
                <a:gd name="T49" fmla="*/ 781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0" h="919">
                  <a:moveTo>
                    <a:pt x="2470" y="781"/>
                  </a:moveTo>
                  <a:lnTo>
                    <a:pt x="2586" y="710"/>
                  </a:lnTo>
                  <a:lnTo>
                    <a:pt x="2675" y="478"/>
                  </a:lnTo>
                  <a:lnTo>
                    <a:pt x="2680" y="85"/>
                  </a:lnTo>
                  <a:lnTo>
                    <a:pt x="2474" y="257"/>
                  </a:lnTo>
                  <a:lnTo>
                    <a:pt x="2120" y="275"/>
                  </a:lnTo>
                  <a:lnTo>
                    <a:pt x="1843" y="479"/>
                  </a:lnTo>
                  <a:lnTo>
                    <a:pt x="1650" y="9"/>
                  </a:lnTo>
                  <a:lnTo>
                    <a:pt x="1335" y="259"/>
                  </a:lnTo>
                  <a:lnTo>
                    <a:pt x="1128" y="45"/>
                  </a:lnTo>
                  <a:lnTo>
                    <a:pt x="917" y="299"/>
                  </a:lnTo>
                  <a:lnTo>
                    <a:pt x="635" y="0"/>
                  </a:lnTo>
                  <a:lnTo>
                    <a:pt x="256" y="9"/>
                  </a:lnTo>
                  <a:lnTo>
                    <a:pt x="250" y="314"/>
                  </a:lnTo>
                  <a:lnTo>
                    <a:pt x="0" y="528"/>
                  </a:lnTo>
                  <a:lnTo>
                    <a:pt x="26" y="634"/>
                  </a:lnTo>
                  <a:lnTo>
                    <a:pt x="239" y="919"/>
                  </a:lnTo>
                  <a:lnTo>
                    <a:pt x="721" y="530"/>
                  </a:lnTo>
                  <a:lnTo>
                    <a:pt x="1164" y="841"/>
                  </a:lnTo>
                  <a:lnTo>
                    <a:pt x="1421" y="709"/>
                  </a:lnTo>
                  <a:lnTo>
                    <a:pt x="1531" y="731"/>
                  </a:lnTo>
                  <a:lnTo>
                    <a:pt x="1692" y="869"/>
                  </a:lnTo>
                  <a:lnTo>
                    <a:pt x="1846" y="917"/>
                  </a:lnTo>
                  <a:lnTo>
                    <a:pt x="2155" y="875"/>
                  </a:lnTo>
                  <a:lnTo>
                    <a:pt x="2470" y="7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661509" y="2571957"/>
              <a:ext cx="451766" cy="272725"/>
            </a:xfrm>
            <a:custGeom>
              <a:avLst/>
              <a:gdLst>
                <a:gd name="T0" fmla="*/ 1018 w 1732"/>
                <a:gd name="T1" fmla="*/ 315 h 992"/>
                <a:gd name="T2" fmla="*/ 1021 w 1732"/>
                <a:gd name="T3" fmla="*/ 92 h 992"/>
                <a:gd name="T4" fmla="*/ 1732 w 1732"/>
                <a:gd name="T5" fmla="*/ 236 h 992"/>
                <a:gd name="T6" fmla="*/ 1728 w 1732"/>
                <a:gd name="T7" fmla="*/ 598 h 992"/>
                <a:gd name="T8" fmla="*/ 1521 w 1732"/>
                <a:gd name="T9" fmla="*/ 770 h 992"/>
                <a:gd name="T10" fmla="*/ 1168 w 1732"/>
                <a:gd name="T11" fmla="*/ 788 h 992"/>
                <a:gd name="T12" fmla="*/ 891 w 1732"/>
                <a:gd name="T13" fmla="*/ 992 h 992"/>
                <a:gd name="T14" fmla="*/ 697 w 1732"/>
                <a:gd name="T15" fmla="*/ 522 h 992"/>
                <a:gd name="T16" fmla="*/ 382 w 1732"/>
                <a:gd name="T17" fmla="*/ 771 h 992"/>
                <a:gd name="T18" fmla="*/ 176 w 1732"/>
                <a:gd name="T19" fmla="*/ 558 h 992"/>
                <a:gd name="T20" fmla="*/ 0 w 1732"/>
                <a:gd name="T21" fmla="*/ 172 h 992"/>
                <a:gd name="T22" fmla="*/ 130 w 1732"/>
                <a:gd name="T23" fmla="*/ 0 h 992"/>
                <a:gd name="T24" fmla="*/ 382 w 1732"/>
                <a:gd name="T25" fmla="*/ 158 h 992"/>
                <a:gd name="T26" fmla="*/ 771 w 1732"/>
                <a:gd name="T27" fmla="*/ 43 h 992"/>
                <a:gd name="T28" fmla="*/ 794 w 1732"/>
                <a:gd name="T29" fmla="*/ 307 h 992"/>
                <a:gd name="T30" fmla="*/ 1018 w 1732"/>
                <a:gd name="T31" fmla="*/ 315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2" h="992">
                  <a:moveTo>
                    <a:pt x="1018" y="315"/>
                  </a:moveTo>
                  <a:lnTo>
                    <a:pt x="1021" y="92"/>
                  </a:lnTo>
                  <a:lnTo>
                    <a:pt x="1732" y="236"/>
                  </a:lnTo>
                  <a:lnTo>
                    <a:pt x="1728" y="598"/>
                  </a:lnTo>
                  <a:lnTo>
                    <a:pt x="1521" y="770"/>
                  </a:lnTo>
                  <a:lnTo>
                    <a:pt x="1168" y="788"/>
                  </a:lnTo>
                  <a:lnTo>
                    <a:pt x="891" y="992"/>
                  </a:lnTo>
                  <a:lnTo>
                    <a:pt x="697" y="522"/>
                  </a:lnTo>
                  <a:lnTo>
                    <a:pt x="382" y="771"/>
                  </a:lnTo>
                  <a:lnTo>
                    <a:pt x="176" y="558"/>
                  </a:lnTo>
                  <a:lnTo>
                    <a:pt x="0" y="172"/>
                  </a:lnTo>
                  <a:lnTo>
                    <a:pt x="130" y="0"/>
                  </a:lnTo>
                  <a:lnTo>
                    <a:pt x="382" y="158"/>
                  </a:lnTo>
                  <a:lnTo>
                    <a:pt x="771" y="43"/>
                  </a:lnTo>
                  <a:lnTo>
                    <a:pt x="794" y="307"/>
                  </a:lnTo>
                  <a:lnTo>
                    <a:pt x="1018" y="3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6693602" y="2384945"/>
              <a:ext cx="422141" cy="275323"/>
            </a:xfrm>
            <a:custGeom>
              <a:avLst/>
              <a:gdLst>
                <a:gd name="T0" fmla="*/ 1604 w 1618"/>
                <a:gd name="T1" fmla="*/ 919 h 1005"/>
                <a:gd name="T2" fmla="*/ 1618 w 1618"/>
                <a:gd name="T3" fmla="*/ 705 h 1005"/>
                <a:gd name="T4" fmla="*/ 1528 w 1618"/>
                <a:gd name="T5" fmla="*/ 579 h 1005"/>
                <a:gd name="T6" fmla="*/ 1474 w 1618"/>
                <a:gd name="T7" fmla="*/ 239 h 1005"/>
                <a:gd name="T8" fmla="*/ 787 w 1618"/>
                <a:gd name="T9" fmla="*/ 231 h 1005"/>
                <a:gd name="T10" fmla="*/ 458 w 1618"/>
                <a:gd name="T11" fmla="*/ 0 h 1005"/>
                <a:gd name="T12" fmla="*/ 0 w 1618"/>
                <a:gd name="T13" fmla="*/ 689 h 1005"/>
                <a:gd name="T14" fmla="*/ 272 w 1618"/>
                <a:gd name="T15" fmla="*/ 845 h 1005"/>
                <a:gd name="T16" fmla="*/ 642 w 1618"/>
                <a:gd name="T17" fmla="*/ 738 h 1005"/>
                <a:gd name="T18" fmla="*/ 670 w 1618"/>
                <a:gd name="T19" fmla="*/ 993 h 1005"/>
                <a:gd name="T20" fmla="*/ 895 w 1618"/>
                <a:gd name="T21" fmla="*/ 1005 h 1005"/>
                <a:gd name="T22" fmla="*/ 903 w 1618"/>
                <a:gd name="T23" fmla="*/ 773 h 1005"/>
                <a:gd name="T24" fmla="*/ 1604 w 1618"/>
                <a:gd name="T25" fmla="*/ 91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8" h="1005">
                  <a:moveTo>
                    <a:pt x="1604" y="919"/>
                  </a:moveTo>
                  <a:lnTo>
                    <a:pt x="1618" y="705"/>
                  </a:lnTo>
                  <a:lnTo>
                    <a:pt x="1528" y="579"/>
                  </a:lnTo>
                  <a:lnTo>
                    <a:pt x="1474" y="239"/>
                  </a:lnTo>
                  <a:lnTo>
                    <a:pt x="787" y="231"/>
                  </a:lnTo>
                  <a:lnTo>
                    <a:pt x="458" y="0"/>
                  </a:lnTo>
                  <a:lnTo>
                    <a:pt x="0" y="689"/>
                  </a:lnTo>
                  <a:lnTo>
                    <a:pt x="272" y="845"/>
                  </a:lnTo>
                  <a:lnTo>
                    <a:pt x="642" y="738"/>
                  </a:lnTo>
                  <a:lnTo>
                    <a:pt x="670" y="993"/>
                  </a:lnTo>
                  <a:lnTo>
                    <a:pt x="895" y="1005"/>
                  </a:lnTo>
                  <a:lnTo>
                    <a:pt x="903" y="773"/>
                  </a:lnTo>
                  <a:lnTo>
                    <a:pt x="1604" y="9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6404769" y="2166764"/>
              <a:ext cx="409798" cy="620775"/>
            </a:xfrm>
            <a:custGeom>
              <a:avLst/>
              <a:gdLst>
                <a:gd name="T0" fmla="*/ 301 w 1576"/>
                <a:gd name="T1" fmla="*/ 1998 h 2275"/>
                <a:gd name="T2" fmla="*/ 0 w 1576"/>
                <a:gd name="T3" fmla="*/ 53 h 2275"/>
                <a:gd name="T4" fmla="*/ 1576 w 1576"/>
                <a:gd name="T5" fmla="*/ 793 h 2275"/>
                <a:gd name="T6" fmla="*/ 990 w 1576"/>
                <a:gd name="T7" fmla="*/ 1658 h 2275"/>
                <a:gd name="T8" fmla="*/ 1165 w 1576"/>
                <a:gd name="T9" fmla="*/ 2047 h 2275"/>
                <a:gd name="T10" fmla="*/ 967 w 1576"/>
                <a:gd name="T11" fmla="*/ 2275 h 2275"/>
                <a:gd name="T12" fmla="*/ 666 w 1576"/>
                <a:gd name="T13" fmla="*/ 1986 h 2275"/>
                <a:gd name="T14" fmla="*/ 301 w 1576"/>
                <a:gd name="T15" fmla="*/ 1998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2275">
                  <a:moveTo>
                    <a:pt x="301" y="1998"/>
                  </a:moveTo>
                  <a:lnTo>
                    <a:pt x="0" y="53"/>
                  </a:lnTo>
                  <a:cubicBezTo>
                    <a:pt x="701" y="0"/>
                    <a:pt x="1201" y="391"/>
                    <a:pt x="1576" y="793"/>
                  </a:cubicBezTo>
                  <a:lnTo>
                    <a:pt x="990" y="1658"/>
                  </a:lnTo>
                  <a:lnTo>
                    <a:pt x="1165" y="2047"/>
                  </a:lnTo>
                  <a:lnTo>
                    <a:pt x="967" y="2275"/>
                  </a:lnTo>
                  <a:lnTo>
                    <a:pt x="666" y="1986"/>
                  </a:lnTo>
                  <a:lnTo>
                    <a:pt x="301" y="19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5871538" y="2161570"/>
              <a:ext cx="612228" cy="955839"/>
            </a:xfrm>
            <a:custGeom>
              <a:avLst/>
              <a:gdLst>
                <a:gd name="T0" fmla="*/ 225 w 2349"/>
                <a:gd name="T1" fmla="*/ 3166 h 3488"/>
                <a:gd name="T2" fmla="*/ 0 w 2349"/>
                <a:gd name="T3" fmla="*/ 3176 h 3488"/>
                <a:gd name="T4" fmla="*/ 8 w 2349"/>
                <a:gd name="T5" fmla="*/ 2609 h 3488"/>
                <a:gd name="T6" fmla="*/ 1030 w 2349"/>
                <a:gd name="T7" fmla="*/ 1578 h 3488"/>
                <a:gd name="T8" fmla="*/ 1291 w 2349"/>
                <a:gd name="T9" fmla="*/ 1572 h 3488"/>
                <a:gd name="T10" fmla="*/ 1309 w 2349"/>
                <a:gd name="T11" fmla="*/ 800 h 3488"/>
                <a:gd name="T12" fmla="*/ 1795 w 2349"/>
                <a:gd name="T13" fmla="*/ 0 h 3488"/>
                <a:gd name="T14" fmla="*/ 2049 w 2349"/>
                <a:gd name="T15" fmla="*/ 63 h 3488"/>
                <a:gd name="T16" fmla="*/ 2349 w 2349"/>
                <a:gd name="T17" fmla="*/ 1989 h 3488"/>
                <a:gd name="T18" fmla="*/ 2344 w 2349"/>
                <a:gd name="T19" fmla="*/ 2311 h 3488"/>
                <a:gd name="T20" fmla="*/ 2080 w 2349"/>
                <a:gd name="T21" fmla="*/ 2509 h 3488"/>
                <a:gd name="T22" fmla="*/ 2111 w 2349"/>
                <a:gd name="T23" fmla="*/ 2639 h 3488"/>
                <a:gd name="T24" fmla="*/ 2008 w 2349"/>
                <a:gd name="T25" fmla="*/ 2607 h 3488"/>
                <a:gd name="T26" fmla="*/ 1780 w 2349"/>
                <a:gd name="T27" fmla="*/ 2819 h 3488"/>
                <a:gd name="T28" fmla="*/ 792 w 2349"/>
                <a:gd name="T29" fmla="*/ 2833 h 3488"/>
                <a:gd name="T30" fmla="*/ 984 w 2349"/>
                <a:gd name="T31" fmla="*/ 3083 h 3488"/>
                <a:gd name="T32" fmla="*/ 784 w 2349"/>
                <a:gd name="T33" fmla="*/ 3275 h 3488"/>
                <a:gd name="T34" fmla="*/ 402 w 2349"/>
                <a:gd name="T35" fmla="*/ 3488 h 3488"/>
                <a:gd name="T36" fmla="*/ 225 w 2349"/>
                <a:gd name="T37" fmla="*/ 3166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9" h="3488">
                  <a:moveTo>
                    <a:pt x="225" y="3166"/>
                  </a:moveTo>
                  <a:lnTo>
                    <a:pt x="0" y="3176"/>
                  </a:lnTo>
                  <a:lnTo>
                    <a:pt x="8" y="2609"/>
                  </a:lnTo>
                  <a:cubicBezTo>
                    <a:pt x="157" y="2079"/>
                    <a:pt x="529" y="1756"/>
                    <a:pt x="1030" y="1578"/>
                  </a:cubicBezTo>
                  <a:lnTo>
                    <a:pt x="1291" y="1572"/>
                  </a:lnTo>
                  <a:lnTo>
                    <a:pt x="1309" y="800"/>
                  </a:lnTo>
                  <a:lnTo>
                    <a:pt x="1795" y="0"/>
                  </a:lnTo>
                  <a:lnTo>
                    <a:pt x="2049" y="63"/>
                  </a:lnTo>
                  <a:lnTo>
                    <a:pt x="2349" y="1989"/>
                  </a:lnTo>
                  <a:lnTo>
                    <a:pt x="2344" y="2311"/>
                  </a:lnTo>
                  <a:lnTo>
                    <a:pt x="2080" y="2509"/>
                  </a:lnTo>
                  <a:lnTo>
                    <a:pt x="2111" y="2639"/>
                  </a:lnTo>
                  <a:lnTo>
                    <a:pt x="2008" y="2607"/>
                  </a:lnTo>
                  <a:lnTo>
                    <a:pt x="1780" y="2819"/>
                  </a:lnTo>
                  <a:lnTo>
                    <a:pt x="792" y="2833"/>
                  </a:lnTo>
                  <a:lnTo>
                    <a:pt x="984" y="3083"/>
                  </a:lnTo>
                  <a:lnTo>
                    <a:pt x="784" y="3275"/>
                  </a:lnTo>
                  <a:lnTo>
                    <a:pt x="402" y="3488"/>
                  </a:lnTo>
                  <a:lnTo>
                    <a:pt x="225" y="31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5609860" y="1969362"/>
              <a:ext cx="725786" cy="1062332"/>
            </a:xfrm>
            <a:custGeom>
              <a:avLst/>
              <a:gdLst>
                <a:gd name="T0" fmla="*/ 328 w 2785"/>
                <a:gd name="T1" fmla="*/ 1796 h 3888"/>
                <a:gd name="T2" fmla="*/ 341 w 2785"/>
                <a:gd name="T3" fmla="*/ 2708 h 3888"/>
                <a:gd name="T4" fmla="*/ 560 w 2785"/>
                <a:gd name="T5" fmla="*/ 2883 h 3888"/>
                <a:gd name="T6" fmla="*/ 786 w 2785"/>
                <a:gd name="T7" fmla="*/ 2890 h 3888"/>
                <a:gd name="T8" fmla="*/ 782 w 2785"/>
                <a:gd name="T9" fmla="*/ 3110 h 3888"/>
                <a:gd name="T10" fmla="*/ 559 w 2785"/>
                <a:gd name="T11" fmla="*/ 3120 h 3888"/>
                <a:gd name="T12" fmla="*/ 580 w 2785"/>
                <a:gd name="T13" fmla="*/ 3509 h 3888"/>
                <a:gd name="T14" fmla="*/ 797 w 2785"/>
                <a:gd name="T15" fmla="*/ 3888 h 3888"/>
                <a:gd name="T16" fmla="*/ 990 w 2785"/>
                <a:gd name="T17" fmla="*/ 3876 h 3888"/>
                <a:gd name="T18" fmla="*/ 998 w 2785"/>
                <a:gd name="T19" fmla="*/ 3331 h 3888"/>
                <a:gd name="T20" fmla="*/ 2019 w 2785"/>
                <a:gd name="T21" fmla="*/ 2301 h 3888"/>
                <a:gd name="T22" fmla="*/ 2281 w 2785"/>
                <a:gd name="T23" fmla="*/ 2295 h 3888"/>
                <a:gd name="T24" fmla="*/ 2299 w 2785"/>
                <a:gd name="T25" fmla="*/ 1523 h 3888"/>
                <a:gd name="T26" fmla="*/ 2785 w 2785"/>
                <a:gd name="T27" fmla="*/ 722 h 3888"/>
                <a:gd name="T28" fmla="*/ 2066 w 2785"/>
                <a:gd name="T29" fmla="*/ 500 h 3888"/>
                <a:gd name="T30" fmla="*/ 1985 w 2785"/>
                <a:gd name="T31" fmla="*/ 612 h 3888"/>
                <a:gd name="T32" fmla="*/ 1841 w 2785"/>
                <a:gd name="T33" fmla="*/ 575 h 3888"/>
                <a:gd name="T34" fmla="*/ 1614 w 2785"/>
                <a:gd name="T35" fmla="*/ 283 h 3888"/>
                <a:gd name="T36" fmla="*/ 1468 w 2785"/>
                <a:gd name="T37" fmla="*/ 246 h 3888"/>
                <a:gd name="T38" fmla="*/ 1227 w 2785"/>
                <a:gd name="T39" fmla="*/ 92 h 3888"/>
                <a:gd name="T40" fmla="*/ 1110 w 2785"/>
                <a:gd name="T41" fmla="*/ 26 h 3888"/>
                <a:gd name="T42" fmla="*/ 904 w 2785"/>
                <a:gd name="T43" fmla="*/ 0 h 3888"/>
                <a:gd name="T44" fmla="*/ 580 w 2785"/>
                <a:gd name="T45" fmla="*/ 1050 h 3888"/>
                <a:gd name="T46" fmla="*/ 0 w 2785"/>
                <a:gd name="T47" fmla="*/ 1581 h 3888"/>
                <a:gd name="T48" fmla="*/ 328 w 2785"/>
                <a:gd name="T49" fmla="*/ 1796 h 3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5" h="3888">
                  <a:moveTo>
                    <a:pt x="328" y="1796"/>
                  </a:moveTo>
                  <a:lnTo>
                    <a:pt x="341" y="2708"/>
                  </a:lnTo>
                  <a:lnTo>
                    <a:pt x="560" y="2883"/>
                  </a:lnTo>
                  <a:lnTo>
                    <a:pt x="786" y="2890"/>
                  </a:lnTo>
                  <a:lnTo>
                    <a:pt x="782" y="3110"/>
                  </a:lnTo>
                  <a:lnTo>
                    <a:pt x="559" y="3120"/>
                  </a:lnTo>
                  <a:lnTo>
                    <a:pt x="580" y="3509"/>
                  </a:lnTo>
                  <a:lnTo>
                    <a:pt x="797" y="3888"/>
                  </a:lnTo>
                  <a:lnTo>
                    <a:pt x="990" y="3876"/>
                  </a:lnTo>
                  <a:lnTo>
                    <a:pt x="998" y="3331"/>
                  </a:lnTo>
                  <a:cubicBezTo>
                    <a:pt x="1147" y="2802"/>
                    <a:pt x="1518" y="2479"/>
                    <a:pt x="2019" y="2301"/>
                  </a:cubicBezTo>
                  <a:lnTo>
                    <a:pt x="2281" y="2295"/>
                  </a:lnTo>
                  <a:lnTo>
                    <a:pt x="2299" y="1523"/>
                  </a:lnTo>
                  <a:lnTo>
                    <a:pt x="2785" y="722"/>
                  </a:lnTo>
                  <a:lnTo>
                    <a:pt x="2066" y="500"/>
                  </a:lnTo>
                  <a:lnTo>
                    <a:pt x="1985" y="612"/>
                  </a:lnTo>
                  <a:lnTo>
                    <a:pt x="1841" y="575"/>
                  </a:lnTo>
                  <a:lnTo>
                    <a:pt x="1614" y="283"/>
                  </a:lnTo>
                  <a:lnTo>
                    <a:pt x="1468" y="246"/>
                  </a:lnTo>
                  <a:lnTo>
                    <a:pt x="1227" y="92"/>
                  </a:lnTo>
                  <a:lnTo>
                    <a:pt x="1110" y="26"/>
                  </a:lnTo>
                  <a:lnTo>
                    <a:pt x="904" y="0"/>
                  </a:lnTo>
                  <a:lnTo>
                    <a:pt x="580" y="1050"/>
                  </a:lnTo>
                  <a:lnTo>
                    <a:pt x="0" y="1581"/>
                  </a:lnTo>
                  <a:lnTo>
                    <a:pt x="328" y="17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5323495" y="2397932"/>
              <a:ext cx="548043" cy="984410"/>
            </a:xfrm>
            <a:custGeom>
              <a:avLst/>
              <a:gdLst>
                <a:gd name="T0" fmla="*/ 1185 w 2111"/>
                <a:gd name="T1" fmla="*/ 229 h 3588"/>
                <a:gd name="T2" fmla="*/ 864 w 2111"/>
                <a:gd name="T3" fmla="*/ 229 h 3588"/>
                <a:gd name="T4" fmla="*/ 1122 w 2111"/>
                <a:gd name="T5" fmla="*/ 0 h 3588"/>
                <a:gd name="T6" fmla="*/ 1428 w 2111"/>
                <a:gd name="T7" fmla="*/ 222 h 3588"/>
                <a:gd name="T8" fmla="*/ 1453 w 2111"/>
                <a:gd name="T9" fmla="*/ 1128 h 3588"/>
                <a:gd name="T10" fmla="*/ 1684 w 2111"/>
                <a:gd name="T11" fmla="*/ 1315 h 3588"/>
                <a:gd name="T12" fmla="*/ 1894 w 2111"/>
                <a:gd name="T13" fmla="*/ 1312 h 3588"/>
                <a:gd name="T14" fmla="*/ 1892 w 2111"/>
                <a:gd name="T15" fmla="*/ 1541 h 3588"/>
                <a:gd name="T16" fmla="*/ 1665 w 2111"/>
                <a:gd name="T17" fmla="*/ 1538 h 3588"/>
                <a:gd name="T18" fmla="*/ 1683 w 2111"/>
                <a:gd name="T19" fmla="*/ 1911 h 3588"/>
                <a:gd name="T20" fmla="*/ 1892 w 2111"/>
                <a:gd name="T21" fmla="*/ 2312 h 3588"/>
                <a:gd name="T22" fmla="*/ 2111 w 2111"/>
                <a:gd name="T23" fmla="*/ 2296 h 3588"/>
                <a:gd name="T24" fmla="*/ 1736 w 2111"/>
                <a:gd name="T25" fmla="*/ 2745 h 3588"/>
                <a:gd name="T26" fmla="*/ 1986 w 2111"/>
                <a:gd name="T27" fmla="*/ 2743 h 3588"/>
                <a:gd name="T28" fmla="*/ 1983 w 2111"/>
                <a:gd name="T29" fmla="*/ 3288 h 3588"/>
                <a:gd name="T30" fmla="*/ 1482 w 2111"/>
                <a:gd name="T31" fmla="*/ 3559 h 3588"/>
                <a:gd name="T32" fmla="*/ 1042 w 2111"/>
                <a:gd name="T33" fmla="*/ 3563 h 3588"/>
                <a:gd name="T34" fmla="*/ 856 w 2111"/>
                <a:gd name="T35" fmla="*/ 3396 h 3588"/>
                <a:gd name="T36" fmla="*/ 724 w 2111"/>
                <a:gd name="T37" fmla="*/ 3393 h 3588"/>
                <a:gd name="T38" fmla="*/ 585 w 2111"/>
                <a:gd name="T39" fmla="*/ 3588 h 3588"/>
                <a:gd name="T40" fmla="*/ 310 w 2111"/>
                <a:gd name="T41" fmla="*/ 3456 h 3588"/>
                <a:gd name="T42" fmla="*/ 294 w 2111"/>
                <a:gd name="T43" fmla="*/ 3050 h 3588"/>
                <a:gd name="T44" fmla="*/ 80 w 2111"/>
                <a:gd name="T45" fmla="*/ 3266 h 3588"/>
                <a:gd name="T46" fmla="*/ 0 w 2111"/>
                <a:gd name="T47" fmla="*/ 3255 h 3588"/>
                <a:gd name="T48" fmla="*/ 1 w 2111"/>
                <a:gd name="T49" fmla="*/ 2854 h 3588"/>
                <a:gd name="T50" fmla="*/ 180 w 2111"/>
                <a:gd name="T51" fmla="*/ 2112 h 3588"/>
                <a:gd name="T52" fmla="*/ 667 w 2111"/>
                <a:gd name="T53" fmla="*/ 1445 h 3588"/>
                <a:gd name="T54" fmla="*/ 935 w 2111"/>
                <a:gd name="T55" fmla="*/ 716 h 3588"/>
                <a:gd name="T56" fmla="*/ 1094 w 2111"/>
                <a:gd name="T57" fmla="*/ 398 h 3588"/>
                <a:gd name="T58" fmla="*/ 1185 w 2111"/>
                <a:gd name="T59" fmla="*/ 229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1" h="3588">
                  <a:moveTo>
                    <a:pt x="1185" y="229"/>
                  </a:moveTo>
                  <a:lnTo>
                    <a:pt x="864" y="229"/>
                  </a:lnTo>
                  <a:lnTo>
                    <a:pt x="1122" y="0"/>
                  </a:lnTo>
                  <a:lnTo>
                    <a:pt x="1428" y="222"/>
                  </a:lnTo>
                  <a:lnTo>
                    <a:pt x="1453" y="1128"/>
                  </a:lnTo>
                  <a:lnTo>
                    <a:pt x="1684" y="1315"/>
                  </a:lnTo>
                  <a:lnTo>
                    <a:pt x="1894" y="1312"/>
                  </a:lnTo>
                  <a:lnTo>
                    <a:pt x="1892" y="1541"/>
                  </a:lnTo>
                  <a:lnTo>
                    <a:pt x="1665" y="1538"/>
                  </a:lnTo>
                  <a:lnTo>
                    <a:pt x="1683" y="1911"/>
                  </a:lnTo>
                  <a:lnTo>
                    <a:pt x="1892" y="2312"/>
                  </a:lnTo>
                  <a:lnTo>
                    <a:pt x="2111" y="2296"/>
                  </a:lnTo>
                  <a:lnTo>
                    <a:pt x="1736" y="2745"/>
                  </a:lnTo>
                  <a:lnTo>
                    <a:pt x="1986" y="2743"/>
                  </a:lnTo>
                  <a:lnTo>
                    <a:pt x="1983" y="3288"/>
                  </a:lnTo>
                  <a:lnTo>
                    <a:pt x="1482" y="3559"/>
                  </a:lnTo>
                  <a:lnTo>
                    <a:pt x="1042" y="3563"/>
                  </a:lnTo>
                  <a:lnTo>
                    <a:pt x="856" y="3396"/>
                  </a:lnTo>
                  <a:lnTo>
                    <a:pt x="724" y="3393"/>
                  </a:lnTo>
                  <a:lnTo>
                    <a:pt x="585" y="3588"/>
                  </a:lnTo>
                  <a:lnTo>
                    <a:pt x="310" y="3456"/>
                  </a:lnTo>
                  <a:lnTo>
                    <a:pt x="294" y="3050"/>
                  </a:lnTo>
                  <a:lnTo>
                    <a:pt x="80" y="3266"/>
                  </a:lnTo>
                  <a:lnTo>
                    <a:pt x="0" y="3255"/>
                  </a:lnTo>
                  <a:lnTo>
                    <a:pt x="1" y="2854"/>
                  </a:lnTo>
                  <a:lnTo>
                    <a:pt x="180" y="2112"/>
                  </a:lnTo>
                  <a:lnTo>
                    <a:pt x="667" y="1445"/>
                  </a:lnTo>
                  <a:lnTo>
                    <a:pt x="935" y="716"/>
                  </a:lnTo>
                  <a:lnTo>
                    <a:pt x="1094" y="398"/>
                  </a:lnTo>
                  <a:lnTo>
                    <a:pt x="1185" y="2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5587640" y="3608317"/>
              <a:ext cx="135778" cy="111687"/>
            </a:xfrm>
            <a:custGeom>
              <a:avLst/>
              <a:gdLst>
                <a:gd name="T0" fmla="*/ 515 w 523"/>
                <a:gd name="T1" fmla="*/ 394 h 408"/>
                <a:gd name="T2" fmla="*/ 523 w 523"/>
                <a:gd name="T3" fmla="*/ 86 h 408"/>
                <a:gd name="T4" fmla="*/ 12 w 523"/>
                <a:gd name="T5" fmla="*/ 0 h 408"/>
                <a:gd name="T6" fmla="*/ 0 w 523"/>
                <a:gd name="T7" fmla="*/ 408 h 408"/>
                <a:gd name="T8" fmla="*/ 515 w 523"/>
                <a:gd name="T9" fmla="*/ 3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408">
                  <a:moveTo>
                    <a:pt x="515" y="394"/>
                  </a:moveTo>
                  <a:lnTo>
                    <a:pt x="523" y="86"/>
                  </a:lnTo>
                  <a:lnTo>
                    <a:pt x="12" y="0"/>
                  </a:lnTo>
                  <a:lnTo>
                    <a:pt x="0" y="408"/>
                  </a:lnTo>
                  <a:lnTo>
                    <a:pt x="515" y="39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5076629" y="3231695"/>
              <a:ext cx="762817" cy="872724"/>
            </a:xfrm>
            <a:custGeom>
              <a:avLst/>
              <a:gdLst>
                <a:gd name="T0" fmla="*/ 962 w 2928"/>
                <a:gd name="T1" fmla="*/ 444 h 3189"/>
                <a:gd name="T2" fmla="*/ 945 w 2928"/>
                <a:gd name="T3" fmla="*/ 205 h 3189"/>
                <a:gd name="T4" fmla="*/ 1026 w 2928"/>
                <a:gd name="T5" fmla="*/ 216 h 3189"/>
                <a:gd name="T6" fmla="*/ 1240 w 2928"/>
                <a:gd name="T7" fmla="*/ 0 h 3189"/>
                <a:gd name="T8" fmla="*/ 1255 w 2928"/>
                <a:gd name="T9" fmla="*/ 406 h 3189"/>
                <a:gd name="T10" fmla="*/ 1532 w 2928"/>
                <a:gd name="T11" fmla="*/ 539 h 3189"/>
                <a:gd name="T12" fmla="*/ 1670 w 2928"/>
                <a:gd name="T13" fmla="*/ 343 h 3189"/>
                <a:gd name="T14" fmla="*/ 1801 w 2928"/>
                <a:gd name="T15" fmla="*/ 346 h 3189"/>
                <a:gd name="T16" fmla="*/ 1988 w 2928"/>
                <a:gd name="T17" fmla="*/ 513 h 3189"/>
                <a:gd name="T18" fmla="*/ 2428 w 2928"/>
                <a:gd name="T19" fmla="*/ 509 h 3189"/>
                <a:gd name="T20" fmla="*/ 2928 w 2928"/>
                <a:gd name="T21" fmla="*/ 238 h 3189"/>
                <a:gd name="T22" fmla="*/ 2913 w 2928"/>
                <a:gd name="T23" fmla="*/ 1322 h 3189"/>
                <a:gd name="T24" fmla="*/ 2896 w 2928"/>
                <a:gd name="T25" fmla="*/ 1193 h 3189"/>
                <a:gd name="T26" fmla="*/ 2651 w 2928"/>
                <a:gd name="T27" fmla="*/ 1196 h 3189"/>
                <a:gd name="T28" fmla="*/ 2650 w 2928"/>
                <a:gd name="T29" fmla="*/ 1463 h 3189"/>
                <a:gd name="T30" fmla="*/ 2493 w 2928"/>
                <a:gd name="T31" fmla="*/ 1460 h 3189"/>
                <a:gd name="T32" fmla="*/ 2484 w 2928"/>
                <a:gd name="T33" fmla="*/ 1685 h 3189"/>
                <a:gd name="T34" fmla="*/ 2490 w 2928"/>
                <a:gd name="T35" fmla="*/ 1457 h 3189"/>
                <a:gd name="T36" fmla="*/ 1979 w 2928"/>
                <a:gd name="T37" fmla="*/ 1372 h 3189"/>
                <a:gd name="T38" fmla="*/ 1967 w 2928"/>
                <a:gd name="T39" fmla="*/ 1780 h 3189"/>
                <a:gd name="T40" fmla="*/ 2480 w 2928"/>
                <a:gd name="T41" fmla="*/ 1766 h 3189"/>
                <a:gd name="T42" fmla="*/ 2475 w 2928"/>
                <a:gd name="T43" fmla="*/ 1915 h 3189"/>
                <a:gd name="T44" fmla="*/ 2241 w 2928"/>
                <a:gd name="T45" fmla="*/ 2300 h 3189"/>
                <a:gd name="T46" fmla="*/ 2209 w 2928"/>
                <a:gd name="T47" fmla="*/ 2712 h 3189"/>
                <a:gd name="T48" fmla="*/ 1346 w 2928"/>
                <a:gd name="T49" fmla="*/ 2734 h 3189"/>
                <a:gd name="T50" fmla="*/ 847 w 2928"/>
                <a:gd name="T51" fmla="*/ 3189 h 3189"/>
                <a:gd name="T52" fmla="*/ 4 w 2928"/>
                <a:gd name="T53" fmla="*/ 2538 h 3189"/>
                <a:gd name="T54" fmla="*/ 0 w 2928"/>
                <a:gd name="T55" fmla="*/ 1826 h 3189"/>
                <a:gd name="T56" fmla="*/ 896 w 2928"/>
                <a:gd name="T57" fmla="*/ 628 h 3189"/>
                <a:gd name="T58" fmla="*/ 962 w 2928"/>
                <a:gd name="T59" fmla="*/ 444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8" h="3189">
                  <a:moveTo>
                    <a:pt x="962" y="444"/>
                  </a:moveTo>
                  <a:lnTo>
                    <a:pt x="945" y="205"/>
                  </a:lnTo>
                  <a:lnTo>
                    <a:pt x="1026" y="216"/>
                  </a:lnTo>
                  <a:lnTo>
                    <a:pt x="1240" y="0"/>
                  </a:lnTo>
                  <a:lnTo>
                    <a:pt x="1255" y="406"/>
                  </a:lnTo>
                  <a:lnTo>
                    <a:pt x="1532" y="539"/>
                  </a:lnTo>
                  <a:lnTo>
                    <a:pt x="1670" y="343"/>
                  </a:lnTo>
                  <a:lnTo>
                    <a:pt x="1801" y="346"/>
                  </a:lnTo>
                  <a:lnTo>
                    <a:pt x="1988" y="513"/>
                  </a:lnTo>
                  <a:lnTo>
                    <a:pt x="2428" y="509"/>
                  </a:lnTo>
                  <a:lnTo>
                    <a:pt x="2928" y="238"/>
                  </a:lnTo>
                  <a:lnTo>
                    <a:pt x="2913" y="1322"/>
                  </a:lnTo>
                  <a:lnTo>
                    <a:pt x="2896" y="1193"/>
                  </a:lnTo>
                  <a:lnTo>
                    <a:pt x="2651" y="1196"/>
                  </a:lnTo>
                  <a:lnTo>
                    <a:pt x="2650" y="1463"/>
                  </a:lnTo>
                  <a:lnTo>
                    <a:pt x="2493" y="1460"/>
                  </a:lnTo>
                  <a:lnTo>
                    <a:pt x="2484" y="1685"/>
                  </a:lnTo>
                  <a:lnTo>
                    <a:pt x="2490" y="1457"/>
                  </a:lnTo>
                  <a:lnTo>
                    <a:pt x="1979" y="1372"/>
                  </a:lnTo>
                  <a:lnTo>
                    <a:pt x="1967" y="1780"/>
                  </a:lnTo>
                  <a:lnTo>
                    <a:pt x="2480" y="1766"/>
                  </a:lnTo>
                  <a:lnTo>
                    <a:pt x="2475" y="1915"/>
                  </a:lnTo>
                  <a:lnTo>
                    <a:pt x="2241" y="2300"/>
                  </a:lnTo>
                  <a:lnTo>
                    <a:pt x="2209" y="2712"/>
                  </a:lnTo>
                  <a:lnTo>
                    <a:pt x="1346" y="2734"/>
                  </a:lnTo>
                  <a:lnTo>
                    <a:pt x="847" y="3189"/>
                  </a:lnTo>
                  <a:lnTo>
                    <a:pt x="4" y="2538"/>
                  </a:lnTo>
                  <a:lnTo>
                    <a:pt x="0" y="1826"/>
                  </a:lnTo>
                  <a:lnTo>
                    <a:pt x="896" y="628"/>
                  </a:lnTo>
                  <a:lnTo>
                    <a:pt x="962" y="4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4550803" y="3826497"/>
              <a:ext cx="748005" cy="797398"/>
            </a:xfrm>
            <a:custGeom>
              <a:avLst/>
              <a:gdLst>
                <a:gd name="T0" fmla="*/ 2877 w 2877"/>
                <a:gd name="T1" fmla="*/ 1022 h 2913"/>
                <a:gd name="T2" fmla="*/ 2874 w 2877"/>
                <a:gd name="T3" fmla="*/ 1245 h 2913"/>
                <a:gd name="T4" fmla="*/ 2776 w 2877"/>
                <a:gd name="T5" fmla="*/ 1255 h 2913"/>
                <a:gd name="T6" fmla="*/ 2539 w 2877"/>
                <a:gd name="T7" fmla="*/ 1535 h 2913"/>
                <a:gd name="T8" fmla="*/ 2507 w 2877"/>
                <a:gd name="T9" fmla="*/ 1939 h 2913"/>
                <a:gd name="T10" fmla="*/ 2131 w 2877"/>
                <a:gd name="T11" fmla="*/ 2198 h 2913"/>
                <a:gd name="T12" fmla="*/ 1436 w 2877"/>
                <a:gd name="T13" fmla="*/ 2800 h 2913"/>
                <a:gd name="T14" fmla="*/ 1076 w 2877"/>
                <a:gd name="T15" fmla="*/ 2913 h 2913"/>
                <a:gd name="T16" fmla="*/ 1095 w 2877"/>
                <a:gd name="T17" fmla="*/ 2395 h 2913"/>
                <a:gd name="T18" fmla="*/ 933 w 2877"/>
                <a:gd name="T19" fmla="*/ 2392 h 2913"/>
                <a:gd name="T20" fmla="*/ 904 w 2877"/>
                <a:gd name="T21" fmla="*/ 2264 h 2913"/>
                <a:gd name="T22" fmla="*/ 737 w 2877"/>
                <a:gd name="T23" fmla="*/ 2262 h 2913"/>
                <a:gd name="T24" fmla="*/ 743 w 2877"/>
                <a:gd name="T25" fmla="*/ 2179 h 2913"/>
                <a:gd name="T26" fmla="*/ 66 w 2877"/>
                <a:gd name="T27" fmla="*/ 2181 h 2913"/>
                <a:gd name="T28" fmla="*/ 0 w 2877"/>
                <a:gd name="T29" fmla="*/ 2050 h 2913"/>
                <a:gd name="T30" fmla="*/ 67 w 2877"/>
                <a:gd name="T31" fmla="*/ 1764 h 2913"/>
                <a:gd name="T32" fmla="*/ 53 w 2877"/>
                <a:gd name="T33" fmla="*/ 664 h 2913"/>
                <a:gd name="T34" fmla="*/ 175 w 2877"/>
                <a:gd name="T35" fmla="*/ 356 h 2913"/>
                <a:gd name="T36" fmla="*/ 350 w 2877"/>
                <a:gd name="T37" fmla="*/ 109 h 2913"/>
                <a:gd name="T38" fmla="*/ 453 w 2877"/>
                <a:gd name="T39" fmla="*/ 0 h 2913"/>
                <a:gd name="T40" fmla="*/ 905 w 2877"/>
                <a:gd name="T41" fmla="*/ 10 h 2913"/>
                <a:gd name="T42" fmla="*/ 1199 w 2877"/>
                <a:gd name="T43" fmla="*/ 220 h 2913"/>
                <a:gd name="T44" fmla="*/ 1523 w 2877"/>
                <a:gd name="T45" fmla="*/ 220 h 2913"/>
                <a:gd name="T46" fmla="*/ 1667 w 2877"/>
                <a:gd name="T47" fmla="*/ 82 h 2913"/>
                <a:gd name="T48" fmla="*/ 1735 w 2877"/>
                <a:gd name="T49" fmla="*/ 34 h 2913"/>
                <a:gd name="T50" fmla="*/ 1736 w 2877"/>
                <a:gd name="T51" fmla="*/ 364 h 2913"/>
                <a:gd name="T52" fmla="*/ 2034 w 2877"/>
                <a:gd name="T53" fmla="*/ 370 h 2913"/>
                <a:gd name="T54" fmla="*/ 2877 w 2877"/>
                <a:gd name="T55" fmla="*/ 1022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77" h="2913">
                  <a:moveTo>
                    <a:pt x="2877" y="1022"/>
                  </a:moveTo>
                  <a:lnTo>
                    <a:pt x="2874" y="1245"/>
                  </a:lnTo>
                  <a:lnTo>
                    <a:pt x="2776" y="1255"/>
                  </a:lnTo>
                  <a:lnTo>
                    <a:pt x="2539" y="1535"/>
                  </a:lnTo>
                  <a:lnTo>
                    <a:pt x="2507" y="1939"/>
                  </a:lnTo>
                  <a:lnTo>
                    <a:pt x="2131" y="2198"/>
                  </a:lnTo>
                  <a:lnTo>
                    <a:pt x="1436" y="2800"/>
                  </a:lnTo>
                  <a:lnTo>
                    <a:pt x="1076" y="2913"/>
                  </a:lnTo>
                  <a:lnTo>
                    <a:pt x="1095" y="2395"/>
                  </a:lnTo>
                  <a:lnTo>
                    <a:pt x="933" y="2392"/>
                  </a:lnTo>
                  <a:lnTo>
                    <a:pt x="904" y="2264"/>
                  </a:lnTo>
                  <a:lnTo>
                    <a:pt x="737" y="2262"/>
                  </a:lnTo>
                  <a:lnTo>
                    <a:pt x="743" y="2179"/>
                  </a:lnTo>
                  <a:lnTo>
                    <a:pt x="66" y="2181"/>
                  </a:lnTo>
                  <a:lnTo>
                    <a:pt x="0" y="2050"/>
                  </a:lnTo>
                  <a:lnTo>
                    <a:pt x="67" y="1764"/>
                  </a:lnTo>
                  <a:lnTo>
                    <a:pt x="53" y="664"/>
                  </a:lnTo>
                  <a:lnTo>
                    <a:pt x="175" y="356"/>
                  </a:lnTo>
                  <a:lnTo>
                    <a:pt x="350" y="109"/>
                  </a:lnTo>
                  <a:lnTo>
                    <a:pt x="453" y="0"/>
                  </a:lnTo>
                  <a:lnTo>
                    <a:pt x="905" y="10"/>
                  </a:lnTo>
                  <a:lnTo>
                    <a:pt x="1199" y="220"/>
                  </a:lnTo>
                  <a:lnTo>
                    <a:pt x="1523" y="220"/>
                  </a:lnTo>
                  <a:lnTo>
                    <a:pt x="1667" y="82"/>
                  </a:lnTo>
                  <a:lnTo>
                    <a:pt x="1735" y="34"/>
                  </a:lnTo>
                  <a:lnTo>
                    <a:pt x="1736" y="364"/>
                  </a:lnTo>
                  <a:lnTo>
                    <a:pt x="2034" y="370"/>
                  </a:lnTo>
                  <a:lnTo>
                    <a:pt x="2877" y="10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4131131" y="2668061"/>
              <a:ext cx="1236800" cy="1288305"/>
            </a:xfrm>
            <a:custGeom>
              <a:avLst/>
              <a:gdLst>
                <a:gd name="T0" fmla="*/ 462 w 4752"/>
                <a:gd name="T1" fmla="*/ 2917 h 4708"/>
                <a:gd name="T2" fmla="*/ 410 w 4752"/>
                <a:gd name="T3" fmla="*/ 2751 h 4708"/>
                <a:gd name="T4" fmla="*/ 826 w 4752"/>
                <a:gd name="T5" fmla="*/ 1977 h 4708"/>
                <a:gd name="T6" fmla="*/ 617 w 4752"/>
                <a:gd name="T7" fmla="*/ 1963 h 4708"/>
                <a:gd name="T8" fmla="*/ 465 w 4752"/>
                <a:gd name="T9" fmla="*/ 1752 h 4708"/>
                <a:gd name="T10" fmla="*/ 667 w 4752"/>
                <a:gd name="T11" fmla="*/ 1746 h 4708"/>
                <a:gd name="T12" fmla="*/ 663 w 4752"/>
                <a:gd name="T13" fmla="*/ 1582 h 4708"/>
                <a:gd name="T14" fmla="*/ 11 w 4752"/>
                <a:gd name="T15" fmla="*/ 1583 h 4708"/>
                <a:gd name="T16" fmla="*/ 0 w 4752"/>
                <a:gd name="T17" fmla="*/ 676 h 4708"/>
                <a:gd name="T18" fmla="*/ 1260 w 4752"/>
                <a:gd name="T19" fmla="*/ 685 h 4708"/>
                <a:gd name="T20" fmla="*/ 1493 w 4752"/>
                <a:gd name="T21" fmla="*/ 0 h 4708"/>
                <a:gd name="T22" fmla="*/ 1805 w 4752"/>
                <a:gd name="T23" fmla="*/ 728 h 4708"/>
                <a:gd name="T24" fmla="*/ 4752 w 4752"/>
                <a:gd name="T25" fmla="*/ 1126 h 4708"/>
                <a:gd name="T26" fmla="*/ 4573 w 4752"/>
                <a:gd name="T27" fmla="*/ 1868 h 4708"/>
                <a:gd name="T28" fmla="*/ 4572 w 4752"/>
                <a:gd name="T29" fmla="*/ 2268 h 4708"/>
                <a:gd name="T30" fmla="*/ 4574 w 4752"/>
                <a:gd name="T31" fmla="*/ 2268 h 4708"/>
                <a:gd name="T32" fmla="*/ 4591 w 4752"/>
                <a:gd name="T33" fmla="*/ 2501 h 4708"/>
                <a:gd name="T34" fmla="*/ 4525 w 4752"/>
                <a:gd name="T35" fmla="*/ 2684 h 4708"/>
                <a:gd name="T36" fmla="*/ 3630 w 4752"/>
                <a:gd name="T37" fmla="*/ 3882 h 4708"/>
                <a:gd name="T38" fmla="*/ 3634 w 4752"/>
                <a:gd name="T39" fmla="*/ 4595 h 4708"/>
                <a:gd name="T40" fmla="*/ 3635 w 4752"/>
                <a:gd name="T41" fmla="*/ 4597 h 4708"/>
                <a:gd name="T42" fmla="*/ 3341 w 4752"/>
                <a:gd name="T43" fmla="*/ 4590 h 4708"/>
                <a:gd name="T44" fmla="*/ 3340 w 4752"/>
                <a:gd name="T45" fmla="*/ 4260 h 4708"/>
                <a:gd name="T46" fmla="*/ 3272 w 4752"/>
                <a:gd name="T47" fmla="*/ 4308 h 4708"/>
                <a:gd name="T48" fmla="*/ 3128 w 4752"/>
                <a:gd name="T49" fmla="*/ 4446 h 4708"/>
                <a:gd name="T50" fmla="*/ 2803 w 4752"/>
                <a:gd name="T51" fmla="*/ 4446 h 4708"/>
                <a:gd name="T52" fmla="*/ 2509 w 4752"/>
                <a:gd name="T53" fmla="*/ 4236 h 4708"/>
                <a:gd name="T54" fmla="*/ 2058 w 4752"/>
                <a:gd name="T55" fmla="*/ 4225 h 4708"/>
                <a:gd name="T56" fmla="*/ 1955 w 4752"/>
                <a:gd name="T57" fmla="*/ 4335 h 4708"/>
                <a:gd name="T58" fmla="*/ 1780 w 4752"/>
                <a:gd name="T59" fmla="*/ 4583 h 4708"/>
                <a:gd name="T60" fmla="*/ 1729 w 4752"/>
                <a:gd name="T61" fmla="*/ 4708 h 4708"/>
                <a:gd name="T62" fmla="*/ 1640 w 4752"/>
                <a:gd name="T63" fmla="*/ 4627 h 4708"/>
                <a:gd name="T64" fmla="*/ 1547 w 4752"/>
                <a:gd name="T65" fmla="*/ 4272 h 4708"/>
                <a:gd name="T66" fmla="*/ 1376 w 4752"/>
                <a:gd name="T67" fmla="*/ 4132 h 4708"/>
                <a:gd name="T68" fmla="*/ 1324 w 4752"/>
                <a:gd name="T69" fmla="*/ 4032 h 4708"/>
                <a:gd name="T70" fmla="*/ 1304 w 4752"/>
                <a:gd name="T71" fmla="*/ 3837 h 4708"/>
                <a:gd name="T72" fmla="*/ 620 w 4752"/>
                <a:gd name="T73" fmla="*/ 3839 h 4708"/>
                <a:gd name="T74" fmla="*/ 566 w 4752"/>
                <a:gd name="T75" fmla="*/ 3525 h 4708"/>
                <a:gd name="T76" fmla="*/ 437 w 4752"/>
                <a:gd name="T77" fmla="*/ 3312 h 4708"/>
                <a:gd name="T78" fmla="*/ 535 w 4752"/>
                <a:gd name="T79" fmla="*/ 3230 h 4708"/>
                <a:gd name="T80" fmla="*/ 619 w 4752"/>
                <a:gd name="T81" fmla="*/ 3215 h 4708"/>
                <a:gd name="T82" fmla="*/ 603 w 4752"/>
                <a:gd name="T83" fmla="*/ 2966 h 4708"/>
                <a:gd name="T84" fmla="*/ 462 w 4752"/>
                <a:gd name="T85" fmla="*/ 2917 h 4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2" h="4708">
                  <a:moveTo>
                    <a:pt x="462" y="2917"/>
                  </a:moveTo>
                  <a:lnTo>
                    <a:pt x="410" y="2751"/>
                  </a:lnTo>
                  <a:lnTo>
                    <a:pt x="826" y="1977"/>
                  </a:lnTo>
                  <a:lnTo>
                    <a:pt x="617" y="1963"/>
                  </a:lnTo>
                  <a:lnTo>
                    <a:pt x="465" y="1752"/>
                  </a:lnTo>
                  <a:lnTo>
                    <a:pt x="667" y="1746"/>
                  </a:lnTo>
                  <a:lnTo>
                    <a:pt x="663" y="1582"/>
                  </a:lnTo>
                  <a:lnTo>
                    <a:pt x="11" y="1583"/>
                  </a:lnTo>
                  <a:lnTo>
                    <a:pt x="0" y="676"/>
                  </a:lnTo>
                  <a:lnTo>
                    <a:pt x="1260" y="685"/>
                  </a:lnTo>
                  <a:lnTo>
                    <a:pt x="1493" y="0"/>
                  </a:lnTo>
                  <a:lnTo>
                    <a:pt x="1805" y="728"/>
                  </a:lnTo>
                  <a:lnTo>
                    <a:pt x="4752" y="1126"/>
                  </a:lnTo>
                  <a:lnTo>
                    <a:pt x="4573" y="1868"/>
                  </a:lnTo>
                  <a:lnTo>
                    <a:pt x="4572" y="2268"/>
                  </a:lnTo>
                  <a:lnTo>
                    <a:pt x="4574" y="2268"/>
                  </a:lnTo>
                  <a:lnTo>
                    <a:pt x="4591" y="2501"/>
                  </a:lnTo>
                  <a:lnTo>
                    <a:pt x="4525" y="2684"/>
                  </a:lnTo>
                  <a:lnTo>
                    <a:pt x="3630" y="3882"/>
                  </a:lnTo>
                  <a:lnTo>
                    <a:pt x="3634" y="4595"/>
                  </a:lnTo>
                  <a:lnTo>
                    <a:pt x="3635" y="4597"/>
                  </a:lnTo>
                  <a:lnTo>
                    <a:pt x="3341" y="4590"/>
                  </a:lnTo>
                  <a:lnTo>
                    <a:pt x="3340" y="4260"/>
                  </a:lnTo>
                  <a:lnTo>
                    <a:pt x="3272" y="4308"/>
                  </a:lnTo>
                  <a:lnTo>
                    <a:pt x="3128" y="4446"/>
                  </a:lnTo>
                  <a:lnTo>
                    <a:pt x="2803" y="4446"/>
                  </a:lnTo>
                  <a:lnTo>
                    <a:pt x="2509" y="4236"/>
                  </a:lnTo>
                  <a:lnTo>
                    <a:pt x="2058" y="4225"/>
                  </a:lnTo>
                  <a:lnTo>
                    <a:pt x="1955" y="4335"/>
                  </a:lnTo>
                  <a:lnTo>
                    <a:pt x="1780" y="4583"/>
                  </a:lnTo>
                  <a:lnTo>
                    <a:pt x="1729" y="4708"/>
                  </a:lnTo>
                  <a:lnTo>
                    <a:pt x="1640" y="4627"/>
                  </a:lnTo>
                  <a:lnTo>
                    <a:pt x="1547" y="4272"/>
                  </a:lnTo>
                  <a:lnTo>
                    <a:pt x="1376" y="4132"/>
                  </a:lnTo>
                  <a:lnTo>
                    <a:pt x="1324" y="4032"/>
                  </a:lnTo>
                  <a:lnTo>
                    <a:pt x="1304" y="3837"/>
                  </a:lnTo>
                  <a:lnTo>
                    <a:pt x="620" y="3839"/>
                  </a:lnTo>
                  <a:lnTo>
                    <a:pt x="566" y="3525"/>
                  </a:lnTo>
                  <a:lnTo>
                    <a:pt x="437" y="3312"/>
                  </a:lnTo>
                  <a:lnTo>
                    <a:pt x="535" y="3230"/>
                  </a:lnTo>
                  <a:lnTo>
                    <a:pt x="619" y="3215"/>
                  </a:lnTo>
                  <a:lnTo>
                    <a:pt x="603" y="2966"/>
                  </a:lnTo>
                  <a:lnTo>
                    <a:pt x="462" y="29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4422433" y="1527806"/>
              <a:ext cx="1424419" cy="1451940"/>
            </a:xfrm>
            <a:custGeom>
              <a:avLst/>
              <a:gdLst>
                <a:gd name="T0" fmla="*/ 1270 w 5466"/>
                <a:gd name="T1" fmla="*/ 36 h 5301"/>
                <a:gd name="T2" fmla="*/ 1606 w 5466"/>
                <a:gd name="T3" fmla="*/ 53 h 5301"/>
                <a:gd name="T4" fmla="*/ 1792 w 5466"/>
                <a:gd name="T5" fmla="*/ 0 h 5301"/>
                <a:gd name="T6" fmla="*/ 1805 w 5466"/>
                <a:gd name="T7" fmla="*/ 374 h 5301"/>
                <a:gd name="T8" fmla="*/ 2103 w 5466"/>
                <a:gd name="T9" fmla="*/ 392 h 5301"/>
                <a:gd name="T10" fmla="*/ 2962 w 5466"/>
                <a:gd name="T11" fmla="*/ 1572 h 5301"/>
                <a:gd name="T12" fmla="*/ 3179 w 5466"/>
                <a:gd name="T13" fmla="*/ 1580 h 5301"/>
                <a:gd name="T14" fmla="*/ 3192 w 5466"/>
                <a:gd name="T15" fmla="*/ 1261 h 5301"/>
                <a:gd name="T16" fmla="*/ 3735 w 5466"/>
                <a:gd name="T17" fmla="*/ 749 h 5301"/>
                <a:gd name="T18" fmla="*/ 3799 w 5466"/>
                <a:gd name="T19" fmla="*/ 1063 h 5301"/>
                <a:gd name="T20" fmla="*/ 4020 w 5466"/>
                <a:gd name="T21" fmla="*/ 1065 h 5301"/>
                <a:gd name="T22" fmla="*/ 4076 w 5466"/>
                <a:gd name="T23" fmla="*/ 1151 h 5301"/>
                <a:gd name="T24" fmla="*/ 4569 w 5466"/>
                <a:gd name="T25" fmla="*/ 1184 h 5301"/>
                <a:gd name="T26" fmla="*/ 4387 w 5466"/>
                <a:gd name="T27" fmla="*/ 1427 h 5301"/>
                <a:gd name="T28" fmla="*/ 4376 w 5466"/>
                <a:gd name="T29" fmla="*/ 1666 h 5301"/>
                <a:gd name="T30" fmla="*/ 4495 w 5466"/>
                <a:gd name="T31" fmla="*/ 1750 h 5301"/>
                <a:gd name="T32" fmla="*/ 4624 w 5466"/>
                <a:gd name="T33" fmla="*/ 1663 h 5301"/>
                <a:gd name="T34" fmla="*/ 4708 w 5466"/>
                <a:gd name="T35" fmla="*/ 1387 h 5301"/>
                <a:gd name="T36" fmla="*/ 5295 w 5466"/>
                <a:gd name="T37" fmla="*/ 1382 h 5301"/>
                <a:gd name="T38" fmla="*/ 5466 w 5466"/>
                <a:gd name="T39" fmla="*/ 1621 h 5301"/>
                <a:gd name="T40" fmla="*/ 5142 w 5466"/>
                <a:gd name="T41" fmla="*/ 2670 h 5301"/>
                <a:gd name="T42" fmla="*/ 4562 w 5466"/>
                <a:gd name="T43" fmla="*/ 3201 h 5301"/>
                <a:gd name="T44" fmla="*/ 4565 w 5466"/>
                <a:gd name="T45" fmla="*/ 3204 h 5301"/>
                <a:gd name="T46" fmla="*/ 4318 w 5466"/>
                <a:gd name="T47" fmla="*/ 3422 h 5301"/>
                <a:gd name="T48" fmla="*/ 4639 w 5466"/>
                <a:gd name="T49" fmla="*/ 3422 h 5301"/>
                <a:gd name="T50" fmla="*/ 4549 w 5466"/>
                <a:gd name="T51" fmla="*/ 3592 h 5301"/>
                <a:gd name="T52" fmla="*/ 4390 w 5466"/>
                <a:gd name="T53" fmla="*/ 3910 h 5301"/>
                <a:gd name="T54" fmla="*/ 4122 w 5466"/>
                <a:gd name="T55" fmla="*/ 4638 h 5301"/>
                <a:gd name="T56" fmla="*/ 3622 w 5466"/>
                <a:gd name="T57" fmla="*/ 5301 h 5301"/>
                <a:gd name="T58" fmla="*/ 686 w 5466"/>
                <a:gd name="T59" fmla="*/ 4906 h 5301"/>
                <a:gd name="T60" fmla="*/ 374 w 5466"/>
                <a:gd name="T61" fmla="*/ 4178 h 5301"/>
                <a:gd name="T62" fmla="*/ 182 w 5466"/>
                <a:gd name="T63" fmla="*/ 3927 h 5301"/>
                <a:gd name="T64" fmla="*/ 1204 w 5466"/>
                <a:gd name="T65" fmla="*/ 1930 h 5301"/>
                <a:gd name="T66" fmla="*/ 287 w 5466"/>
                <a:gd name="T67" fmla="*/ 1569 h 5301"/>
                <a:gd name="T68" fmla="*/ 0 w 5466"/>
                <a:gd name="T69" fmla="*/ 935 h 5301"/>
                <a:gd name="T70" fmla="*/ 129 w 5466"/>
                <a:gd name="T71" fmla="*/ 475 h 5301"/>
                <a:gd name="T72" fmla="*/ 491 w 5466"/>
                <a:gd name="T73" fmla="*/ 452 h 5301"/>
                <a:gd name="T74" fmla="*/ 620 w 5466"/>
                <a:gd name="T75" fmla="*/ 337 h 5301"/>
                <a:gd name="T76" fmla="*/ 1258 w 5466"/>
                <a:gd name="T77" fmla="*/ 305 h 5301"/>
                <a:gd name="T78" fmla="*/ 1270 w 5466"/>
                <a:gd name="T79" fmla="*/ 36 h 5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66" h="5301">
                  <a:moveTo>
                    <a:pt x="1270" y="36"/>
                  </a:moveTo>
                  <a:lnTo>
                    <a:pt x="1606" y="53"/>
                  </a:lnTo>
                  <a:lnTo>
                    <a:pt x="1792" y="0"/>
                  </a:lnTo>
                  <a:lnTo>
                    <a:pt x="1805" y="374"/>
                  </a:lnTo>
                  <a:lnTo>
                    <a:pt x="2103" y="392"/>
                  </a:lnTo>
                  <a:lnTo>
                    <a:pt x="2962" y="1572"/>
                  </a:lnTo>
                  <a:lnTo>
                    <a:pt x="3179" y="1580"/>
                  </a:lnTo>
                  <a:lnTo>
                    <a:pt x="3192" y="1261"/>
                  </a:lnTo>
                  <a:lnTo>
                    <a:pt x="3735" y="749"/>
                  </a:lnTo>
                  <a:lnTo>
                    <a:pt x="3799" y="1063"/>
                  </a:lnTo>
                  <a:lnTo>
                    <a:pt x="4020" y="1065"/>
                  </a:lnTo>
                  <a:lnTo>
                    <a:pt x="4076" y="1151"/>
                  </a:lnTo>
                  <a:lnTo>
                    <a:pt x="4569" y="1184"/>
                  </a:lnTo>
                  <a:lnTo>
                    <a:pt x="4387" y="1427"/>
                  </a:lnTo>
                  <a:lnTo>
                    <a:pt x="4376" y="1666"/>
                  </a:lnTo>
                  <a:lnTo>
                    <a:pt x="4495" y="1750"/>
                  </a:lnTo>
                  <a:lnTo>
                    <a:pt x="4624" y="1663"/>
                  </a:lnTo>
                  <a:lnTo>
                    <a:pt x="4708" y="1387"/>
                  </a:lnTo>
                  <a:lnTo>
                    <a:pt x="5295" y="1382"/>
                  </a:lnTo>
                  <a:lnTo>
                    <a:pt x="5466" y="1621"/>
                  </a:lnTo>
                  <a:lnTo>
                    <a:pt x="5142" y="2670"/>
                  </a:lnTo>
                  <a:lnTo>
                    <a:pt x="4562" y="3201"/>
                  </a:lnTo>
                  <a:lnTo>
                    <a:pt x="4565" y="3204"/>
                  </a:lnTo>
                  <a:lnTo>
                    <a:pt x="4318" y="3422"/>
                  </a:lnTo>
                  <a:lnTo>
                    <a:pt x="4639" y="3422"/>
                  </a:lnTo>
                  <a:lnTo>
                    <a:pt x="4549" y="3592"/>
                  </a:lnTo>
                  <a:lnTo>
                    <a:pt x="4390" y="3910"/>
                  </a:lnTo>
                  <a:lnTo>
                    <a:pt x="4122" y="4638"/>
                  </a:lnTo>
                  <a:lnTo>
                    <a:pt x="3622" y="5301"/>
                  </a:lnTo>
                  <a:lnTo>
                    <a:pt x="686" y="4906"/>
                  </a:lnTo>
                  <a:lnTo>
                    <a:pt x="374" y="4178"/>
                  </a:lnTo>
                  <a:lnTo>
                    <a:pt x="182" y="3927"/>
                  </a:lnTo>
                  <a:lnTo>
                    <a:pt x="1204" y="1930"/>
                  </a:lnTo>
                  <a:lnTo>
                    <a:pt x="287" y="1569"/>
                  </a:lnTo>
                  <a:lnTo>
                    <a:pt x="0" y="935"/>
                  </a:lnTo>
                  <a:lnTo>
                    <a:pt x="129" y="475"/>
                  </a:lnTo>
                  <a:lnTo>
                    <a:pt x="491" y="452"/>
                  </a:lnTo>
                  <a:lnTo>
                    <a:pt x="620" y="337"/>
                  </a:lnTo>
                  <a:lnTo>
                    <a:pt x="1258" y="305"/>
                  </a:lnTo>
                  <a:lnTo>
                    <a:pt x="1270" y="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7" name="Freeform 57"/>
            <p:cNvSpPr>
              <a:spLocks/>
            </p:cNvSpPr>
            <p:nvPr/>
          </p:nvSpPr>
          <p:spPr bwMode="auto">
            <a:xfrm>
              <a:off x="4891478" y="1312224"/>
              <a:ext cx="543105" cy="649347"/>
            </a:xfrm>
            <a:custGeom>
              <a:avLst/>
              <a:gdLst>
                <a:gd name="T0" fmla="*/ 0 w 2087"/>
                <a:gd name="T1" fmla="*/ 791 h 2370"/>
                <a:gd name="T2" fmla="*/ 13 w 2087"/>
                <a:gd name="T3" fmla="*/ 1165 h 2370"/>
                <a:gd name="T4" fmla="*/ 312 w 2087"/>
                <a:gd name="T5" fmla="*/ 1183 h 2370"/>
                <a:gd name="T6" fmla="*/ 1171 w 2087"/>
                <a:gd name="T7" fmla="*/ 2363 h 2370"/>
                <a:gd name="T8" fmla="*/ 1387 w 2087"/>
                <a:gd name="T9" fmla="*/ 2370 h 2370"/>
                <a:gd name="T10" fmla="*/ 1400 w 2087"/>
                <a:gd name="T11" fmla="*/ 2052 h 2370"/>
                <a:gd name="T12" fmla="*/ 1943 w 2087"/>
                <a:gd name="T13" fmla="*/ 1540 h 2370"/>
                <a:gd name="T14" fmla="*/ 2058 w 2087"/>
                <a:gd name="T15" fmla="*/ 1340 h 2370"/>
                <a:gd name="T16" fmla="*/ 2087 w 2087"/>
                <a:gd name="T17" fmla="*/ 1182 h 2370"/>
                <a:gd name="T18" fmla="*/ 1936 w 2087"/>
                <a:gd name="T19" fmla="*/ 953 h 2370"/>
                <a:gd name="T20" fmla="*/ 1670 w 2087"/>
                <a:gd name="T21" fmla="*/ 931 h 2370"/>
                <a:gd name="T22" fmla="*/ 1420 w 2087"/>
                <a:gd name="T23" fmla="*/ 11 h 2370"/>
                <a:gd name="T24" fmla="*/ 1325 w 2087"/>
                <a:gd name="T25" fmla="*/ 0 h 2370"/>
                <a:gd name="T26" fmla="*/ 877 w 2087"/>
                <a:gd name="T27" fmla="*/ 886 h 2370"/>
                <a:gd name="T28" fmla="*/ 0 w 2087"/>
                <a:gd name="T29" fmla="*/ 791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7" h="2370">
                  <a:moveTo>
                    <a:pt x="0" y="791"/>
                  </a:moveTo>
                  <a:lnTo>
                    <a:pt x="13" y="1165"/>
                  </a:lnTo>
                  <a:lnTo>
                    <a:pt x="312" y="1183"/>
                  </a:lnTo>
                  <a:lnTo>
                    <a:pt x="1171" y="2363"/>
                  </a:lnTo>
                  <a:lnTo>
                    <a:pt x="1387" y="2370"/>
                  </a:lnTo>
                  <a:lnTo>
                    <a:pt x="1400" y="2052"/>
                  </a:lnTo>
                  <a:lnTo>
                    <a:pt x="1943" y="1540"/>
                  </a:lnTo>
                  <a:lnTo>
                    <a:pt x="2058" y="1340"/>
                  </a:lnTo>
                  <a:lnTo>
                    <a:pt x="2087" y="1182"/>
                  </a:lnTo>
                  <a:lnTo>
                    <a:pt x="1936" y="953"/>
                  </a:lnTo>
                  <a:lnTo>
                    <a:pt x="1670" y="931"/>
                  </a:lnTo>
                  <a:lnTo>
                    <a:pt x="1420" y="11"/>
                  </a:lnTo>
                  <a:lnTo>
                    <a:pt x="1325" y="0"/>
                  </a:lnTo>
                  <a:lnTo>
                    <a:pt x="877" y="886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3750957" y="1187549"/>
              <a:ext cx="706037" cy="787009"/>
            </a:xfrm>
            <a:custGeom>
              <a:avLst/>
              <a:gdLst>
                <a:gd name="T0" fmla="*/ 2058 w 2715"/>
                <a:gd name="T1" fmla="*/ 1 h 2872"/>
                <a:gd name="T2" fmla="*/ 1898 w 2715"/>
                <a:gd name="T3" fmla="*/ 0 h 2872"/>
                <a:gd name="T4" fmla="*/ 1649 w 2715"/>
                <a:gd name="T5" fmla="*/ 373 h 2872"/>
                <a:gd name="T6" fmla="*/ 1412 w 2715"/>
                <a:gd name="T7" fmla="*/ 406 h 2872"/>
                <a:gd name="T8" fmla="*/ 1325 w 2715"/>
                <a:gd name="T9" fmla="*/ 515 h 2872"/>
                <a:gd name="T10" fmla="*/ 1033 w 2715"/>
                <a:gd name="T11" fmla="*/ 532 h 2872"/>
                <a:gd name="T12" fmla="*/ 971 w 2715"/>
                <a:gd name="T13" fmla="*/ 685 h 2872"/>
                <a:gd name="T14" fmla="*/ 869 w 2715"/>
                <a:gd name="T15" fmla="*/ 615 h 2872"/>
                <a:gd name="T16" fmla="*/ 622 w 2715"/>
                <a:gd name="T17" fmla="*/ 616 h 2872"/>
                <a:gd name="T18" fmla="*/ 488 w 2715"/>
                <a:gd name="T19" fmla="*/ 484 h 2872"/>
                <a:gd name="T20" fmla="*/ 241 w 2715"/>
                <a:gd name="T21" fmla="*/ 403 h 2872"/>
                <a:gd name="T22" fmla="*/ 0 w 2715"/>
                <a:gd name="T23" fmla="*/ 335 h 2872"/>
                <a:gd name="T24" fmla="*/ 316 w 2715"/>
                <a:gd name="T25" fmla="*/ 642 h 2872"/>
                <a:gd name="T26" fmla="*/ 369 w 2715"/>
                <a:gd name="T27" fmla="*/ 1243 h 2872"/>
                <a:gd name="T28" fmla="*/ 673 w 2715"/>
                <a:gd name="T29" fmla="*/ 1239 h 2872"/>
                <a:gd name="T30" fmla="*/ 887 w 2715"/>
                <a:gd name="T31" fmla="*/ 1427 h 2872"/>
                <a:gd name="T32" fmla="*/ 897 w 2715"/>
                <a:gd name="T33" fmla="*/ 1635 h 2872"/>
                <a:gd name="T34" fmla="*/ 1078 w 2715"/>
                <a:gd name="T35" fmla="*/ 1852 h 2872"/>
                <a:gd name="T36" fmla="*/ 1065 w 2715"/>
                <a:gd name="T37" fmla="*/ 1967 h 2872"/>
                <a:gd name="T38" fmla="*/ 880 w 2715"/>
                <a:gd name="T39" fmla="*/ 2234 h 2872"/>
                <a:gd name="T40" fmla="*/ 1111 w 2715"/>
                <a:gd name="T41" fmla="*/ 2480 h 2872"/>
                <a:gd name="T42" fmla="*/ 1118 w 2715"/>
                <a:gd name="T43" fmla="*/ 2707 h 2872"/>
                <a:gd name="T44" fmla="*/ 1339 w 2715"/>
                <a:gd name="T45" fmla="*/ 2872 h 2872"/>
                <a:gd name="T46" fmla="*/ 1458 w 2715"/>
                <a:gd name="T47" fmla="*/ 2845 h 2872"/>
                <a:gd name="T48" fmla="*/ 1592 w 2715"/>
                <a:gd name="T49" fmla="*/ 2493 h 2872"/>
                <a:gd name="T50" fmla="*/ 1868 w 2715"/>
                <a:gd name="T51" fmla="*/ 2476 h 2872"/>
                <a:gd name="T52" fmla="*/ 2093 w 2715"/>
                <a:gd name="T53" fmla="*/ 2155 h 2872"/>
                <a:gd name="T54" fmla="*/ 2581 w 2715"/>
                <a:gd name="T55" fmla="*/ 2180 h 2872"/>
                <a:gd name="T56" fmla="*/ 2715 w 2715"/>
                <a:gd name="T57" fmla="*/ 1716 h 2872"/>
                <a:gd name="T58" fmla="*/ 2379 w 2715"/>
                <a:gd name="T59" fmla="*/ 1690 h 2872"/>
                <a:gd name="T60" fmla="*/ 2340 w 2715"/>
                <a:gd name="T61" fmla="*/ 1542 h 2872"/>
                <a:gd name="T62" fmla="*/ 2105 w 2715"/>
                <a:gd name="T63" fmla="*/ 1348 h 2872"/>
                <a:gd name="T64" fmla="*/ 2199 w 2715"/>
                <a:gd name="T65" fmla="*/ 306 h 2872"/>
                <a:gd name="T66" fmla="*/ 2104 w 2715"/>
                <a:gd name="T67" fmla="*/ 275 h 2872"/>
                <a:gd name="T68" fmla="*/ 2112 w 2715"/>
                <a:gd name="T69" fmla="*/ 76 h 2872"/>
                <a:gd name="T70" fmla="*/ 2058 w 2715"/>
                <a:gd name="T71" fmla="*/ 1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15" h="2872">
                  <a:moveTo>
                    <a:pt x="2058" y="1"/>
                  </a:moveTo>
                  <a:lnTo>
                    <a:pt x="1898" y="0"/>
                  </a:lnTo>
                  <a:lnTo>
                    <a:pt x="1649" y="373"/>
                  </a:lnTo>
                  <a:lnTo>
                    <a:pt x="1412" y="406"/>
                  </a:lnTo>
                  <a:lnTo>
                    <a:pt x="1325" y="515"/>
                  </a:lnTo>
                  <a:lnTo>
                    <a:pt x="1033" y="532"/>
                  </a:lnTo>
                  <a:lnTo>
                    <a:pt x="971" y="685"/>
                  </a:lnTo>
                  <a:lnTo>
                    <a:pt x="869" y="615"/>
                  </a:lnTo>
                  <a:lnTo>
                    <a:pt x="622" y="616"/>
                  </a:lnTo>
                  <a:lnTo>
                    <a:pt x="488" y="484"/>
                  </a:lnTo>
                  <a:lnTo>
                    <a:pt x="241" y="403"/>
                  </a:lnTo>
                  <a:lnTo>
                    <a:pt x="0" y="335"/>
                  </a:lnTo>
                  <a:lnTo>
                    <a:pt x="316" y="642"/>
                  </a:lnTo>
                  <a:lnTo>
                    <a:pt x="369" y="1243"/>
                  </a:lnTo>
                  <a:lnTo>
                    <a:pt x="673" y="1239"/>
                  </a:lnTo>
                  <a:lnTo>
                    <a:pt x="887" y="1427"/>
                  </a:lnTo>
                  <a:lnTo>
                    <a:pt x="897" y="1635"/>
                  </a:lnTo>
                  <a:lnTo>
                    <a:pt x="1078" y="1852"/>
                  </a:lnTo>
                  <a:lnTo>
                    <a:pt x="1065" y="1967"/>
                  </a:lnTo>
                  <a:lnTo>
                    <a:pt x="880" y="2234"/>
                  </a:lnTo>
                  <a:lnTo>
                    <a:pt x="1111" y="2480"/>
                  </a:lnTo>
                  <a:lnTo>
                    <a:pt x="1118" y="2707"/>
                  </a:lnTo>
                  <a:lnTo>
                    <a:pt x="1339" y="2872"/>
                  </a:lnTo>
                  <a:lnTo>
                    <a:pt x="1458" y="2845"/>
                  </a:lnTo>
                  <a:lnTo>
                    <a:pt x="1592" y="2493"/>
                  </a:lnTo>
                  <a:lnTo>
                    <a:pt x="1868" y="2476"/>
                  </a:lnTo>
                  <a:lnTo>
                    <a:pt x="2093" y="2155"/>
                  </a:lnTo>
                  <a:lnTo>
                    <a:pt x="2581" y="2180"/>
                  </a:lnTo>
                  <a:lnTo>
                    <a:pt x="2715" y="1716"/>
                  </a:lnTo>
                  <a:lnTo>
                    <a:pt x="2379" y="1690"/>
                  </a:lnTo>
                  <a:lnTo>
                    <a:pt x="2340" y="1542"/>
                  </a:lnTo>
                  <a:lnTo>
                    <a:pt x="2105" y="1348"/>
                  </a:lnTo>
                  <a:lnTo>
                    <a:pt x="2199" y="306"/>
                  </a:lnTo>
                  <a:lnTo>
                    <a:pt x="2104" y="275"/>
                  </a:lnTo>
                  <a:lnTo>
                    <a:pt x="2112" y="76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3632462" y="2751178"/>
              <a:ext cx="715912" cy="672723"/>
            </a:xfrm>
            <a:custGeom>
              <a:avLst/>
              <a:gdLst>
                <a:gd name="T0" fmla="*/ 1617 w 2744"/>
                <a:gd name="T1" fmla="*/ 2255 h 2463"/>
                <a:gd name="T2" fmla="*/ 2328 w 2744"/>
                <a:gd name="T3" fmla="*/ 2463 h 2463"/>
                <a:gd name="T4" fmla="*/ 2744 w 2744"/>
                <a:gd name="T5" fmla="*/ 1673 h 2463"/>
                <a:gd name="T6" fmla="*/ 2535 w 2744"/>
                <a:gd name="T7" fmla="*/ 1659 h 2463"/>
                <a:gd name="T8" fmla="*/ 2383 w 2744"/>
                <a:gd name="T9" fmla="*/ 1448 h 2463"/>
                <a:gd name="T10" fmla="*/ 2585 w 2744"/>
                <a:gd name="T11" fmla="*/ 1442 h 2463"/>
                <a:gd name="T12" fmla="*/ 2581 w 2744"/>
                <a:gd name="T13" fmla="*/ 1278 h 2463"/>
                <a:gd name="T14" fmla="*/ 1929 w 2744"/>
                <a:gd name="T15" fmla="*/ 1295 h 2463"/>
                <a:gd name="T16" fmla="*/ 1917 w 2744"/>
                <a:gd name="T17" fmla="*/ 388 h 2463"/>
                <a:gd name="T18" fmla="*/ 1742 w 2744"/>
                <a:gd name="T19" fmla="*/ 369 h 2463"/>
                <a:gd name="T20" fmla="*/ 1432 w 2744"/>
                <a:gd name="T21" fmla="*/ 1 h 2463"/>
                <a:gd name="T22" fmla="*/ 1154 w 2744"/>
                <a:gd name="T23" fmla="*/ 0 h 2463"/>
                <a:gd name="T24" fmla="*/ 0 w 2744"/>
                <a:gd name="T25" fmla="*/ 762 h 2463"/>
                <a:gd name="T26" fmla="*/ 175 w 2744"/>
                <a:gd name="T27" fmla="*/ 769 h 2463"/>
                <a:gd name="T28" fmla="*/ 311 w 2744"/>
                <a:gd name="T29" fmla="*/ 820 h 2463"/>
                <a:gd name="T30" fmla="*/ 375 w 2744"/>
                <a:gd name="T31" fmla="*/ 910 h 2463"/>
                <a:gd name="T32" fmla="*/ 312 w 2744"/>
                <a:gd name="T33" fmla="*/ 1136 h 2463"/>
                <a:gd name="T34" fmla="*/ 326 w 2744"/>
                <a:gd name="T35" fmla="*/ 1401 h 2463"/>
                <a:gd name="T36" fmla="*/ 504 w 2744"/>
                <a:gd name="T37" fmla="*/ 1660 h 2463"/>
                <a:gd name="T38" fmla="*/ 683 w 2744"/>
                <a:gd name="T39" fmla="*/ 1829 h 2463"/>
                <a:gd name="T40" fmla="*/ 1073 w 2744"/>
                <a:gd name="T41" fmla="*/ 2041 h 2463"/>
                <a:gd name="T42" fmla="*/ 1617 w 2744"/>
                <a:gd name="T43" fmla="*/ 2255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4" h="2463">
                  <a:moveTo>
                    <a:pt x="1617" y="2255"/>
                  </a:moveTo>
                  <a:lnTo>
                    <a:pt x="2328" y="2463"/>
                  </a:lnTo>
                  <a:lnTo>
                    <a:pt x="2744" y="1673"/>
                  </a:lnTo>
                  <a:lnTo>
                    <a:pt x="2535" y="1659"/>
                  </a:lnTo>
                  <a:lnTo>
                    <a:pt x="2383" y="1448"/>
                  </a:lnTo>
                  <a:lnTo>
                    <a:pt x="2585" y="1442"/>
                  </a:lnTo>
                  <a:lnTo>
                    <a:pt x="2581" y="1278"/>
                  </a:lnTo>
                  <a:lnTo>
                    <a:pt x="1929" y="1295"/>
                  </a:lnTo>
                  <a:lnTo>
                    <a:pt x="1917" y="388"/>
                  </a:lnTo>
                  <a:lnTo>
                    <a:pt x="1742" y="369"/>
                  </a:lnTo>
                  <a:lnTo>
                    <a:pt x="1432" y="1"/>
                  </a:lnTo>
                  <a:lnTo>
                    <a:pt x="1154" y="0"/>
                  </a:lnTo>
                  <a:lnTo>
                    <a:pt x="0" y="762"/>
                  </a:lnTo>
                  <a:lnTo>
                    <a:pt x="175" y="769"/>
                  </a:lnTo>
                  <a:lnTo>
                    <a:pt x="311" y="820"/>
                  </a:lnTo>
                  <a:lnTo>
                    <a:pt x="375" y="910"/>
                  </a:lnTo>
                  <a:lnTo>
                    <a:pt x="312" y="1136"/>
                  </a:lnTo>
                  <a:lnTo>
                    <a:pt x="326" y="1401"/>
                  </a:lnTo>
                  <a:lnTo>
                    <a:pt x="504" y="1660"/>
                  </a:lnTo>
                  <a:lnTo>
                    <a:pt x="683" y="1829"/>
                  </a:lnTo>
                  <a:lnTo>
                    <a:pt x="1073" y="2041"/>
                  </a:lnTo>
                  <a:lnTo>
                    <a:pt x="1617" y="22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sp>
          <p:nvSpPr>
            <p:cNvPr id="93" name="Freeform 60"/>
            <p:cNvSpPr>
              <a:spLocks/>
            </p:cNvSpPr>
            <p:nvPr/>
          </p:nvSpPr>
          <p:spPr bwMode="auto">
            <a:xfrm>
              <a:off x="2795586" y="1525210"/>
              <a:ext cx="1940367" cy="1464928"/>
            </a:xfrm>
            <a:custGeom>
              <a:avLst/>
              <a:gdLst>
                <a:gd name="T0" fmla="*/ 4341 w 7455"/>
                <a:gd name="T1" fmla="*/ 0 h 5352"/>
                <a:gd name="T2" fmla="*/ 4566 w 7455"/>
                <a:gd name="T3" fmla="*/ 395 h 5352"/>
                <a:gd name="T4" fmla="*/ 4733 w 7455"/>
                <a:gd name="T5" fmla="*/ 727 h 5352"/>
                <a:gd name="T6" fmla="*/ 4779 w 7455"/>
                <a:gd name="T7" fmla="*/ 1241 h 5352"/>
                <a:gd name="T8" fmla="*/ 5007 w 7455"/>
                <a:gd name="T9" fmla="*/ 1633 h 5352"/>
                <a:gd name="T10" fmla="*/ 5260 w 7455"/>
                <a:gd name="T11" fmla="*/ 1253 h 5352"/>
                <a:gd name="T12" fmla="*/ 5761 w 7455"/>
                <a:gd name="T13" fmla="*/ 916 h 5352"/>
                <a:gd name="T14" fmla="*/ 6285 w 7455"/>
                <a:gd name="T15" fmla="*/ 818 h 5352"/>
                <a:gd name="T16" fmla="*/ 6538 w 7455"/>
                <a:gd name="T17" fmla="*/ 1569 h 5352"/>
                <a:gd name="T18" fmla="*/ 6434 w 7455"/>
                <a:gd name="T19" fmla="*/ 3927 h 5352"/>
                <a:gd name="T20" fmla="*/ 6390 w 7455"/>
                <a:gd name="T21" fmla="*/ 4856 h 5352"/>
                <a:gd name="T22" fmla="*/ 5130 w 7455"/>
                <a:gd name="T23" fmla="*/ 4856 h 5352"/>
                <a:gd name="T24" fmla="*/ 4650 w 7455"/>
                <a:gd name="T25" fmla="*/ 4469 h 5352"/>
                <a:gd name="T26" fmla="*/ 3218 w 7455"/>
                <a:gd name="T27" fmla="*/ 5231 h 5352"/>
                <a:gd name="T28" fmla="*/ 0 w 7455"/>
                <a:gd name="T29" fmla="*/ 4122 h 5352"/>
                <a:gd name="T30" fmla="*/ 74 w 7455"/>
                <a:gd name="T31" fmla="*/ 3506 h 5352"/>
                <a:gd name="T32" fmla="*/ 237 w 7455"/>
                <a:gd name="T33" fmla="*/ 3206 h 5352"/>
                <a:gd name="T34" fmla="*/ 564 w 7455"/>
                <a:gd name="T35" fmla="*/ 3018 h 5352"/>
                <a:gd name="T36" fmla="*/ 997 w 7455"/>
                <a:gd name="T37" fmla="*/ 2807 h 5352"/>
                <a:gd name="T38" fmla="*/ 1661 w 7455"/>
                <a:gd name="T39" fmla="*/ 2110 h 5352"/>
                <a:gd name="T40" fmla="*/ 1578 w 7455"/>
                <a:gd name="T41" fmla="*/ 1223 h 5352"/>
                <a:gd name="T42" fmla="*/ 1409 w 7455"/>
                <a:gd name="T43" fmla="*/ 753 h 5352"/>
                <a:gd name="T44" fmla="*/ 1767 w 7455"/>
                <a:gd name="T45" fmla="*/ 614 h 5352"/>
                <a:gd name="T46" fmla="*/ 1605 w 7455"/>
                <a:gd name="T47" fmla="*/ 252 h 5352"/>
                <a:gd name="T48" fmla="*/ 2238 w 7455"/>
                <a:gd name="T49" fmla="*/ 155 h 5352"/>
                <a:gd name="T50" fmla="*/ 2378 w 7455"/>
                <a:gd name="T51" fmla="*/ 250 h 5352"/>
                <a:gd name="T52" fmla="*/ 2648 w 7455"/>
                <a:gd name="T53" fmla="*/ 65 h 5352"/>
                <a:gd name="T54" fmla="*/ 2823 w 7455"/>
                <a:gd name="T55" fmla="*/ 607 h 5352"/>
                <a:gd name="T56" fmla="*/ 4024 w 7455"/>
                <a:gd name="T57" fmla="*/ 388 h 5352"/>
                <a:gd name="T58" fmla="*/ 4324 w 7455"/>
                <a:gd name="T59" fmla="*/ 204 h 5352"/>
                <a:gd name="T60" fmla="*/ 4324 w 7455"/>
                <a:gd name="T61" fmla="*/ 204 h 5352"/>
                <a:gd name="T62" fmla="*/ 4324 w 7455"/>
                <a:gd name="T63" fmla="*/ 204 h 5352"/>
                <a:gd name="T64" fmla="*/ 4324 w 7455"/>
                <a:gd name="T65" fmla="*/ 204 h 5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55" h="5352">
                  <a:moveTo>
                    <a:pt x="4324" y="204"/>
                  </a:moveTo>
                  <a:lnTo>
                    <a:pt x="4341" y="0"/>
                  </a:lnTo>
                  <a:lnTo>
                    <a:pt x="4555" y="187"/>
                  </a:lnTo>
                  <a:lnTo>
                    <a:pt x="4566" y="395"/>
                  </a:lnTo>
                  <a:lnTo>
                    <a:pt x="4745" y="612"/>
                  </a:lnTo>
                  <a:lnTo>
                    <a:pt x="4733" y="727"/>
                  </a:lnTo>
                  <a:lnTo>
                    <a:pt x="4548" y="994"/>
                  </a:lnTo>
                  <a:lnTo>
                    <a:pt x="4779" y="1241"/>
                  </a:lnTo>
                  <a:lnTo>
                    <a:pt x="4787" y="1467"/>
                  </a:lnTo>
                  <a:lnTo>
                    <a:pt x="5007" y="1633"/>
                  </a:lnTo>
                  <a:lnTo>
                    <a:pt x="5126" y="1606"/>
                  </a:lnTo>
                  <a:lnTo>
                    <a:pt x="5260" y="1253"/>
                  </a:lnTo>
                  <a:lnTo>
                    <a:pt x="5536" y="1237"/>
                  </a:lnTo>
                  <a:lnTo>
                    <a:pt x="5761" y="916"/>
                  </a:lnTo>
                  <a:lnTo>
                    <a:pt x="6249" y="940"/>
                  </a:lnTo>
                  <a:lnTo>
                    <a:pt x="6285" y="818"/>
                  </a:lnTo>
                  <a:lnTo>
                    <a:pt x="6252" y="936"/>
                  </a:lnTo>
                  <a:lnTo>
                    <a:pt x="6538" y="1569"/>
                  </a:lnTo>
                  <a:lnTo>
                    <a:pt x="7455" y="1931"/>
                  </a:lnTo>
                  <a:lnTo>
                    <a:pt x="6434" y="3927"/>
                  </a:lnTo>
                  <a:lnTo>
                    <a:pt x="6622" y="4174"/>
                  </a:lnTo>
                  <a:lnTo>
                    <a:pt x="6390" y="4856"/>
                  </a:lnTo>
                  <a:lnTo>
                    <a:pt x="5130" y="4846"/>
                  </a:lnTo>
                  <a:lnTo>
                    <a:pt x="5130" y="4856"/>
                  </a:lnTo>
                  <a:lnTo>
                    <a:pt x="4960" y="4837"/>
                  </a:lnTo>
                  <a:lnTo>
                    <a:pt x="4650" y="4469"/>
                  </a:lnTo>
                  <a:lnTo>
                    <a:pt x="4372" y="4468"/>
                  </a:lnTo>
                  <a:lnTo>
                    <a:pt x="3218" y="5231"/>
                  </a:lnTo>
                  <a:lnTo>
                    <a:pt x="2997" y="5352"/>
                  </a:lnTo>
                  <a:lnTo>
                    <a:pt x="0" y="4122"/>
                  </a:lnTo>
                  <a:lnTo>
                    <a:pt x="48" y="4039"/>
                  </a:lnTo>
                  <a:lnTo>
                    <a:pt x="74" y="3506"/>
                  </a:lnTo>
                  <a:lnTo>
                    <a:pt x="209" y="3501"/>
                  </a:lnTo>
                  <a:lnTo>
                    <a:pt x="237" y="3206"/>
                  </a:lnTo>
                  <a:lnTo>
                    <a:pt x="447" y="3201"/>
                  </a:lnTo>
                  <a:lnTo>
                    <a:pt x="564" y="3018"/>
                  </a:lnTo>
                  <a:lnTo>
                    <a:pt x="810" y="3038"/>
                  </a:lnTo>
                  <a:lnTo>
                    <a:pt x="997" y="2807"/>
                  </a:lnTo>
                  <a:lnTo>
                    <a:pt x="1420" y="2823"/>
                  </a:lnTo>
                  <a:lnTo>
                    <a:pt x="1661" y="2110"/>
                  </a:lnTo>
                  <a:lnTo>
                    <a:pt x="1588" y="1672"/>
                  </a:lnTo>
                  <a:lnTo>
                    <a:pt x="1578" y="1223"/>
                  </a:lnTo>
                  <a:lnTo>
                    <a:pt x="1397" y="1009"/>
                  </a:lnTo>
                  <a:lnTo>
                    <a:pt x="1409" y="753"/>
                  </a:lnTo>
                  <a:lnTo>
                    <a:pt x="1762" y="763"/>
                  </a:lnTo>
                  <a:lnTo>
                    <a:pt x="1767" y="614"/>
                  </a:lnTo>
                  <a:lnTo>
                    <a:pt x="1546" y="605"/>
                  </a:lnTo>
                  <a:lnTo>
                    <a:pt x="1605" y="252"/>
                  </a:lnTo>
                  <a:lnTo>
                    <a:pt x="2227" y="236"/>
                  </a:lnTo>
                  <a:lnTo>
                    <a:pt x="2238" y="155"/>
                  </a:lnTo>
                  <a:lnTo>
                    <a:pt x="2314" y="149"/>
                  </a:lnTo>
                  <a:lnTo>
                    <a:pt x="2378" y="250"/>
                  </a:lnTo>
                  <a:lnTo>
                    <a:pt x="2444" y="236"/>
                  </a:lnTo>
                  <a:lnTo>
                    <a:pt x="2648" y="65"/>
                  </a:lnTo>
                  <a:lnTo>
                    <a:pt x="2668" y="390"/>
                  </a:lnTo>
                  <a:lnTo>
                    <a:pt x="2823" y="607"/>
                  </a:lnTo>
                  <a:lnTo>
                    <a:pt x="3541" y="585"/>
                  </a:lnTo>
                  <a:lnTo>
                    <a:pt x="4024" y="388"/>
                  </a:lnTo>
                  <a:lnTo>
                    <a:pt x="4053" y="203"/>
                  </a:lnTo>
                  <a:lnTo>
                    <a:pt x="4324" y="204"/>
                  </a:lnTo>
                  <a:lnTo>
                    <a:pt x="4324" y="204"/>
                  </a:lnTo>
                  <a:lnTo>
                    <a:pt x="4324" y="204"/>
                  </a:lnTo>
                  <a:lnTo>
                    <a:pt x="4324" y="204"/>
                  </a:lnTo>
                  <a:lnTo>
                    <a:pt x="4324" y="204"/>
                  </a:lnTo>
                  <a:lnTo>
                    <a:pt x="4324" y="204"/>
                  </a:lnTo>
                  <a:lnTo>
                    <a:pt x="4324" y="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sq">
              <a:solidFill>
                <a:schemeClr val="bg2"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61"/>
            <p:cNvSpPr>
              <a:spLocks/>
            </p:cNvSpPr>
            <p:nvPr/>
          </p:nvSpPr>
          <p:spPr bwMode="auto">
            <a:xfrm>
              <a:off x="2753618" y="2644685"/>
              <a:ext cx="807253" cy="506490"/>
            </a:xfrm>
            <a:custGeom>
              <a:avLst/>
              <a:gdLst>
                <a:gd name="T0" fmla="*/ 107 w 3095"/>
                <a:gd name="T1" fmla="*/ 5 h 1855"/>
                <a:gd name="T2" fmla="*/ 177 w 3095"/>
                <a:gd name="T3" fmla="*/ 30 h 1855"/>
                <a:gd name="T4" fmla="*/ 3095 w 3095"/>
                <a:gd name="T5" fmla="*/ 1249 h 1855"/>
                <a:gd name="T6" fmla="*/ 2961 w 3095"/>
                <a:gd name="T7" fmla="*/ 1362 h 1855"/>
                <a:gd name="T8" fmla="*/ 2929 w 3095"/>
                <a:gd name="T9" fmla="*/ 1506 h 1855"/>
                <a:gd name="T10" fmla="*/ 2763 w 3095"/>
                <a:gd name="T11" fmla="*/ 1519 h 1855"/>
                <a:gd name="T12" fmla="*/ 2761 w 3095"/>
                <a:gd name="T13" fmla="*/ 1646 h 1855"/>
                <a:gd name="T14" fmla="*/ 2639 w 3095"/>
                <a:gd name="T15" fmla="*/ 1690 h 1855"/>
                <a:gd name="T16" fmla="*/ 2605 w 3095"/>
                <a:gd name="T17" fmla="*/ 1620 h 1855"/>
                <a:gd name="T18" fmla="*/ 2566 w 3095"/>
                <a:gd name="T19" fmla="*/ 1683 h 1855"/>
                <a:gd name="T20" fmla="*/ 2570 w 3095"/>
                <a:gd name="T21" fmla="*/ 1849 h 1855"/>
                <a:gd name="T22" fmla="*/ 1444 w 3095"/>
                <a:gd name="T23" fmla="*/ 1855 h 1855"/>
                <a:gd name="T24" fmla="*/ 1435 w 3095"/>
                <a:gd name="T25" fmla="*/ 1211 h 1855"/>
                <a:gd name="T26" fmla="*/ 1223 w 3095"/>
                <a:gd name="T27" fmla="*/ 1273 h 1855"/>
                <a:gd name="T28" fmla="*/ 1120 w 3095"/>
                <a:gd name="T29" fmla="*/ 1405 h 1855"/>
                <a:gd name="T30" fmla="*/ 754 w 3095"/>
                <a:gd name="T31" fmla="*/ 1414 h 1855"/>
                <a:gd name="T32" fmla="*/ 737 w 3095"/>
                <a:gd name="T33" fmla="*/ 1207 h 1855"/>
                <a:gd name="T34" fmla="*/ 505 w 3095"/>
                <a:gd name="T35" fmla="*/ 1203 h 1855"/>
                <a:gd name="T36" fmla="*/ 167 w 3095"/>
                <a:gd name="T37" fmla="*/ 831 h 1855"/>
                <a:gd name="T38" fmla="*/ 166 w 3095"/>
                <a:gd name="T39" fmla="*/ 636 h 1855"/>
                <a:gd name="T40" fmla="*/ 0 w 3095"/>
                <a:gd name="T41" fmla="*/ 517 h 1855"/>
                <a:gd name="T42" fmla="*/ 9 w 3095"/>
                <a:gd name="T43" fmla="*/ 0 h 1855"/>
                <a:gd name="T44" fmla="*/ 107 w 3095"/>
                <a:gd name="T45" fmla="*/ 5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95" h="1855">
                  <a:moveTo>
                    <a:pt x="107" y="5"/>
                  </a:moveTo>
                  <a:lnTo>
                    <a:pt x="177" y="30"/>
                  </a:lnTo>
                  <a:lnTo>
                    <a:pt x="3095" y="1249"/>
                  </a:lnTo>
                  <a:lnTo>
                    <a:pt x="2961" y="1362"/>
                  </a:lnTo>
                  <a:lnTo>
                    <a:pt x="2929" y="1506"/>
                  </a:lnTo>
                  <a:lnTo>
                    <a:pt x="2763" y="1519"/>
                  </a:lnTo>
                  <a:lnTo>
                    <a:pt x="2761" y="1646"/>
                  </a:lnTo>
                  <a:lnTo>
                    <a:pt x="2639" y="1690"/>
                  </a:lnTo>
                  <a:lnTo>
                    <a:pt x="2605" y="1620"/>
                  </a:lnTo>
                  <a:lnTo>
                    <a:pt x="2566" y="1683"/>
                  </a:lnTo>
                  <a:lnTo>
                    <a:pt x="2570" y="1849"/>
                  </a:lnTo>
                  <a:lnTo>
                    <a:pt x="1444" y="1855"/>
                  </a:lnTo>
                  <a:lnTo>
                    <a:pt x="1435" y="1211"/>
                  </a:lnTo>
                  <a:lnTo>
                    <a:pt x="1223" y="1273"/>
                  </a:lnTo>
                  <a:lnTo>
                    <a:pt x="1120" y="1405"/>
                  </a:lnTo>
                  <a:lnTo>
                    <a:pt x="754" y="1414"/>
                  </a:lnTo>
                  <a:lnTo>
                    <a:pt x="737" y="1207"/>
                  </a:lnTo>
                  <a:lnTo>
                    <a:pt x="505" y="1203"/>
                  </a:lnTo>
                  <a:lnTo>
                    <a:pt x="167" y="831"/>
                  </a:lnTo>
                  <a:lnTo>
                    <a:pt x="166" y="636"/>
                  </a:lnTo>
                  <a:lnTo>
                    <a:pt x="0" y="517"/>
                  </a:lnTo>
                  <a:lnTo>
                    <a:pt x="9" y="0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sq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vert="horz" wrap="square" lIns="100811" tIns="50405" rIns="100811" bIns="50405" numCol="1" anchor="t" anchorCtr="0" compatLnSpc="1">
              <a:prstTxWarp prst="textNoShape">
                <a:avLst/>
              </a:prstTxWarp>
            </a:bodyPr>
            <a:lstStyle/>
            <a:p>
              <a:endParaRPr lang="pt-BR" sz="2263">
                <a:solidFill>
                  <a:prstClr val="black"/>
                </a:solidFill>
              </a:endParaRPr>
            </a:p>
          </p:txBody>
        </p:sp>
        <p:pic>
          <p:nvPicPr>
            <p:cNvPr id="95" name="Picture 419" descr="C:\TEMP\usinast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7106" y="5294882"/>
              <a:ext cx="203281" cy="175765"/>
            </a:xfrm>
            <a:prstGeom prst="rect">
              <a:avLst/>
            </a:prstGeom>
            <a:noFill/>
          </p:spPr>
        </p:pic>
        <p:pic>
          <p:nvPicPr>
            <p:cNvPr id="96" name="Picture 419" descr="C:\TEMP\usinast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8809" y="4915089"/>
              <a:ext cx="204874" cy="177142"/>
            </a:xfrm>
            <a:prstGeom prst="rect">
              <a:avLst/>
            </a:prstGeom>
            <a:noFill/>
          </p:spPr>
        </p:pic>
        <p:pic>
          <p:nvPicPr>
            <p:cNvPr id="97" name="Picture 419" descr="C:\TEMP\usinast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3778" y="4443136"/>
              <a:ext cx="204874" cy="177142"/>
            </a:xfrm>
            <a:prstGeom prst="rect">
              <a:avLst/>
            </a:prstGeom>
            <a:noFill/>
          </p:spPr>
        </p:pic>
        <p:pic>
          <p:nvPicPr>
            <p:cNvPr id="98" name="Picture 419" descr="C:\TEMP\usinast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7207" y="2176748"/>
              <a:ext cx="249263" cy="215523"/>
            </a:xfrm>
            <a:prstGeom prst="rect">
              <a:avLst/>
            </a:prstGeom>
            <a:noFill/>
          </p:spPr>
        </p:pic>
      </p:grpSp>
      <p:sp>
        <p:nvSpPr>
          <p:cNvPr id="99" name="CaixaDeTexto 98"/>
          <p:cNvSpPr txBox="1"/>
          <p:nvPr/>
        </p:nvSpPr>
        <p:spPr>
          <a:xfrm>
            <a:off x="6099606" y="6499052"/>
            <a:ext cx="1175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Candiota 3</a:t>
            </a:r>
          </a:p>
        </p:txBody>
      </p:sp>
      <p:grpSp>
        <p:nvGrpSpPr>
          <p:cNvPr id="100" name="Grupo 46"/>
          <p:cNvGrpSpPr/>
          <p:nvPr/>
        </p:nvGrpSpPr>
        <p:grpSpPr>
          <a:xfrm>
            <a:off x="6094224" y="5685176"/>
            <a:ext cx="2240595" cy="485775"/>
            <a:chOff x="4751562" y="3929999"/>
            <a:chExt cx="2078747" cy="337099"/>
          </a:xfrm>
        </p:grpSpPr>
        <p:cxnSp>
          <p:nvCxnSpPr>
            <p:cNvPr id="101" name="Conector de seta reta 44"/>
            <p:cNvCxnSpPr>
              <a:cxnSpLocks/>
              <a:stCxn id="96" idx="3"/>
            </p:cNvCxnSpPr>
            <p:nvPr/>
          </p:nvCxnSpPr>
          <p:spPr>
            <a:xfrm>
              <a:off x="4751562" y="3929999"/>
              <a:ext cx="678483" cy="164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aixaDeTexto 101"/>
            <p:cNvSpPr txBox="1"/>
            <p:nvPr/>
          </p:nvSpPr>
          <p:spPr>
            <a:xfrm>
              <a:off x="5359160" y="4032162"/>
              <a:ext cx="1471149" cy="234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pt-BR" dirty="0"/>
                <a:t>Jorge Lacerda</a:t>
              </a:r>
            </a:p>
          </p:txBody>
        </p:sp>
      </p:grpSp>
      <p:grpSp>
        <p:nvGrpSpPr>
          <p:cNvPr id="103" name="Grupo 66"/>
          <p:cNvGrpSpPr/>
          <p:nvPr/>
        </p:nvGrpSpPr>
        <p:grpSpPr>
          <a:xfrm>
            <a:off x="7283273" y="5077084"/>
            <a:ext cx="2835314" cy="608093"/>
            <a:chOff x="3400684" y="4148014"/>
            <a:chExt cx="2537645" cy="1250175"/>
          </a:xfrm>
        </p:grpSpPr>
        <p:sp>
          <p:nvSpPr>
            <p:cNvPr id="104" name="CaixaDeTexto 103"/>
            <p:cNvSpPr txBox="1"/>
            <p:nvPr/>
          </p:nvSpPr>
          <p:spPr>
            <a:xfrm>
              <a:off x="4214010" y="4195953"/>
              <a:ext cx="1724319" cy="120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Seropédica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Termorio</a:t>
              </a:r>
            </a:p>
          </p:txBody>
        </p:sp>
        <p:cxnSp>
          <p:nvCxnSpPr>
            <p:cNvPr id="105" name="Conector de seta reta 56"/>
            <p:cNvCxnSpPr>
              <a:cxnSpLocks/>
              <a:stCxn id="97" idx="3"/>
            </p:cNvCxnSpPr>
            <p:nvPr/>
          </p:nvCxnSpPr>
          <p:spPr>
            <a:xfrm>
              <a:off x="3400684" y="4148014"/>
              <a:ext cx="629692" cy="6145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Elipse 105"/>
          <p:cNvSpPr/>
          <p:nvPr/>
        </p:nvSpPr>
        <p:spPr>
          <a:xfrm>
            <a:off x="3261825" y="1841944"/>
            <a:ext cx="672488" cy="68606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63"/>
          </a:p>
        </p:txBody>
      </p:sp>
      <p:sp>
        <p:nvSpPr>
          <p:cNvPr id="107" name="CaixaDeTexto 106"/>
          <p:cNvSpPr txBox="1"/>
          <p:nvPr/>
        </p:nvSpPr>
        <p:spPr>
          <a:xfrm>
            <a:off x="25851" y="1498504"/>
            <a:ext cx="2531463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Ilha Mauá + Ilha Manaus</a:t>
            </a:r>
          </a:p>
        </p:txBody>
      </p:sp>
      <p:cxnSp>
        <p:nvCxnSpPr>
          <p:cNvPr id="108" name="Conector de seta reta 78"/>
          <p:cNvCxnSpPr>
            <a:cxnSpLocks/>
            <a:stCxn id="106" idx="2"/>
          </p:cNvCxnSpPr>
          <p:nvPr/>
        </p:nvCxnSpPr>
        <p:spPr>
          <a:xfrm flipH="1" flipV="1">
            <a:off x="2414989" y="1841945"/>
            <a:ext cx="846836" cy="34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have esquerda 89"/>
          <p:cNvSpPr/>
          <p:nvPr/>
        </p:nvSpPr>
        <p:spPr>
          <a:xfrm>
            <a:off x="8077176" y="5117940"/>
            <a:ext cx="181822" cy="5689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263" dirty="0"/>
          </a:p>
        </p:txBody>
      </p:sp>
      <p:cxnSp>
        <p:nvCxnSpPr>
          <p:cNvPr id="110" name="Conector de seta reta 90"/>
          <p:cNvCxnSpPr>
            <a:cxnSpLocks/>
            <a:stCxn id="95" idx="3"/>
          </p:cNvCxnSpPr>
          <p:nvPr/>
        </p:nvCxnSpPr>
        <p:spPr>
          <a:xfrm>
            <a:off x="5671487" y="6173642"/>
            <a:ext cx="390413" cy="330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/>
          <p:cNvSpPr txBox="1"/>
          <p:nvPr/>
        </p:nvSpPr>
        <p:spPr>
          <a:xfrm>
            <a:off x="112720" y="6877349"/>
            <a:ext cx="2599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pt-BR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REL </a:t>
            </a:r>
            <a:r>
              <a:rPr lang="pt-BR" sz="1200" b="0" dirty="0">
                <a:latin typeface="Arial" panose="020B0604020202020204" pitchFamily="34" charset="0"/>
                <a:cs typeface="Arial" panose="020B0604020202020204" pitchFamily="34" charset="0"/>
              </a:rPr>
              <a:t>ONS 313/2019</a:t>
            </a:r>
          </a:p>
        </p:txBody>
      </p:sp>
      <p:pic>
        <p:nvPicPr>
          <p:cNvPr id="112" name="Picture 419" descr="C:\TEMP\usinaster.gif">
            <a:extLst>
              <a:ext uri="{FF2B5EF4-FFF2-40B4-BE49-F238E27FC236}">
                <a16:creationId xmlns:a16="http://schemas.microsoft.com/office/drawing/2014/main" xmlns="" id="{9B81CF12-8B1B-4182-8599-39D30721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695" y="4532087"/>
            <a:ext cx="322642" cy="249383"/>
          </a:xfrm>
          <a:prstGeom prst="rect">
            <a:avLst/>
          </a:prstGeom>
          <a:noFill/>
        </p:spPr>
      </p:pic>
      <p:grpSp>
        <p:nvGrpSpPr>
          <p:cNvPr id="113" name="Grupo 46">
            <a:extLst>
              <a:ext uri="{FF2B5EF4-FFF2-40B4-BE49-F238E27FC236}">
                <a16:creationId xmlns:a16="http://schemas.microsoft.com/office/drawing/2014/main" xmlns="" id="{751BE9B3-044F-4A49-AEDF-B425E018E48D}"/>
              </a:ext>
            </a:extLst>
          </p:cNvPr>
          <p:cNvGrpSpPr/>
          <p:nvPr/>
        </p:nvGrpSpPr>
        <p:grpSpPr>
          <a:xfrm>
            <a:off x="7663337" y="4365354"/>
            <a:ext cx="1554073" cy="338554"/>
            <a:chOff x="4881355" y="4032162"/>
            <a:chExt cx="1441815" cy="234936"/>
          </a:xfrm>
        </p:grpSpPr>
        <p:cxnSp>
          <p:nvCxnSpPr>
            <p:cNvPr id="114" name="Conector de seta reta 44">
              <a:extLst>
                <a:ext uri="{FF2B5EF4-FFF2-40B4-BE49-F238E27FC236}">
                  <a16:creationId xmlns:a16="http://schemas.microsoft.com/office/drawing/2014/main" xmlns="" id="{7C778B44-8FD3-439D-BD44-810CB3B5947B}"/>
                </a:ext>
              </a:extLst>
            </p:cNvPr>
            <p:cNvCxnSpPr>
              <a:cxnSpLocks/>
              <a:stCxn id="112" idx="3"/>
              <a:endCxn id="115" idx="1"/>
            </p:cNvCxnSpPr>
            <p:nvPr/>
          </p:nvCxnSpPr>
          <p:spPr>
            <a:xfrm flipV="1">
              <a:off x="4881355" y="4149630"/>
              <a:ext cx="477805" cy="84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xmlns="" id="{01112D7C-4000-443C-A515-1B69D0B97A16}"/>
                </a:ext>
              </a:extLst>
            </p:cNvPr>
            <p:cNvSpPr txBox="1"/>
            <p:nvPr/>
          </p:nvSpPr>
          <p:spPr>
            <a:xfrm>
              <a:off x="5359160" y="4032162"/>
              <a:ext cx="964010" cy="234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pt-BR" dirty="0"/>
                <a:t>Linhares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3"/>
          <p:cNvSpPr>
            <a:spLocks noChangeArrowheads="1"/>
          </p:cNvSpPr>
          <p:nvPr/>
        </p:nvSpPr>
        <p:spPr bwMode="auto">
          <a:xfrm>
            <a:off x="1026220" y="180231"/>
            <a:ext cx="936104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Geração térmica por razões elétricas – 2020 a 2021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" y="1098619"/>
            <a:ext cx="10305634" cy="55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571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3"/>
          <p:cNvSpPr>
            <a:spLocks noChangeArrowheads="1"/>
          </p:cNvSpPr>
          <p:nvPr/>
        </p:nvSpPr>
        <p:spPr bwMode="auto">
          <a:xfrm>
            <a:off x="1026220" y="180231"/>
            <a:ext cx="936104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Geração térmica por razões elétricas – 2022 a 2024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5" y="1079551"/>
            <a:ext cx="10486551" cy="56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93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48864"/>
              </p:ext>
            </p:extLst>
          </p:nvPr>
        </p:nvGraphicFramePr>
        <p:xfrm>
          <a:off x="594465" y="1188502"/>
          <a:ext cx="9576476" cy="28084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0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48">
                <a:tc gridSpan="7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PMO janeiro/2020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7" marB="45717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79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Domingo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Segunda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Terça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Quarta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Quinta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Sexta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Sábado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2"/>
                          </a:solidFill>
                        </a:rPr>
                        <a:t>22/12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23/12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24/12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25/12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26/12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27/12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2"/>
                          </a:solidFill>
                        </a:rPr>
                        <a:t>28/12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74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2"/>
                          </a:solidFill>
                        </a:rPr>
                        <a:t>29/12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30/12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31/12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01/01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/>
                        <a:t>02/01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03/01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2"/>
                          </a:solidFill>
                        </a:rPr>
                        <a:t>04/01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 bwMode="auto">
          <a:xfrm>
            <a:off x="7508139" y="2221888"/>
            <a:ext cx="1151421" cy="59226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square" lIns="104262" tIns="52132" rIns="104262" bIns="52132" rtlCol="0" anchor="ctr">
            <a:spAutoFit/>
          </a:bodyPr>
          <a:lstStyle/>
          <a:p>
            <a:pPr algn="just"/>
            <a:endParaRPr lang="pt-BR" dirty="0">
              <a:solidFill>
                <a:prstClr val="black"/>
              </a:solidFill>
            </a:endParaRPr>
          </a:p>
        </p:txBody>
      </p:sp>
      <p:cxnSp>
        <p:nvCxnSpPr>
          <p:cNvPr id="8" name="Conector angulado 7"/>
          <p:cNvCxnSpPr>
            <a:cxnSpLocks/>
            <a:stCxn id="6" idx="6"/>
          </p:cNvCxnSpPr>
          <p:nvPr/>
        </p:nvCxnSpPr>
        <p:spPr>
          <a:xfrm flipH="1">
            <a:off x="7939373" y="2518019"/>
            <a:ext cx="720187" cy="2126836"/>
          </a:xfrm>
          <a:prstGeom prst="bentConnector4">
            <a:avLst>
              <a:gd name="adj1" fmla="val -31746"/>
              <a:gd name="adj2" fmla="val 6260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418719" y="5030371"/>
            <a:ext cx="4752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prstClr val="black"/>
                </a:solidFill>
                <a:latin typeface="Calibri"/>
              </a:rPr>
              <a:t>Envio do deck para CCEE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prstClr val="black"/>
                </a:solidFill>
                <a:latin typeface="Calibri"/>
              </a:rPr>
              <a:t>Disponibilização do </a:t>
            </a:r>
            <a:r>
              <a:rPr lang="pt-BR" sz="2300" u="sng" dirty="0">
                <a:solidFill>
                  <a:prstClr val="black"/>
                </a:solidFill>
                <a:latin typeface="Calibri"/>
              </a:rPr>
              <a:t>deck oficial</a:t>
            </a:r>
            <a:r>
              <a:rPr lang="pt-BR" sz="2300" dirty="0">
                <a:solidFill>
                  <a:prstClr val="black"/>
                </a:solidFill>
                <a:latin typeface="Calibri"/>
              </a:rPr>
              <a:t> no </a:t>
            </a:r>
          </a:p>
        </p:txBody>
      </p:sp>
      <p:sp>
        <p:nvSpPr>
          <p:cNvPr id="16" name="Chave direita 15"/>
          <p:cNvSpPr/>
          <p:nvPr/>
        </p:nvSpPr>
        <p:spPr>
          <a:xfrm rot="16200000">
            <a:off x="7705341" y="2466508"/>
            <a:ext cx="288013" cy="4933288"/>
          </a:xfrm>
          <a:prstGeom prst="rightBrace">
            <a:avLst>
              <a:gd name="adj1" fmla="val 8333"/>
              <a:gd name="adj2" fmla="val 5170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057869" y="5312569"/>
            <a:ext cx="4288831" cy="80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prstClr val="black"/>
                </a:solidFill>
                <a:latin typeface="Calibri"/>
              </a:rPr>
              <a:t>Disponibilização da </a:t>
            </a:r>
            <a:r>
              <a:rPr lang="pt-BR" sz="2300" u="sng" dirty="0">
                <a:solidFill>
                  <a:prstClr val="black"/>
                </a:solidFill>
                <a:latin typeface="Calibri"/>
              </a:rPr>
              <a:t>Nota Técnica e demais arquivos</a:t>
            </a:r>
            <a:endParaRPr lang="pt-BR" sz="2300" u="sng" dirty="0">
              <a:solidFill>
                <a:srgbClr val="3B3BFF"/>
              </a:solidFill>
              <a:latin typeface="Calibri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938635" y="3188369"/>
            <a:ext cx="1440072" cy="592263"/>
          </a:xfrm>
          <a:prstGeom prst="ellipse">
            <a:avLst/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square" lIns="104262" tIns="52132" rIns="104262" bIns="52132" rtlCol="0" anchor="ctr">
            <a:spAutoFit/>
          </a:bodyPr>
          <a:lstStyle/>
          <a:p>
            <a:pPr algn="just"/>
            <a:endParaRPr lang="pt-BR" dirty="0">
              <a:solidFill>
                <a:prstClr val="black"/>
              </a:solidFill>
            </a:endParaRPr>
          </a:p>
        </p:txBody>
      </p:sp>
      <p:cxnSp>
        <p:nvCxnSpPr>
          <p:cNvPr id="17" name="Conector angulado 16"/>
          <p:cNvCxnSpPr>
            <a:cxnSpLocks/>
            <a:stCxn id="15" idx="4"/>
          </p:cNvCxnSpPr>
          <p:nvPr/>
        </p:nvCxnSpPr>
        <p:spPr>
          <a:xfrm rot="16200000" flipH="1">
            <a:off x="2297535" y="4141767"/>
            <a:ext cx="1249740" cy="52746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ve direita 28">
            <a:extLst>
              <a:ext uri="{FF2B5EF4-FFF2-40B4-BE49-F238E27FC236}">
                <a16:creationId xmlns:a16="http://schemas.microsoft.com/office/drawing/2014/main" xmlns="" id="{101C7D45-6DED-47A8-BBE3-1D05E9B0230F}"/>
              </a:ext>
            </a:extLst>
          </p:cNvPr>
          <p:cNvSpPr/>
          <p:nvPr/>
        </p:nvSpPr>
        <p:spPr>
          <a:xfrm rot="16200000">
            <a:off x="2822011" y="3339342"/>
            <a:ext cx="288014" cy="3778483"/>
          </a:xfrm>
          <a:prstGeom prst="rightBrace">
            <a:avLst>
              <a:gd name="adj1" fmla="val 8333"/>
              <a:gd name="adj2" fmla="val 55695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481C9D52-2379-422A-920F-31254603AEA3}"/>
              </a:ext>
            </a:extLst>
          </p:cNvPr>
          <p:cNvSpPr txBox="1">
            <a:spLocks/>
          </p:cNvSpPr>
          <p:nvPr/>
        </p:nvSpPr>
        <p:spPr>
          <a:xfrm>
            <a:off x="934719" y="80957"/>
            <a:ext cx="9236222" cy="545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b="1" kern="0" dirty="0"/>
              <a:t>Cronologia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DEB13B-6767-4794-992A-CFCA9BEA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024" y="5869319"/>
            <a:ext cx="2418697" cy="8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3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26220" y="180231"/>
            <a:ext cx="936104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Geração térmica por razões elétricas – 2020 a 2024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E6476D25-2B3B-45C0-B8A3-06B62CD2D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15830"/>
              </p:ext>
            </p:extLst>
          </p:nvPr>
        </p:nvGraphicFramePr>
        <p:xfrm>
          <a:off x="129209" y="823720"/>
          <a:ext cx="10366514" cy="6247630"/>
        </p:xfrm>
        <a:graphic>
          <a:graphicData uri="http://schemas.openxmlformats.org/drawingml/2006/table">
            <a:tbl>
              <a:tblPr/>
              <a:tblGrid>
                <a:gridCol w="1597344">
                  <a:extLst>
                    <a:ext uri="{9D8B030D-6E8A-4147-A177-3AD203B41FA5}">
                      <a16:colId xmlns:a16="http://schemas.microsoft.com/office/drawing/2014/main" xmlns="" val="1917667676"/>
                    </a:ext>
                  </a:extLst>
                </a:gridCol>
                <a:gridCol w="1630305">
                  <a:extLst>
                    <a:ext uri="{9D8B030D-6E8A-4147-A177-3AD203B41FA5}">
                      <a16:colId xmlns:a16="http://schemas.microsoft.com/office/drawing/2014/main" xmlns="" val="783038574"/>
                    </a:ext>
                  </a:extLst>
                </a:gridCol>
                <a:gridCol w="1877363">
                  <a:extLst>
                    <a:ext uri="{9D8B030D-6E8A-4147-A177-3AD203B41FA5}">
                      <a16:colId xmlns:a16="http://schemas.microsoft.com/office/drawing/2014/main" xmlns="" val="1890497131"/>
                    </a:ext>
                  </a:extLst>
                </a:gridCol>
                <a:gridCol w="1753834">
                  <a:extLst>
                    <a:ext uri="{9D8B030D-6E8A-4147-A177-3AD203B41FA5}">
                      <a16:colId xmlns:a16="http://schemas.microsoft.com/office/drawing/2014/main" xmlns="" val="3172181758"/>
                    </a:ext>
                  </a:extLst>
                </a:gridCol>
                <a:gridCol w="1753834">
                  <a:extLst>
                    <a:ext uri="{9D8B030D-6E8A-4147-A177-3AD203B41FA5}">
                      <a16:colId xmlns:a16="http://schemas.microsoft.com/office/drawing/2014/main" xmlns="" val="3576294079"/>
                    </a:ext>
                  </a:extLst>
                </a:gridCol>
                <a:gridCol w="1753834">
                  <a:extLst>
                    <a:ext uri="{9D8B030D-6E8A-4147-A177-3AD203B41FA5}">
                      <a16:colId xmlns:a16="http://schemas.microsoft.com/office/drawing/2014/main" xmlns="" val="2738640591"/>
                    </a:ext>
                  </a:extLst>
                </a:gridCol>
              </a:tblGrid>
              <a:tr h="420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USINA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896747"/>
                  </a:ext>
                </a:extLst>
              </a:tr>
              <a:tr h="489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J. Lacerda A1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(out a dez)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mar)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56477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J. Lacerda A2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mar)</a:t>
                      </a:r>
                    </a:p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968802"/>
                  </a:ext>
                </a:extLst>
              </a:tr>
              <a:tr h="912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J. Lacerda B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mar)</a:t>
                      </a:r>
                    </a:p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723863"/>
                  </a:ext>
                </a:extLst>
              </a:tr>
              <a:tr h="7643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J. Lacerda C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mar,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dez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(jan a ago)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942845"/>
                  </a:ext>
                </a:extLst>
              </a:tr>
              <a:tr h="874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effectLst/>
                          <a:latin typeface="Arial" panose="020B0604020202020204" pitchFamily="34" charset="0"/>
                        </a:rPr>
                        <a:t>Termorio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127,35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119,98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127,35 (mar)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101,08 (out)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97,22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101,88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dez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118,63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123,15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131,73 (mar)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122,3 (out)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121,53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131,73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dez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147,57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153,57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152,82 (mar)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146,76 (out)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145,83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152,82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dez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152,82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147,78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158,07 (mar)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151,62 (out)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145,83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142,35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dez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152,82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149,58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142,35 (mar)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161,28 (out)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145,83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147,57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dez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320271"/>
                  </a:ext>
                </a:extLst>
              </a:tr>
              <a:tr h="4783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Linhares</a:t>
                      </a:r>
                    </a:p>
                  </a:txBody>
                  <a:tcPr marL="6617" marR="6617" marT="661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204 (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93057"/>
                  </a:ext>
                </a:extLst>
              </a:tr>
              <a:tr h="912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effectLst/>
                          <a:latin typeface="Arial" panose="020B0604020202020204" pitchFamily="34" charset="0"/>
                        </a:rPr>
                        <a:t>Seropedica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127,35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119,98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127,35 (mar)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75,81 (out)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72,92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76,41 (</a:t>
                      </a:r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dez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118,63 (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123,15 (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131,73 (mar)</a:t>
                      </a:r>
                      <a:endParaRPr lang="pt-BR" sz="1400" b="1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25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18696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26220" y="180231"/>
            <a:ext cx="936104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Geração térmica por razões elétricas – 2020 a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C51FF5E1-C1B9-464C-B6DA-E77E116C5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35091"/>
              </p:ext>
            </p:extLst>
          </p:nvPr>
        </p:nvGraphicFramePr>
        <p:xfrm>
          <a:off x="129208" y="716443"/>
          <a:ext cx="10446028" cy="6504876"/>
        </p:xfrm>
        <a:graphic>
          <a:graphicData uri="http://schemas.openxmlformats.org/drawingml/2006/table">
            <a:tbl>
              <a:tblPr/>
              <a:tblGrid>
                <a:gridCol w="1741005">
                  <a:extLst>
                    <a:ext uri="{9D8B030D-6E8A-4147-A177-3AD203B41FA5}">
                      <a16:colId xmlns:a16="http://schemas.microsoft.com/office/drawing/2014/main" xmlns="" val="1666314499"/>
                    </a:ext>
                  </a:extLst>
                </a:gridCol>
                <a:gridCol w="1741005">
                  <a:extLst>
                    <a:ext uri="{9D8B030D-6E8A-4147-A177-3AD203B41FA5}">
                      <a16:colId xmlns:a16="http://schemas.microsoft.com/office/drawing/2014/main" xmlns="" val="4025700641"/>
                    </a:ext>
                  </a:extLst>
                </a:gridCol>
                <a:gridCol w="1510596">
                  <a:extLst>
                    <a:ext uri="{9D8B030D-6E8A-4147-A177-3AD203B41FA5}">
                      <a16:colId xmlns:a16="http://schemas.microsoft.com/office/drawing/2014/main" xmlns="" val="1489205836"/>
                    </a:ext>
                  </a:extLst>
                </a:gridCol>
                <a:gridCol w="1651097">
                  <a:extLst>
                    <a:ext uri="{9D8B030D-6E8A-4147-A177-3AD203B41FA5}">
                      <a16:colId xmlns:a16="http://schemas.microsoft.com/office/drawing/2014/main" xmlns="" val="3438158635"/>
                    </a:ext>
                  </a:extLst>
                </a:gridCol>
                <a:gridCol w="1729721">
                  <a:extLst>
                    <a:ext uri="{9D8B030D-6E8A-4147-A177-3AD203B41FA5}">
                      <a16:colId xmlns:a16="http://schemas.microsoft.com/office/drawing/2014/main" xmlns="" val="1144090987"/>
                    </a:ext>
                  </a:extLst>
                </a:gridCol>
                <a:gridCol w="2072604">
                  <a:extLst>
                    <a:ext uri="{9D8B030D-6E8A-4147-A177-3AD203B41FA5}">
                      <a16:colId xmlns:a16="http://schemas.microsoft.com/office/drawing/2014/main" xmlns="" val="419781920"/>
                    </a:ext>
                  </a:extLst>
                </a:gridCol>
              </a:tblGrid>
              <a:tr h="3531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USINA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80560"/>
                  </a:ext>
                </a:extLst>
              </a:tr>
              <a:tr h="5803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Candiota 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(</a:t>
                      </a: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 dez)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(jan a mar, nov e dez)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(</a:t>
                      </a: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mar, </a:t>
                      </a: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 dez)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(</a:t>
                      </a: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mar)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220120"/>
                  </a:ext>
                </a:extLst>
              </a:tr>
              <a:tr h="765313"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Ilha Manaus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/ago, out/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217,06 (set)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214,23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251,12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225,31 (out)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510451"/>
                  </a:ext>
                </a:extLst>
              </a:tr>
              <a:tr h="1647875"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Ilha Mauá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381,76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390,1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418,91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394,11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362,74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352,87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391,33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461,55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486,3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478,88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447,88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424,45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417,09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410,87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443,15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434,83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409,34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409,15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440,93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526,56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575,56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577,35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530,11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467,53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463,69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458,74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488,67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452,82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427,33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433,45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466,47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541,76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597,04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602,35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544,63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490,64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503,06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477,67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513,48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471,37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464,88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503,66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590,27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618,83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596,61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518,46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497,86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522,03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497,31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535,88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503,64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499,93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510,53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540,79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618,83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618,83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618,83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563,24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540,94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626780"/>
                  </a:ext>
                </a:extLst>
              </a:tr>
              <a:tr h="1647875"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TMM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650,76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659,1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687,91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663,11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631,74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621,87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660,33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730,55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755,3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747,88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716,88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693,45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686,09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679,87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712,15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703,83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678,34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678,15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709,93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795,56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844,56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846,35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799,11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736,53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732,69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727,74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757,67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721,82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696,33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702,45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735,47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810,76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866,04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871,35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813,63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759,64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772,06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746,67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782,48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740,37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733,88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772,66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859,27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902,89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865,61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787,46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766,86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791,03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766,31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804,88 (mar)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772,64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768,93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779,53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809,79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900,06 (ago)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947,04 (set)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911,14 (out)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832,24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1043056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809,94 (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dez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71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848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8AB286-4301-41F1-A71B-B50413E7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latin typeface="Arial"/>
                <a:cs typeface="Arial"/>
              </a:rPr>
              <a:t>Premissas</a:t>
            </a:r>
            <a:r>
              <a:rPr lang="pt-BR" sz="2400" b="1" dirty="0">
                <a:latin typeface="Arial"/>
                <a:cs typeface="Arial"/>
              </a:rPr>
              <a:t>: 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Arial"/>
                <a:cs typeface="Arial"/>
              </a:rPr>
              <a:t>Cronograma de Obras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do escoamento de energia e indisponibilidades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da UHE Tucuruí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CVU usinas leilões/CCEE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Representação do Despacho Antecipado de Usinas GNL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Níveis Iniciais de Armazenamento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Vazões Afluentes Passadas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Manutenções das UTEs</a:t>
            </a:r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573B1F-B409-4A11-9F7E-52E26CDE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02" y="100016"/>
            <a:ext cx="9624060" cy="619713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</a:rPr>
              <a:t>Geração/Oferta</a:t>
            </a:r>
          </a:p>
        </p:txBody>
      </p:sp>
    </p:spTree>
    <p:extLst>
      <p:ext uri="{BB962C8B-B14F-4D97-AF65-F5344CB8AC3E}">
        <p14:creationId xmlns:p14="http://schemas.microsoft.com/office/powerpoint/2010/main" val="2445729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BA7C95-A89F-45FA-AA56-027C1F23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latin typeface="Arial" panose="020B0604020202020204" pitchFamily="34" charset="0"/>
              </a:rPr>
              <a:t>Capacidade Instalada Hidroelétrica - SIN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439919"/>
              </p:ext>
            </p:extLst>
          </p:nvPr>
        </p:nvGraphicFramePr>
        <p:xfrm>
          <a:off x="228600" y="775252"/>
          <a:ext cx="10275361" cy="627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08113" y="7284264"/>
            <a:ext cx="873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Obs</a:t>
            </a:r>
            <a:r>
              <a:rPr lang="pt-BR" sz="1200" dirty="0"/>
              <a:t>: A UG3 da UHE Colíder entrou em operação comercial após a reunião do DMSE-G, conforme Despacho SFG/ANEEL nº 3.648/2019</a:t>
            </a:r>
          </a:p>
        </p:txBody>
      </p:sp>
    </p:spTree>
    <p:extLst>
      <p:ext uri="{BB962C8B-B14F-4D97-AF65-F5344CB8AC3E}">
        <p14:creationId xmlns:p14="http://schemas.microsoft.com/office/powerpoint/2010/main" val="356490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945FAC-8FF3-4610-B668-58CE9634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02" y="69536"/>
            <a:ext cx="9624060" cy="619713"/>
          </a:xfrm>
        </p:spPr>
        <p:txBody>
          <a:bodyPr/>
          <a:lstStyle/>
          <a:p>
            <a:r>
              <a:rPr lang="pt-BR" sz="3200" b="1" dirty="0">
                <a:latin typeface="Arial" panose="020B0604020202020204" pitchFamily="34" charset="0"/>
              </a:rPr>
              <a:t>Capacidade Instalada Termoelétrica - SIN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48389"/>
              </p:ext>
            </p:extLst>
          </p:nvPr>
        </p:nvGraphicFramePr>
        <p:xfrm>
          <a:off x="416969" y="874021"/>
          <a:ext cx="9790517" cy="617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154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BFAF23-E4E4-4365-BAEA-E0D6D87D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24" y="76655"/>
            <a:ext cx="9174956" cy="619674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</a:rPr>
              <a:t>Disponibilidade Usinas não Simuladas em Expansão - SIN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CD90B97-4B9B-44B0-8F8F-6626FAAE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6" y="762347"/>
            <a:ext cx="9820688" cy="60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8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6846" y="135039"/>
            <a:ext cx="9184600" cy="57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339933">
                <a:gamma/>
                <a:shade val="60000"/>
                <a:invGamma/>
              </a:srgbClr>
            </a:prstShdw>
          </a:effectLst>
        </p:spPr>
        <p:txBody>
          <a:bodyPr wrap="square" lIns="86108" tIns="43054" rIns="86108" bIns="4305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Geração/Oferta</a:t>
            </a:r>
            <a:endParaRPr lang="pt-BR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3857" y="971902"/>
            <a:ext cx="9785687" cy="468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34" indent="-342934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latin typeface="Arial"/>
                <a:cs typeface="Arial"/>
              </a:rPr>
              <a:t>Premissas</a:t>
            </a:r>
            <a:r>
              <a:rPr lang="pt-BR" sz="2400" b="1" dirty="0">
                <a:latin typeface="Arial"/>
                <a:cs typeface="Arial"/>
              </a:rPr>
              <a:t>: 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Cronograma de Obras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/>
                <a:cs typeface="Arial"/>
              </a:rPr>
              <a:t>Modelagem do escoamento de energia e indisponibilidades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da UHE Tucuruí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CVU usinas leilões/CCEE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Representação do Despacho Antecipado de Usinas GNL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Níveis Iniciais de Armazenamento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Vazões Afluentes Passadas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Manutenções das UTEs</a:t>
            </a:r>
          </a:p>
        </p:txBody>
      </p:sp>
    </p:spTree>
    <p:extLst>
      <p:ext uri="{BB962C8B-B14F-4D97-AF65-F5344CB8AC3E}">
        <p14:creationId xmlns:p14="http://schemas.microsoft.com/office/powerpoint/2010/main" val="329563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53924" y="130384"/>
            <a:ext cx="9065340" cy="5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do Escoamento da UHE Belo Monte no NEWAVE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367131" y="2052464"/>
            <a:ext cx="2254303" cy="4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RE Belo Monte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89336" y="1659437"/>
            <a:ext cx="6179903" cy="3847742"/>
            <a:chOff x="458088" y="1182851"/>
            <a:chExt cx="9040678" cy="5140054"/>
          </a:xfrm>
        </p:grpSpPr>
        <p:cxnSp>
          <p:nvCxnSpPr>
            <p:cNvPr id="6" name="Conector reto 5"/>
            <p:cNvCxnSpPr/>
            <p:nvPr/>
          </p:nvCxnSpPr>
          <p:spPr>
            <a:xfrm flipH="1">
              <a:off x="5292258" y="3457525"/>
              <a:ext cx="9980" cy="211571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/>
            <p:nvPr/>
          </p:nvCxnSpPr>
          <p:spPr>
            <a:xfrm flipV="1">
              <a:off x="3935010" y="5363661"/>
              <a:ext cx="1357248" cy="997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2773298" y="3170147"/>
              <a:ext cx="2319824" cy="7553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2609163" y="2995793"/>
              <a:ext cx="2656035" cy="86406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>
              <a:off x="5291154" y="5376393"/>
              <a:ext cx="3038598" cy="280897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2443669" y="5788334"/>
              <a:ext cx="3065915" cy="53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UHE Belo Monte</a:t>
              </a:r>
            </a:p>
          </p:txBody>
        </p:sp>
        <p:grpSp>
          <p:nvGrpSpPr>
            <p:cNvPr id="16" name="Group 950"/>
            <p:cNvGrpSpPr>
              <a:grpSpLocks/>
            </p:cNvGrpSpPr>
            <p:nvPr/>
          </p:nvGrpSpPr>
          <p:grpSpPr bwMode="auto">
            <a:xfrm>
              <a:off x="3220146" y="4987246"/>
              <a:ext cx="815966" cy="752829"/>
              <a:chOff x="0" y="0"/>
              <a:chExt cx="741" cy="390"/>
            </a:xfrm>
          </p:grpSpPr>
          <p:grpSp>
            <p:nvGrpSpPr>
              <p:cNvPr id="17" name="Group 951"/>
              <p:cNvGrpSpPr>
                <a:grpSpLocks/>
              </p:cNvGrpSpPr>
              <p:nvPr/>
            </p:nvGrpSpPr>
            <p:grpSpPr bwMode="auto">
              <a:xfrm>
                <a:off x="1" y="67"/>
                <a:ext cx="480" cy="203"/>
                <a:chOff x="1" y="67"/>
                <a:chExt cx="480" cy="203"/>
              </a:xfrm>
            </p:grpSpPr>
            <p:sp>
              <p:nvSpPr>
                <p:cNvPr id="233" name="Freeform 952"/>
                <p:cNvSpPr>
                  <a:spLocks/>
                </p:cNvSpPr>
                <p:nvPr/>
              </p:nvSpPr>
              <p:spPr bwMode="auto">
                <a:xfrm>
                  <a:off x="1" y="67"/>
                  <a:ext cx="178" cy="188"/>
                </a:xfrm>
                <a:custGeom>
                  <a:avLst/>
                  <a:gdLst>
                    <a:gd name="T0" fmla="*/ 91 w 178"/>
                    <a:gd name="T1" fmla="*/ 0 h 188"/>
                    <a:gd name="T2" fmla="*/ 109 w 178"/>
                    <a:gd name="T3" fmla="*/ 1 h 188"/>
                    <a:gd name="T4" fmla="*/ 114 w 178"/>
                    <a:gd name="T5" fmla="*/ 2 h 188"/>
                    <a:gd name="T6" fmla="*/ 116 w 178"/>
                    <a:gd name="T7" fmla="*/ 4 h 188"/>
                    <a:gd name="T8" fmla="*/ 119 w 178"/>
                    <a:gd name="T9" fmla="*/ 7 h 188"/>
                    <a:gd name="T10" fmla="*/ 124 w 178"/>
                    <a:gd name="T11" fmla="*/ 12 h 188"/>
                    <a:gd name="T12" fmla="*/ 130 w 178"/>
                    <a:gd name="T13" fmla="*/ 16 h 188"/>
                    <a:gd name="T14" fmla="*/ 140 w 178"/>
                    <a:gd name="T15" fmla="*/ 29 h 188"/>
                    <a:gd name="T16" fmla="*/ 160 w 178"/>
                    <a:gd name="T17" fmla="*/ 48 h 188"/>
                    <a:gd name="T18" fmla="*/ 159 w 178"/>
                    <a:gd name="T19" fmla="*/ 61 h 188"/>
                    <a:gd name="T20" fmla="*/ 158 w 178"/>
                    <a:gd name="T21" fmla="*/ 77 h 188"/>
                    <a:gd name="T22" fmla="*/ 158 w 178"/>
                    <a:gd name="T23" fmla="*/ 84 h 188"/>
                    <a:gd name="T24" fmla="*/ 177 w 178"/>
                    <a:gd name="T25" fmla="*/ 105 h 188"/>
                    <a:gd name="T26" fmla="*/ 173 w 178"/>
                    <a:gd name="T27" fmla="*/ 120 h 188"/>
                    <a:gd name="T28" fmla="*/ 171 w 178"/>
                    <a:gd name="T29" fmla="*/ 143 h 188"/>
                    <a:gd name="T30" fmla="*/ 171 w 178"/>
                    <a:gd name="T31" fmla="*/ 187 h 188"/>
                    <a:gd name="T32" fmla="*/ 0 w 178"/>
                    <a:gd name="T33" fmla="*/ 187 h 188"/>
                    <a:gd name="T34" fmla="*/ 0 w 178"/>
                    <a:gd name="T35" fmla="*/ 0 h 188"/>
                    <a:gd name="T36" fmla="*/ 91 w 178"/>
                    <a:gd name="T37" fmla="*/ 0 h 18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8"/>
                    <a:gd name="T58" fmla="*/ 0 h 188"/>
                    <a:gd name="T59" fmla="*/ 178 w 178"/>
                    <a:gd name="T60" fmla="*/ 188 h 18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8" h="188">
                      <a:moveTo>
                        <a:pt x="91" y="0"/>
                      </a:moveTo>
                      <a:lnTo>
                        <a:pt x="109" y="1"/>
                      </a:lnTo>
                      <a:lnTo>
                        <a:pt x="114" y="2"/>
                      </a:lnTo>
                      <a:lnTo>
                        <a:pt x="116" y="4"/>
                      </a:lnTo>
                      <a:lnTo>
                        <a:pt x="119" y="7"/>
                      </a:lnTo>
                      <a:lnTo>
                        <a:pt x="124" y="12"/>
                      </a:lnTo>
                      <a:lnTo>
                        <a:pt x="130" y="16"/>
                      </a:lnTo>
                      <a:lnTo>
                        <a:pt x="140" y="29"/>
                      </a:lnTo>
                      <a:lnTo>
                        <a:pt x="160" y="48"/>
                      </a:lnTo>
                      <a:lnTo>
                        <a:pt x="159" y="61"/>
                      </a:lnTo>
                      <a:lnTo>
                        <a:pt x="158" y="77"/>
                      </a:lnTo>
                      <a:lnTo>
                        <a:pt x="158" y="84"/>
                      </a:lnTo>
                      <a:lnTo>
                        <a:pt x="177" y="105"/>
                      </a:lnTo>
                      <a:lnTo>
                        <a:pt x="173" y="120"/>
                      </a:lnTo>
                      <a:lnTo>
                        <a:pt x="171" y="143"/>
                      </a:lnTo>
                      <a:lnTo>
                        <a:pt x="171" y="187"/>
                      </a:lnTo>
                      <a:lnTo>
                        <a:pt x="0" y="187"/>
                      </a:lnTo>
                      <a:lnTo>
                        <a:pt x="0" y="0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34" name="Group 953"/>
                <p:cNvGrpSpPr>
                  <a:grpSpLocks/>
                </p:cNvGrpSpPr>
                <p:nvPr/>
              </p:nvGrpSpPr>
              <p:grpSpPr bwMode="auto">
                <a:xfrm>
                  <a:off x="103" y="67"/>
                  <a:ext cx="378" cy="203"/>
                  <a:chOff x="103" y="67"/>
                  <a:chExt cx="378" cy="203"/>
                </a:xfrm>
              </p:grpSpPr>
              <p:grpSp>
                <p:nvGrpSpPr>
                  <p:cNvPr id="235" name="Group 954"/>
                  <p:cNvGrpSpPr>
                    <a:grpSpLocks/>
                  </p:cNvGrpSpPr>
                  <p:nvPr/>
                </p:nvGrpSpPr>
                <p:grpSpPr bwMode="auto">
                  <a:xfrm>
                    <a:off x="177" y="77"/>
                    <a:ext cx="181" cy="25"/>
                    <a:chOff x="177" y="77"/>
                    <a:chExt cx="181" cy="25"/>
                  </a:xfrm>
                </p:grpSpPr>
                <p:grpSp>
                  <p:nvGrpSpPr>
                    <p:cNvPr id="301" name="Group 9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" y="83"/>
                      <a:ext cx="110" cy="19"/>
                      <a:chOff x="248" y="83"/>
                      <a:chExt cx="110" cy="19"/>
                    </a:xfrm>
                  </p:grpSpPr>
                  <p:sp>
                    <p:nvSpPr>
                      <p:cNvPr id="312" name="Freeform 9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" y="83"/>
                        <a:ext cx="110" cy="19"/>
                      </a:xfrm>
                      <a:custGeom>
                        <a:avLst/>
                        <a:gdLst>
                          <a:gd name="T0" fmla="*/ 0 w 110"/>
                          <a:gd name="T1" fmla="*/ 0 h 19"/>
                          <a:gd name="T2" fmla="*/ 9 w 110"/>
                          <a:gd name="T3" fmla="*/ 9 h 19"/>
                          <a:gd name="T4" fmla="*/ 20 w 110"/>
                          <a:gd name="T5" fmla="*/ 18 h 19"/>
                          <a:gd name="T6" fmla="*/ 33 w 110"/>
                          <a:gd name="T7" fmla="*/ 18 h 19"/>
                          <a:gd name="T8" fmla="*/ 48 w 110"/>
                          <a:gd name="T9" fmla="*/ 18 h 19"/>
                          <a:gd name="T10" fmla="*/ 63 w 110"/>
                          <a:gd name="T11" fmla="*/ 18 h 19"/>
                          <a:gd name="T12" fmla="*/ 78 w 110"/>
                          <a:gd name="T13" fmla="*/ 18 h 19"/>
                          <a:gd name="T14" fmla="*/ 89 w 110"/>
                          <a:gd name="T15" fmla="*/ 18 h 19"/>
                          <a:gd name="T16" fmla="*/ 99 w 110"/>
                          <a:gd name="T17" fmla="*/ 18 h 19"/>
                          <a:gd name="T18" fmla="*/ 104 w 110"/>
                          <a:gd name="T19" fmla="*/ 13 h 19"/>
                          <a:gd name="T20" fmla="*/ 109 w 110"/>
                          <a:gd name="T21" fmla="*/ 4 h 19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10"/>
                          <a:gd name="T34" fmla="*/ 0 h 19"/>
                          <a:gd name="T35" fmla="*/ 110 w 110"/>
                          <a:gd name="T36" fmla="*/ 19 h 19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10" h="19">
                            <a:moveTo>
                              <a:pt x="0" y="0"/>
                            </a:moveTo>
                            <a:lnTo>
                              <a:pt x="9" y="9"/>
                            </a:lnTo>
                            <a:lnTo>
                              <a:pt x="20" y="18"/>
                            </a:lnTo>
                            <a:lnTo>
                              <a:pt x="33" y="18"/>
                            </a:lnTo>
                            <a:lnTo>
                              <a:pt x="48" y="18"/>
                            </a:lnTo>
                            <a:lnTo>
                              <a:pt x="63" y="18"/>
                            </a:lnTo>
                            <a:lnTo>
                              <a:pt x="78" y="18"/>
                            </a:lnTo>
                            <a:lnTo>
                              <a:pt x="89" y="18"/>
                            </a:lnTo>
                            <a:lnTo>
                              <a:pt x="99" y="18"/>
                            </a:lnTo>
                            <a:lnTo>
                              <a:pt x="104" y="13"/>
                            </a:lnTo>
                            <a:lnTo>
                              <a:pt x="109" y="4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313" name="Group 9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0" y="84"/>
                        <a:ext cx="95" cy="4"/>
                        <a:chOff x="250" y="84"/>
                        <a:chExt cx="95" cy="4"/>
                      </a:xfrm>
                    </p:grpSpPr>
                    <p:grpSp>
                      <p:nvGrpSpPr>
                        <p:cNvPr id="314" name="Group 9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0" y="84"/>
                          <a:ext cx="53" cy="4"/>
                          <a:chOff x="250" y="84"/>
                          <a:chExt cx="53" cy="4"/>
                        </a:xfrm>
                      </p:grpSpPr>
                      <p:sp>
                        <p:nvSpPr>
                          <p:cNvPr id="320" name="Line 9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0" y="84"/>
                            <a:ext cx="0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1" name="Line 9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60" y="84"/>
                            <a:ext cx="0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2" name="Line 9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69" y="84"/>
                            <a:ext cx="0" cy="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3" name="Line 9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6" y="84"/>
                            <a:ext cx="0" cy="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4" name="Line 9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6" y="84"/>
                            <a:ext cx="0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5" name="Line 9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" y="84"/>
                            <a:ext cx="0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6" name="Line 9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" y="84"/>
                            <a:ext cx="0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square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15" name="Line 9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1" y="84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6" name="Line 9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" y="84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" name="Line 9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9" y="84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8" name="Line 9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" y="84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9" name="Line 9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5" y="84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2" name="Group 9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" y="77"/>
                      <a:ext cx="37" cy="24"/>
                      <a:chOff x="177" y="77"/>
                      <a:chExt cx="37" cy="24"/>
                    </a:xfrm>
                  </p:grpSpPr>
                  <p:sp>
                    <p:nvSpPr>
                      <p:cNvPr id="303" name="Freeform 9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3" y="77"/>
                        <a:ext cx="21" cy="20"/>
                      </a:xfrm>
                      <a:custGeom>
                        <a:avLst/>
                        <a:gdLst>
                          <a:gd name="T0" fmla="*/ 0 w 21"/>
                          <a:gd name="T1" fmla="*/ 0 h 20"/>
                          <a:gd name="T2" fmla="*/ 20 w 21"/>
                          <a:gd name="T3" fmla="*/ 0 h 20"/>
                          <a:gd name="T4" fmla="*/ 20 w 21"/>
                          <a:gd name="T5" fmla="*/ 19 h 20"/>
                          <a:gd name="T6" fmla="*/ 0 w 21"/>
                          <a:gd name="T7" fmla="*/ 19 h 20"/>
                          <a:gd name="T8" fmla="*/ 0 w 21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0"/>
                          <a:gd name="T17" fmla="*/ 21 w 2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0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4" name="Freeform 9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" y="79"/>
                        <a:ext cx="21" cy="20"/>
                      </a:xfrm>
                      <a:custGeom>
                        <a:avLst/>
                        <a:gdLst>
                          <a:gd name="T0" fmla="*/ 0 w 21"/>
                          <a:gd name="T1" fmla="*/ 4 h 20"/>
                          <a:gd name="T2" fmla="*/ 4 w 21"/>
                          <a:gd name="T3" fmla="*/ 1 h 20"/>
                          <a:gd name="T4" fmla="*/ 9 w 21"/>
                          <a:gd name="T5" fmla="*/ 1 h 20"/>
                          <a:gd name="T6" fmla="*/ 15 w 21"/>
                          <a:gd name="T7" fmla="*/ 0 h 20"/>
                          <a:gd name="T8" fmla="*/ 20 w 21"/>
                          <a:gd name="T9" fmla="*/ 1 h 20"/>
                          <a:gd name="T10" fmla="*/ 20 w 21"/>
                          <a:gd name="T11" fmla="*/ 19 h 20"/>
                          <a:gd name="T12" fmla="*/ 0 w 21"/>
                          <a:gd name="T13" fmla="*/ 19 h 20"/>
                          <a:gd name="T14" fmla="*/ 0 w 21"/>
                          <a:gd name="T15" fmla="*/ 4 h 2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0"/>
                          <a:gd name="T26" fmla="*/ 21 w 21"/>
                          <a:gd name="T27" fmla="*/ 20 h 2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0">
                            <a:moveTo>
                              <a:pt x="0" y="4"/>
                            </a:moveTo>
                            <a:lnTo>
                              <a:pt x="4" y="1"/>
                            </a:lnTo>
                            <a:lnTo>
                              <a:pt x="9" y="1"/>
                            </a:lnTo>
                            <a:lnTo>
                              <a:pt x="15" y="0"/>
                            </a:lnTo>
                            <a:lnTo>
                              <a:pt x="20" y="1"/>
                            </a:lnTo>
                            <a:lnTo>
                              <a:pt x="20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5" name="Freeform 9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" y="79"/>
                        <a:ext cx="22" cy="20"/>
                      </a:xfrm>
                      <a:custGeom>
                        <a:avLst/>
                        <a:gdLst>
                          <a:gd name="T0" fmla="*/ 0 w 22"/>
                          <a:gd name="T1" fmla="*/ 0 h 20"/>
                          <a:gd name="T2" fmla="*/ 0 w 22"/>
                          <a:gd name="T3" fmla="*/ 19 h 20"/>
                          <a:gd name="T4" fmla="*/ 21 w 22"/>
                          <a:gd name="T5" fmla="*/ 19 h 20"/>
                          <a:gd name="T6" fmla="*/ 21 w 22"/>
                          <a:gd name="T7" fmla="*/ 3 h 20"/>
                          <a:gd name="T8" fmla="*/ 0 w 22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0"/>
                          <a:gd name="T17" fmla="*/ 22 w 22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0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21" y="19"/>
                            </a:lnTo>
                            <a:lnTo>
                              <a:pt x="21" y="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306" name="Group 9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" y="81"/>
                        <a:ext cx="36" cy="20"/>
                        <a:chOff x="178" y="81"/>
                        <a:chExt cx="36" cy="20"/>
                      </a:xfrm>
                    </p:grpSpPr>
                    <p:grpSp>
                      <p:nvGrpSpPr>
                        <p:cNvPr id="307" name="Group 9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8" y="81"/>
                          <a:ext cx="32" cy="19"/>
                          <a:chOff x="178" y="81"/>
                          <a:chExt cx="32" cy="19"/>
                        </a:xfrm>
                      </p:grpSpPr>
                      <p:sp>
                        <p:nvSpPr>
                          <p:cNvPr id="309" name="Freeform 9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8" y="81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8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10" name="Freeform 9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3" y="81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8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11" name="Freeform 9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0" y="81"/>
                            <a:ext cx="20" cy="19"/>
                          </a:xfrm>
                          <a:custGeom>
                            <a:avLst/>
                            <a:gdLst>
                              <a:gd name="T0" fmla="*/ 0 w 20"/>
                              <a:gd name="T1" fmla="*/ 0 h 19"/>
                              <a:gd name="T2" fmla="*/ 19 w 20"/>
                              <a:gd name="T3" fmla="*/ 0 h 19"/>
                              <a:gd name="T4" fmla="*/ 19 w 20"/>
                              <a:gd name="T5" fmla="*/ 18 h 19"/>
                              <a:gd name="T6" fmla="*/ 0 w 20"/>
                              <a:gd name="T7" fmla="*/ 18 h 19"/>
                              <a:gd name="T8" fmla="*/ 0 w 20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0"/>
                              <a:gd name="T16" fmla="*/ 0 h 19"/>
                              <a:gd name="T17" fmla="*/ 20 w 20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0" h="19">
                                <a:moveTo>
                                  <a:pt x="0" y="0"/>
                                </a:moveTo>
                                <a:lnTo>
                                  <a:pt x="19" y="0"/>
                                </a:lnTo>
                                <a:lnTo>
                                  <a:pt x="19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08" name="Freeform 9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" y="82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0 h 19"/>
                            <a:gd name="T2" fmla="*/ 20 w 21"/>
                            <a:gd name="T3" fmla="*/ 0 h 19"/>
                            <a:gd name="T4" fmla="*/ 20 w 21"/>
                            <a:gd name="T5" fmla="*/ 18 h 19"/>
                            <a:gd name="T6" fmla="*/ 0 w 21"/>
                            <a:gd name="T7" fmla="*/ 18 h 19"/>
                            <a:gd name="T8" fmla="*/ 0 w 21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19"/>
                            <a:gd name="T17" fmla="*/ 21 w 21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19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8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36" name="Group 981"/>
                  <p:cNvGrpSpPr>
                    <a:grpSpLocks/>
                  </p:cNvGrpSpPr>
                  <p:nvPr/>
                </p:nvGrpSpPr>
                <p:grpSpPr bwMode="auto">
                  <a:xfrm>
                    <a:off x="103" y="67"/>
                    <a:ext cx="378" cy="203"/>
                    <a:chOff x="103" y="67"/>
                    <a:chExt cx="378" cy="203"/>
                  </a:xfrm>
                </p:grpSpPr>
                <p:sp>
                  <p:nvSpPr>
                    <p:cNvPr id="237" name="Freeform 982"/>
                    <p:cNvSpPr>
                      <a:spLocks/>
                    </p:cNvSpPr>
                    <p:nvPr/>
                  </p:nvSpPr>
                  <p:spPr bwMode="auto">
                    <a:xfrm>
                      <a:off x="103" y="74"/>
                      <a:ext cx="378" cy="196"/>
                    </a:xfrm>
                    <a:custGeom>
                      <a:avLst/>
                      <a:gdLst>
                        <a:gd name="T0" fmla="*/ 0 w 378"/>
                        <a:gd name="T1" fmla="*/ 0 h 196"/>
                        <a:gd name="T2" fmla="*/ 7 w 378"/>
                        <a:gd name="T3" fmla="*/ 2 h 196"/>
                        <a:gd name="T4" fmla="*/ 13 w 378"/>
                        <a:gd name="T5" fmla="*/ 3 h 196"/>
                        <a:gd name="T6" fmla="*/ 22 w 378"/>
                        <a:gd name="T7" fmla="*/ 4 h 196"/>
                        <a:gd name="T8" fmla="*/ 28 w 378"/>
                        <a:gd name="T9" fmla="*/ 5 h 196"/>
                        <a:gd name="T10" fmla="*/ 37 w 378"/>
                        <a:gd name="T11" fmla="*/ 6 h 196"/>
                        <a:gd name="T12" fmla="*/ 46 w 378"/>
                        <a:gd name="T13" fmla="*/ 7 h 196"/>
                        <a:gd name="T14" fmla="*/ 57 w 378"/>
                        <a:gd name="T15" fmla="*/ 8 h 196"/>
                        <a:gd name="T16" fmla="*/ 68 w 378"/>
                        <a:gd name="T17" fmla="*/ 9 h 196"/>
                        <a:gd name="T18" fmla="*/ 82 w 378"/>
                        <a:gd name="T19" fmla="*/ 10 h 196"/>
                        <a:gd name="T20" fmla="*/ 94 w 378"/>
                        <a:gd name="T21" fmla="*/ 11 h 196"/>
                        <a:gd name="T22" fmla="*/ 104 w 378"/>
                        <a:gd name="T23" fmla="*/ 11 h 196"/>
                        <a:gd name="T24" fmla="*/ 118 w 378"/>
                        <a:gd name="T25" fmla="*/ 12 h 196"/>
                        <a:gd name="T26" fmla="*/ 130 w 378"/>
                        <a:gd name="T27" fmla="*/ 12 h 196"/>
                        <a:gd name="T28" fmla="*/ 148 w 378"/>
                        <a:gd name="T29" fmla="*/ 13 h 196"/>
                        <a:gd name="T30" fmla="*/ 165 w 378"/>
                        <a:gd name="T31" fmla="*/ 13 h 196"/>
                        <a:gd name="T32" fmla="*/ 179 w 378"/>
                        <a:gd name="T33" fmla="*/ 13 h 196"/>
                        <a:gd name="T34" fmla="*/ 189 w 378"/>
                        <a:gd name="T35" fmla="*/ 13 h 196"/>
                        <a:gd name="T36" fmla="*/ 202 w 378"/>
                        <a:gd name="T37" fmla="*/ 13 h 196"/>
                        <a:gd name="T38" fmla="*/ 220 w 378"/>
                        <a:gd name="T39" fmla="*/ 13 h 196"/>
                        <a:gd name="T40" fmla="*/ 235 w 378"/>
                        <a:gd name="T41" fmla="*/ 13 h 196"/>
                        <a:gd name="T42" fmla="*/ 245 w 378"/>
                        <a:gd name="T43" fmla="*/ 12 h 196"/>
                        <a:gd name="T44" fmla="*/ 257 w 378"/>
                        <a:gd name="T45" fmla="*/ 12 h 196"/>
                        <a:gd name="T46" fmla="*/ 268 w 378"/>
                        <a:gd name="T47" fmla="*/ 11 h 196"/>
                        <a:gd name="T48" fmla="*/ 279 w 378"/>
                        <a:gd name="T49" fmla="*/ 11 h 196"/>
                        <a:gd name="T50" fmla="*/ 294 w 378"/>
                        <a:gd name="T51" fmla="*/ 11 h 196"/>
                        <a:gd name="T52" fmla="*/ 303 w 378"/>
                        <a:gd name="T53" fmla="*/ 10 h 196"/>
                        <a:gd name="T54" fmla="*/ 313 w 378"/>
                        <a:gd name="T55" fmla="*/ 9 h 196"/>
                        <a:gd name="T56" fmla="*/ 323 w 378"/>
                        <a:gd name="T57" fmla="*/ 9 h 196"/>
                        <a:gd name="T58" fmla="*/ 335 w 378"/>
                        <a:gd name="T59" fmla="*/ 7 h 196"/>
                        <a:gd name="T60" fmla="*/ 342 w 378"/>
                        <a:gd name="T61" fmla="*/ 7 h 196"/>
                        <a:gd name="T62" fmla="*/ 347 w 378"/>
                        <a:gd name="T63" fmla="*/ 6 h 196"/>
                        <a:gd name="T64" fmla="*/ 357 w 378"/>
                        <a:gd name="T65" fmla="*/ 5 h 196"/>
                        <a:gd name="T66" fmla="*/ 365 w 378"/>
                        <a:gd name="T67" fmla="*/ 4 h 196"/>
                        <a:gd name="T68" fmla="*/ 377 w 378"/>
                        <a:gd name="T69" fmla="*/ 1 h 196"/>
                        <a:gd name="T70" fmla="*/ 360 w 378"/>
                        <a:gd name="T71" fmla="*/ 195 h 196"/>
                        <a:gd name="T72" fmla="*/ 18 w 378"/>
                        <a:gd name="T73" fmla="*/ 195 h 196"/>
                        <a:gd name="T74" fmla="*/ 0 w 378"/>
                        <a:gd name="T75" fmla="*/ 0 h 19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78"/>
                        <a:gd name="T115" fmla="*/ 0 h 196"/>
                        <a:gd name="T116" fmla="*/ 378 w 378"/>
                        <a:gd name="T117" fmla="*/ 196 h 19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78" h="196">
                          <a:moveTo>
                            <a:pt x="0" y="0"/>
                          </a:moveTo>
                          <a:lnTo>
                            <a:pt x="7" y="2"/>
                          </a:lnTo>
                          <a:lnTo>
                            <a:pt x="13" y="3"/>
                          </a:lnTo>
                          <a:lnTo>
                            <a:pt x="22" y="4"/>
                          </a:lnTo>
                          <a:lnTo>
                            <a:pt x="28" y="5"/>
                          </a:lnTo>
                          <a:lnTo>
                            <a:pt x="37" y="6"/>
                          </a:lnTo>
                          <a:lnTo>
                            <a:pt x="46" y="7"/>
                          </a:lnTo>
                          <a:lnTo>
                            <a:pt x="57" y="8"/>
                          </a:lnTo>
                          <a:lnTo>
                            <a:pt x="68" y="9"/>
                          </a:lnTo>
                          <a:lnTo>
                            <a:pt x="82" y="10"/>
                          </a:lnTo>
                          <a:lnTo>
                            <a:pt x="94" y="11"/>
                          </a:lnTo>
                          <a:lnTo>
                            <a:pt x="104" y="11"/>
                          </a:lnTo>
                          <a:lnTo>
                            <a:pt x="118" y="12"/>
                          </a:lnTo>
                          <a:lnTo>
                            <a:pt x="130" y="12"/>
                          </a:lnTo>
                          <a:lnTo>
                            <a:pt x="148" y="13"/>
                          </a:lnTo>
                          <a:lnTo>
                            <a:pt x="165" y="13"/>
                          </a:lnTo>
                          <a:lnTo>
                            <a:pt x="179" y="13"/>
                          </a:lnTo>
                          <a:lnTo>
                            <a:pt x="189" y="13"/>
                          </a:lnTo>
                          <a:lnTo>
                            <a:pt x="202" y="13"/>
                          </a:lnTo>
                          <a:lnTo>
                            <a:pt x="220" y="13"/>
                          </a:lnTo>
                          <a:lnTo>
                            <a:pt x="235" y="13"/>
                          </a:lnTo>
                          <a:lnTo>
                            <a:pt x="245" y="12"/>
                          </a:lnTo>
                          <a:lnTo>
                            <a:pt x="257" y="12"/>
                          </a:lnTo>
                          <a:lnTo>
                            <a:pt x="268" y="11"/>
                          </a:lnTo>
                          <a:lnTo>
                            <a:pt x="279" y="11"/>
                          </a:lnTo>
                          <a:lnTo>
                            <a:pt x="294" y="11"/>
                          </a:lnTo>
                          <a:lnTo>
                            <a:pt x="303" y="10"/>
                          </a:lnTo>
                          <a:lnTo>
                            <a:pt x="313" y="9"/>
                          </a:lnTo>
                          <a:lnTo>
                            <a:pt x="323" y="9"/>
                          </a:lnTo>
                          <a:lnTo>
                            <a:pt x="335" y="7"/>
                          </a:lnTo>
                          <a:lnTo>
                            <a:pt x="342" y="7"/>
                          </a:lnTo>
                          <a:lnTo>
                            <a:pt x="347" y="6"/>
                          </a:lnTo>
                          <a:lnTo>
                            <a:pt x="357" y="5"/>
                          </a:lnTo>
                          <a:lnTo>
                            <a:pt x="365" y="4"/>
                          </a:lnTo>
                          <a:lnTo>
                            <a:pt x="377" y="1"/>
                          </a:lnTo>
                          <a:lnTo>
                            <a:pt x="360" y="195"/>
                          </a:lnTo>
                          <a:lnTo>
                            <a:pt x="18" y="19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38" name="Group 9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" y="79"/>
                      <a:ext cx="310" cy="191"/>
                      <a:chOff x="130" y="79"/>
                      <a:chExt cx="310" cy="191"/>
                    </a:xfrm>
                  </p:grpSpPr>
                  <p:sp>
                    <p:nvSpPr>
                      <p:cNvPr id="287" name="Line 9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0" y="86"/>
                        <a:ext cx="1" cy="1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8" name="Line 9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" y="79"/>
                        <a:ext cx="102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9" name="Line 9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4" y="81"/>
                        <a:ext cx="88" cy="18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0" name="Line 9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" y="83"/>
                        <a:ext cx="73" cy="18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1" name="Line 9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" y="85"/>
                        <a:ext cx="58" cy="18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2" name="Line 9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" y="86"/>
                        <a:ext cx="44" cy="1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3" name="Line 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0" y="86"/>
                        <a:ext cx="25" cy="1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4" name="Line 9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8" y="82"/>
                        <a:ext cx="92" cy="18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5" name="Line 99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" y="83"/>
                        <a:ext cx="82" cy="18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6" name="Line 99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8" y="84"/>
                        <a:ext cx="71" cy="18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7" name="Line 99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9" y="86"/>
                        <a:ext cx="56" cy="1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Line 9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1" y="86"/>
                        <a:ext cx="43" cy="1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9" name="Line 9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1" y="86"/>
                        <a:ext cx="27" cy="1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0" name="Line 9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0" y="88"/>
                        <a:ext cx="15" cy="18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C0C0C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39" name="Group 9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" y="67"/>
                      <a:ext cx="341" cy="41"/>
                      <a:chOff x="125" y="67"/>
                      <a:chExt cx="341" cy="41"/>
                    </a:xfrm>
                  </p:grpSpPr>
                  <p:grpSp>
                    <p:nvGrpSpPr>
                      <p:cNvPr id="240" name="Group 9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5" y="67"/>
                        <a:ext cx="36" cy="34"/>
                        <a:chOff x="145" y="67"/>
                        <a:chExt cx="36" cy="34"/>
                      </a:xfrm>
                    </p:grpSpPr>
                    <p:sp>
                      <p:nvSpPr>
                        <p:cNvPr id="283" name="Freeform 10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7" y="67"/>
                          <a:ext cx="23" cy="32"/>
                        </a:xfrm>
                        <a:custGeom>
                          <a:avLst/>
                          <a:gdLst>
                            <a:gd name="T0" fmla="*/ 0 w 23"/>
                            <a:gd name="T1" fmla="*/ 0 h 32"/>
                            <a:gd name="T2" fmla="*/ 22 w 23"/>
                            <a:gd name="T3" fmla="*/ 0 h 32"/>
                            <a:gd name="T4" fmla="*/ 22 w 23"/>
                            <a:gd name="T5" fmla="*/ 31 h 32"/>
                            <a:gd name="T6" fmla="*/ 0 w 23"/>
                            <a:gd name="T7" fmla="*/ 31 h 32"/>
                            <a:gd name="T8" fmla="*/ 0 w 23"/>
                            <a:gd name="T9" fmla="*/ 0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"/>
                            <a:gd name="T16" fmla="*/ 0 h 32"/>
                            <a:gd name="T17" fmla="*/ 23 w 23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" h="32">
                              <a:moveTo>
                                <a:pt x="0" y="0"/>
                              </a:moveTo>
                              <a:lnTo>
                                <a:pt x="22" y="0"/>
                              </a:lnTo>
                              <a:lnTo>
                                <a:pt x="22" y="31"/>
                              </a:lnTo>
                              <a:lnTo>
                                <a:pt x="0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4" name="Freeform 10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5" y="67"/>
                          <a:ext cx="21" cy="32"/>
                        </a:xfrm>
                        <a:custGeom>
                          <a:avLst/>
                          <a:gdLst>
                            <a:gd name="T0" fmla="*/ 20 w 21"/>
                            <a:gd name="T1" fmla="*/ 0 h 32"/>
                            <a:gd name="T2" fmla="*/ 20 w 21"/>
                            <a:gd name="T3" fmla="*/ 31 h 32"/>
                            <a:gd name="T4" fmla="*/ 0 w 21"/>
                            <a:gd name="T5" fmla="*/ 24 h 32"/>
                            <a:gd name="T6" fmla="*/ 0 w 21"/>
                            <a:gd name="T7" fmla="*/ 2 h 32"/>
                            <a:gd name="T8" fmla="*/ 20 w 21"/>
                            <a:gd name="T9" fmla="*/ 0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32"/>
                            <a:gd name="T17" fmla="*/ 21 w 21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32">
                              <a:moveTo>
                                <a:pt x="20" y="0"/>
                              </a:moveTo>
                              <a:lnTo>
                                <a:pt x="20" y="31"/>
                              </a:lnTo>
                              <a:lnTo>
                                <a:pt x="0" y="24"/>
                              </a:lnTo>
                              <a:lnTo>
                                <a:pt x="0" y="2"/>
                              </a:lnTo>
                              <a:lnTo>
                                <a:pt x="20" y="0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5" name="Freeform 1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0" y="82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18 h 19"/>
                            <a:gd name="T2" fmla="*/ 20 w 21"/>
                            <a:gd name="T3" fmla="*/ 14 h 19"/>
                            <a:gd name="T4" fmla="*/ 20 w 21"/>
                            <a:gd name="T5" fmla="*/ 1 h 19"/>
                            <a:gd name="T6" fmla="*/ 0 w 21"/>
                            <a:gd name="T7" fmla="*/ 0 h 19"/>
                            <a:gd name="T8" fmla="*/ 0 w 21"/>
                            <a:gd name="T9" fmla="*/ 18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19"/>
                            <a:gd name="T17" fmla="*/ 21 w 21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19">
                              <a:moveTo>
                                <a:pt x="0" y="18"/>
                              </a:moveTo>
                              <a:lnTo>
                                <a:pt x="20" y="14"/>
                              </a:lnTo>
                              <a:lnTo>
                                <a:pt x="20" y="1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6" name="Freeform 10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1" y="70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0 h 20"/>
                            <a:gd name="T2" fmla="*/ 21 w 22"/>
                            <a:gd name="T3" fmla="*/ 0 h 20"/>
                            <a:gd name="T4" fmla="*/ 21 w 22"/>
                            <a:gd name="T5" fmla="*/ 19 h 20"/>
                            <a:gd name="T6" fmla="*/ 0 w 22"/>
                            <a:gd name="T7" fmla="*/ 19 h 20"/>
                            <a:gd name="T8" fmla="*/ 0 w 22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20"/>
                            <a:gd name="T17" fmla="*/ 22 w 22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20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1" name="Group 10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5" y="82"/>
                        <a:ext cx="25" cy="22"/>
                        <a:chOff x="175" y="82"/>
                        <a:chExt cx="25" cy="22"/>
                      </a:xfrm>
                    </p:grpSpPr>
                    <p:sp>
                      <p:nvSpPr>
                        <p:cNvPr id="281" name="Freeform 10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" y="84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19 h 20"/>
                            <a:gd name="T2" fmla="*/ 21 w 22"/>
                            <a:gd name="T3" fmla="*/ 4 h 20"/>
                            <a:gd name="T4" fmla="*/ 0 w 22"/>
                            <a:gd name="T5" fmla="*/ 0 h 20"/>
                            <a:gd name="T6" fmla="*/ 0 w 22"/>
                            <a:gd name="T7" fmla="*/ 19 h 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2"/>
                            <a:gd name="T13" fmla="*/ 0 h 20"/>
                            <a:gd name="T14" fmla="*/ 22 w 22"/>
                            <a:gd name="T15" fmla="*/ 20 h 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2" h="20">
                              <a:moveTo>
                                <a:pt x="0" y="19"/>
                              </a:moveTo>
                              <a:lnTo>
                                <a:pt x="21" y="4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2" name="Freeform 10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" y="82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0 h 19"/>
                            <a:gd name="T2" fmla="*/ 21 w 22"/>
                            <a:gd name="T3" fmla="*/ 0 h 19"/>
                            <a:gd name="T4" fmla="*/ 21 w 22"/>
                            <a:gd name="T5" fmla="*/ 18 h 19"/>
                            <a:gd name="T6" fmla="*/ 0 w 22"/>
                            <a:gd name="T7" fmla="*/ 17 h 19"/>
                            <a:gd name="T8" fmla="*/ 0 w 22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19"/>
                            <a:gd name="T17" fmla="*/ 22 w 22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19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8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2" name="Group 10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" y="83"/>
                        <a:ext cx="27" cy="22"/>
                        <a:chOff x="193" y="83"/>
                        <a:chExt cx="27" cy="22"/>
                      </a:xfrm>
                    </p:grpSpPr>
                    <p:sp>
                      <p:nvSpPr>
                        <p:cNvPr id="279" name="Freeform 10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" y="85"/>
                          <a:ext cx="21" cy="20"/>
                        </a:xfrm>
                        <a:custGeom>
                          <a:avLst/>
                          <a:gdLst>
                            <a:gd name="T0" fmla="*/ 0 w 21"/>
                            <a:gd name="T1" fmla="*/ 19 h 20"/>
                            <a:gd name="T2" fmla="*/ 20 w 21"/>
                            <a:gd name="T3" fmla="*/ 4 h 20"/>
                            <a:gd name="T4" fmla="*/ 0 w 21"/>
                            <a:gd name="T5" fmla="*/ 0 h 20"/>
                            <a:gd name="T6" fmla="*/ 0 w 21"/>
                            <a:gd name="T7" fmla="*/ 19 h 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1"/>
                            <a:gd name="T13" fmla="*/ 0 h 20"/>
                            <a:gd name="T14" fmla="*/ 21 w 21"/>
                            <a:gd name="T15" fmla="*/ 20 h 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" h="20">
                              <a:moveTo>
                                <a:pt x="0" y="19"/>
                              </a:moveTo>
                              <a:lnTo>
                                <a:pt x="20" y="4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0" name="Freeform 10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" y="83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0 h 19"/>
                            <a:gd name="T2" fmla="*/ 21 w 22"/>
                            <a:gd name="T3" fmla="*/ 0 h 19"/>
                            <a:gd name="T4" fmla="*/ 21 w 22"/>
                            <a:gd name="T5" fmla="*/ 18 h 19"/>
                            <a:gd name="T6" fmla="*/ 0 w 22"/>
                            <a:gd name="T7" fmla="*/ 17 h 19"/>
                            <a:gd name="T8" fmla="*/ 0 w 22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19"/>
                            <a:gd name="T17" fmla="*/ 22 w 22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19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8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3" name="Group 10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6" y="83"/>
                        <a:ext cx="25" cy="23"/>
                        <a:chOff x="216" y="83"/>
                        <a:chExt cx="25" cy="23"/>
                      </a:xfrm>
                    </p:grpSpPr>
                    <p:sp>
                      <p:nvSpPr>
                        <p:cNvPr id="277" name="Freeform 10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" y="86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19 h 20"/>
                            <a:gd name="T2" fmla="*/ 21 w 22"/>
                            <a:gd name="T3" fmla="*/ 4 h 20"/>
                            <a:gd name="T4" fmla="*/ 0 w 22"/>
                            <a:gd name="T5" fmla="*/ 0 h 20"/>
                            <a:gd name="T6" fmla="*/ 0 w 22"/>
                            <a:gd name="T7" fmla="*/ 19 h 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2"/>
                            <a:gd name="T13" fmla="*/ 0 h 20"/>
                            <a:gd name="T14" fmla="*/ 22 w 22"/>
                            <a:gd name="T15" fmla="*/ 20 h 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2" h="20">
                              <a:moveTo>
                                <a:pt x="0" y="19"/>
                              </a:moveTo>
                              <a:lnTo>
                                <a:pt x="21" y="4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8" name="Freeform 10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" y="83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0 h 19"/>
                            <a:gd name="T2" fmla="*/ 21 w 22"/>
                            <a:gd name="T3" fmla="*/ 0 h 19"/>
                            <a:gd name="T4" fmla="*/ 21 w 22"/>
                            <a:gd name="T5" fmla="*/ 18 h 19"/>
                            <a:gd name="T6" fmla="*/ 0 w 22"/>
                            <a:gd name="T7" fmla="*/ 17 h 19"/>
                            <a:gd name="T8" fmla="*/ 0 w 22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19"/>
                            <a:gd name="T17" fmla="*/ 22 w 22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19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8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4" name="Group 10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" y="72"/>
                        <a:ext cx="35" cy="34"/>
                        <a:chOff x="354" y="72"/>
                        <a:chExt cx="35" cy="34"/>
                      </a:xfrm>
                    </p:grpSpPr>
                    <p:sp>
                      <p:nvSpPr>
                        <p:cNvPr id="274" name="Freeform 10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" y="72"/>
                          <a:ext cx="22" cy="33"/>
                        </a:xfrm>
                        <a:custGeom>
                          <a:avLst/>
                          <a:gdLst>
                            <a:gd name="T0" fmla="*/ 0 w 22"/>
                            <a:gd name="T1" fmla="*/ 0 h 33"/>
                            <a:gd name="T2" fmla="*/ 21 w 22"/>
                            <a:gd name="T3" fmla="*/ 0 h 33"/>
                            <a:gd name="T4" fmla="*/ 21 w 22"/>
                            <a:gd name="T5" fmla="*/ 32 h 33"/>
                            <a:gd name="T6" fmla="*/ 0 w 22"/>
                            <a:gd name="T7" fmla="*/ 32 h 33"/>
                            <a:gd name="T8" fmla="*/ 0 w 22"/>
                            <a:gd name="T9" fmla="*/ 0 h 3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33"/>
                            <a:gd name="T17" fmla="*/ 22 w 22"/>
                            <a:gd name="T18" fmla="*/ 33 h 3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33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32"/>
                              </a:lnTo>
                              <a:lnTo>
                                <a:pt x="0" y="3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5" name="Freeform 10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" y="75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0 h 19"/>
                            <a:gd name="T2" fmla="*/ 20 w 21"/>
                            <a:gd name="T3" fmla="*/ 0 h 19"/>
                            <a:gd name="T4" fmla="*/ 20 w 21"/>
                            <a:gd name="T5" fmla="*/ 18 h 19"/>
                            <a:gd name="T6" fmla="*/ 0 w 21"/>
                            <a:gd name="T7" fmla="*/ 18 h 19"/>
                            <a:gd name="T8" fmla="*/ 0 w 21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19"/>
                            <a:gd name="T17" fmla="*/ 21 w 21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19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8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6" name="Freeform 10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" y="86"/>
                          <a:ext cx="23" cy="20"/>
                        </a:xfrm>
                        <a:custGeom>
                          <a:avLst/>
                          <a:gdLst>
                            <a:gd name="T0" fmla="*/ 0 w 23"/>
                            <a:gd name="T1" fmla="*/ 19 h 20"/>
                            <a:gd name="T2" fmla="*/ 22 w 23"/>
                            <a:gd name="T3" fmla="*/ 16 h 20"/>
                            <a:gd name="T4" fmla="*/ 22 w 23"/>
                            <a:gd name="T5" fmla="*/ 2 h 20"/>
                            <a:gd name="T6" fmla="*/ 0 w 23"/>
                            <a:gd name="T7" fmla="*/ 0 h 20"/>
                            <a:gd name="T8" fmla="*/ 0 w 23"/>
                            <a:gd name="T9" fmla="*/ 19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"/>
                            <a:gd name="T16" fmla="*/ 0 h 20"/>
                            <a:gd name="T17" fmla="*/ 23 w 23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" h="20">
                              <a:moveTo>
                                <a:pt x="0" y="19"/>
                              </a:moveTo>
                              <a:lnTo>
                                <a:pt x="22" y="16"/>
                              </a:lnTo>
                              <a:lnTo>
                                <a:pt x="22" y="2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5" name="Group 10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86"/>
                        <a:ext cx="25" cy="22"/>
                        <a:chOff x="260" y="86"/>
                        <a:chExt cx="25" cy="22"/>
                      </a:xfrm>
                    </p:grpSpPr>
                    <p:sp>
                      <p:nvSpPr>
                        <p:cNvPr id="272" name="Freeform 10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" y="89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18 h 19"/>
                            <a:gd name="T2" fmla="*/ 20 w 21"/>
                            <a:gd name="T3" fmla="*/ 4 h 19"/>
                            <a:gd name="T4" fmla="*/ 0 w 21"/>
                            <a:gd name="T5" fmla="*/ 0 h 19"/>
                            <a:gd name="T6" fmla="*/ 0 w 21"/>
                            <a:gd name="T7" fmla="*/ 18 h 1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1"/>
                            <a:gd name="T13" fmla="*/ 0 h 19"/>
                            <a:gd name="T14" fmla="*/ 21 w 21"/>
                            <a:gd name="T15" fmla="*/ 19 h 1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" h="19">
                              <a:moveTo>
                                <a:pt x="0" y="18"/>
                              </a:moveTo>
                              <a:lnTo>
                                <a:pt x="20" y="4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3" name="Freeform 10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" y="86"/>
                          <a:ext cx="21" cy="20"/>
                        </a:xfrm>
                        <a:custGeom>
                          <a:avLst/>
                          <a:gdLst>
                            <a:gd name="T0" fmla="*/ 0 w 21"/>
                            <a:gd name="T1" fmla="*/ 0 h 20"/>
                            <a:gd name="T2" fmla="*/ 20 w 21"/>
                            <a:gd name="T3" fmla="*/ 0 h 20"/>
                            <a:gd name="T4" fmla="*/ 20 w 21"/>
                            <a:gd name="T5" fmla="*/ 19 h 20"/>
                            <a:gd name="T6" fmla="*/ 0 w 21"/>
                            <a:gd name="T7" fmla="*/ 19 h 20"/>
                            <a:gd name="T8" fmla="*/ 0 w 21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20"/>
                            <a:gd name="T17" fmla="*/ 21 w 21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20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6" name="Group 10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" y="86"/>
                        <a:ext cx="25" cy="22"/>
                        <a:chOff x="284" y="86"/>
                        <a:chExt cx="25" cy="22"/>
                      </a:xfrm>
                    </p:grpSpPr>
                    <p:sp>
                      <p:nvSpPr>
                        <p:cNvPr id="270" name="Freeform 10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" y="89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18 h 19"/>
                            <a:gd name="T2" fmla="*/ 21 w 22"/>
                            <a:gd name="T3" fmla="*/ 4 h 19"/>
                            <a:gd name="T4" fmla="*/ 0 w 22"/>
                            <a:gd name="T5" fmla="*/ 0 h 19"/>
                            <a:gd name="T6" fmla="*/ 0 w 22"/>
                            <a:gd name="T7" fmla="*/ 18 h 1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2"/>
                            <a:gd name="T13" fmla="*/ 0 h 19"/>
                            <a:gd name="T14" fmla="*/ 22 w 22"/>
                            <a:gd name="T15" fmla="*/ 19 h 1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2" h="19">
                              <a:moveTo>
                                <a:pt x="0" y="18"/>
                              </a:moveTo>
                              <a:lnTo>
                                <a:pt x="21" y="4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1" name="Freeform 10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" y="86"/>
                          <a:ext cx="20" cy="20"/>
                        </a:xfrm>
                        <a:custGeom>
                          <a:avLst/>
                          <a:gdLst>
                            <a:gd name="T0" fmla="*/ 0 w 20"/>
                            <a:gd name="T1" fmla="*/ 0 h 20"/>
                            <a:gd name="T2" fmla="*/ 19 w 20"/>
                            <a:gd name="T3" fmla="*/ 0 h 20"/>
                            <a:gd name="T4" fmla="*/ 19 w 20"/>
                            <a:gd name="T5" fmla="*/ 19 h 20"/>
                            <a:gd name="T6" fmla="*/ 0 w 20"/>
                            <a:gd name="T7" fmla="*/ 19 h 20"/>
                            <a:gd name="T8" fmla="*/ 0 w 20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0"/>
                            <a:gd name="T16" fmla="*/ 0 h 20"/>
                            <a:gd name="T17" fmla="*/ 20 w 20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0" h="20">
                              <a:moveTo>
                                <a:pt x="0" y="0"/>
                              </a:moveTo>
                              <a:lnTo>
                                <a:pt x="19" y="0"/>
                              </a:lnTo>
                              <a:lnTo>
                                <a:pt x="19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7" name="Group 10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" y="86"/>
                        <a:ext cx="27" cy="22"/>
                        <a:chOff x="310" y="86"/>
                        <a:chExt cx="27" cy="22"/>
                      </a:xfrm>
                    </p:grpSpPr>
                    <p:sp>
                      <p:nvSpPr>
                        <p:cNvPr id="268" name="Freeform 10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" y="89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18 h 19"/>
                            <a:gd name="T2" fmla="*/ 20 w 21"/>
                            <a:gd name="T3" fmla="*/ 4 h 19"/>
                            <a:gd name="T4" fmla="*/ 0 w 21"/>
                            <a:gd name="T5" fmla="*/ 0 h 19"/>
                            <a:gd name="T6" fmla="*/ 0 w 21"/>
                            <a:gd name="T7" fmla="*/ 18 h 1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1"/>
                            <a:gd name="T13" fmla="*/ 0 h 19"/>
                            <a:gd name="T14" fmla="*/ 21 w 21"/>
                            <a:gd name="T15" fmla="*/ 19 h 1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" h="19">
                              <a:moveTo>
                                <a:pt x="0" y="18"/>
                              </a:moveTo>
                              <a:lnTo>
                                <a:pt x="20" y="4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9" name="Freeform 10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0" y="86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0 h 20"/>
                            <a:gd name="T2" fmla="*/ 21 w 22"/>
                            <a:gd name="T3" fmla="*/ 0 h 20"/>
                            <a:gd name="T4" fmla="*/ 21 w 22"/>
                            <a:gd name="T5" fmla="*/ 19 h 20"/>
                            <a:gd name="T6" fmla="*/ 0 w 22"/>
                            <a:gd name="T7" fmla="*/ 19 h 20"/>
                            <a:gd name="T8" fmla="*/ 0 w 22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20"/>
                            <a:gd name="T17" fmla="*/ 22 w 22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20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8" name="Group 10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" y="86"/>
                        <a:ext cx="25" cy="22"/>
                        <a:chOff x="336" y="86"/>
                        <a:chExt cx="25" cy="22"/>
                      </a:xfrm>
                    </p:grpSpPr>
                    <p:sp>
                      <p:nvSpPr>
                        <p:cNvPr id="266" name="Freeform 10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9" y="89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18 h 19"/>
                            <a:gd name="T2" fmla="*/ 21 w 22"/>
                            <a:gd name="T3" fmla="*/ 4 h 19"/>
                            <a:gd name="T4" fmla="*/ 0 w 22"/>
                            <a:gd name="T5" fmla="*/ 0 h 19"/>
                            <a:gd name="T6" fmla="*/ 0 w 22"/>
                            <a:gd name="T7" fmla="*/ 18 h 1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2"/>
                            <a:gd name="T13" fmla="*/ 0 h 19"/>
                            <a:gd name="T14" fmla="*/ 22 w 22"/>
                            <a:gd name="T15" fmla="*/ 19 h 1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2" h="19">
                              <a:moveTo>
                                <a:pt x="0" y="18"/>
                              </a:moveTo>
                              <a:lnTo>
                                <a:pt x="21" y="4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7" name="Freeform 10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6" y="86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0 h 20"/>
                            <a:gd name="T2" fmla="*/ 21 w 22"/>
                            <a:gd name="T3" fmla="*/ 0 h 20"/>
                            <a:gd name="T4" fmla="*/ 21 w 22"/>
                            <a:gd name="T5" fmla="*/ 19 h 20"/>
                            <a:gd name="T6" fmla="*/ 0 w 22"/>
                            <a:gd name="T7" fmla="*/ 18 h 20"/>
                            <a:gd name="T8" fmla="*/ 0 w 22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20"/>
                            <a:gd name="T17" fmla="*/ 22 w 22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20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9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9" name="Group 10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" y="85"/>
                        <a:ext cx="26" cy="22"/>
                        <a:chOff x="379" y="85"/>
                        <a:chExt cx="26" cy="22"/>
                      </a:xfrm>
                    </p:grpSpPr>
                    <p:sp>
                      <p:nvSpPr>
                        <p:cNvPr id="264" name="Freeform 10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" y="88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18 h 19"/>
                            <a:gd name="T2" fmla="*/ 21 w 22"/>
                            <a:gd name="T3" fmla="*/ 4 h 19"/>
                            <a:gd name="T4" fmla="*/ 0 w 22"/>
                            <a:gd name="T5" fmla="*/ 0 h 19"/>
                            <a:gd name="T6" fmla="*/ 0 w 22"/>
                            <a:gd name="T7" fmla="*/ 18 h 1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2"/>
                            <a:gd name="T13" fmla="*/ 0 h 19"/>
                            <a:gd name="T14" fmla="*/ 22 w 22"/>
                            <a:gd name="T15" fmla="*/ 19 h 1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2" h="19">
                              <a:moveTo>
                                <a:pt x="0" y="18"/>
                              </a:moveTo>
                              <a:lnTo>
                                <a:pt x="21" y="4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5" name="Freeform 10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9" y="85"/>
                          <a:ext cx="21" cy="20"/>
                        </a:xfrm>
                        <a:custGeom>
                          <a:avLst/>
                          <a:gdLst>
                            <a:gd name="T0" fmla="*/ 0 w 21"/>
                            <a:gd name="T1" fmla="*/ 0 h 20"/>
                            <a:gd name="T2" fmla="*/ 20 w 21"/>
                            <a:gd name="T3" fmla="*/ 0 h 20"/>
                            <a:gd name="T4" fmla="*/ 20 w 21"/>
                            <a:gd name="T5" fmla="*/ 19 h 20"/>
                            <a:gd name="T6" fmla="*/ 0 w 21"/>
                            <a:gd name="T7" fmla="*/ 19 h 20"/>
                            <a:gd name="T8" fmla="*/ 0 w 21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20"/>
                            <a:gd name="T17" fmla="*/ 21 w 21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20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50" name="Group 10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" y="83"/>
                        <a:ext cx="27" cy="23"/>
                        <a:chOff x="399" y="83"/>
                        <a:chExt cx="27" cy="23"/>
                      </a:xfrm>
                    </p:grpSpPr>
                    <p:sp>
                      <p:nvSpPr>
                        <p:cNvPr id="262" name="Freeform 10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4" y="86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19 h 20"/>
                            <a:gd name="T2" fmla="*/ 21 w 22"/>
                            <a:gd name="T3" fmla="*/ 4 h 20"/>
                            <a:gd name="T4" fmla="*/ 0 w 22"/>
                            <a:gd name="T5" fmla="*/ 0 h 20"/>
                            <a:gd name="T6" fmla="*/ 0 w 22"/>
                            <a:gd name="T7" fmla="*/ 19 h 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2"/>
                            <a:gd name="T13" fmla="*/ 0 h 20"/>
                            <a:gd name="T14" fmla="*/ 22 w 22"/>
                            <a:gd name="T15" fmla="*/ 20 h 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2" h="20">
                              <a:moveTo>
                                <a:pt x="0" y="19"/>
                              </a:moveTo>
                              <a:lnTo>
                                <a:pt x="21" y="4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3" name="Freeform 10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" y="83"/>
                          <a:ext cx="23" cy="19"/>
                        </a:xfrm>
                        <a:custGeom>
                          <a:avLst/>
                          <a:gdLst>
                            <a:gd name="T0" fmla="*/ 0 w 23"/>
                            <a:gd name="T1" fmla="*/ 0 h 19"/>
                            <a:gd name="T2" fmla="*/ 22 w 23"/>
                            <a:gd name="T3" fmla="*/ 0 h 19"/>
                            <a:gd name="T4" fmla="*/ 22 w 23"/>
                            <a:gd name="T5" fmla="*/ 18 h 19"/>
                            <a:gd name="T6" fmla="*/ 0 w 23"/>
                            <a:gd name="T7" fmla="*/ 18 h 19"/>
                            <a:gd name="T8" fmla="*/ 0 w 23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"/>
                            <a:gd name="T16" fmla="*/ 0 h 19"/>
                            <a:gd name="T17" fmla="*/ 23 w 23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" h="19">
                              <a:moveTo>
                                <a:pt x="0" y="0"/>
                              </a:moveTo>
                              <a:lnTo>
                                <a:pt x="22" y="0"/>
                              </a:lnTo>
                              <a:lnTo>
                                <a:pt x="22" y="18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51" name="Group 10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" y="82"/>
                        <a:ext cx="27" cy="20"/>
                        <a:chOff x="422" y="82"/>
                        <a:chExt cx="27" cy="20"/>
                      </a:xfrm>
                    </p:grpSpPr>
                    <p:sp>
                      <p:nvSpPr>
                        <p:cNvPr id="260" name="Freeform 10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" y="83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18 h 19"/>
                            <a:gd name="T2" fmla="*/ 20 w 21"/>
                            <a:gd name="T3" fmla="*/ 4 h 19"/>
                            <a:gd name="T4" fmla="*/ 0 w 21"/>
                            <a:gd name="T5" fmla="*/ 0 h 19"/>
                            <a:gd name="T6" fmla="*/ 0 w 21"/>
                            <a:gd name="T7" fmla="*/ 18 h 1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1"/>
                            <a:gd name="T13" fmla="*/ 0 h 19"/>
                            <a:gd name="T14" fmla="*/ 21 w 21"/>
                            <a:gd name="T15" fmla="*/ 19 h 1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" h="19">
                              <a:moveTo>
                                <a:pt x="0" y="18"/>
                              </a:moveTo>
                              <a:lnTo>
                                <a:pt x="20" y="4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1" name="Freeform 10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2" y="82"/>
                          <a:ext cx="23" cy="19"/>
                        </a:xfrm>
                        <a:custGeom>
                          <a:avLst/>
                          <a:gdLst>
                            <a:gd name="T0" fmla="*/ 0 w 23"/>
                            <a:gd name="T1" fmla="*/ 0 h 19"/>
                            <a:gd name="T2" fmla="*/ 22 w 23"/>
                            <a:gd name="T3" fmla="*/ 0 h 19"/>
                            <a:gd name="T4" fmla="*/ 22 w 23"/>
                            <a:gd name="T5" fmla="*/ 18 h 19"/>
                            <a:gd name="T6" fmla="*/ 0 w 23"/>
                            <a:gd name="T7" fmla="*/ 18 h 19"/>
                            <a:gd name="T8" fmla="*/ 0 w 23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"/>
                            <a:gd name="T16" fmla="*/ 0 h 19"/>
                            <a:gd name="T17" fmla="*/ 23 w 23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" h="19">
                              <a:moveTo>
                                <a:pt x="0" y="0"/>
                              </a:moveTo>
                              <a:lnTo>
                                <a:pt x="22" y="0"/>
                              </a:lnTo>
                              <a:lnTo>
                                <a:pt x="22" y="18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52" name="Group 10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1" y="68"/>
                        <a:ext cx="25" cy="26"/>
                        <a:chOff x="441" y="68"/>
                        <a:chExt cx="25" cy="26"/>
                      </a:xfrm>
                    </p:grpSpPr>
                    <p:sp>
                      <p:nvSpPr>
                        <p:cNvPr id="258" name="Freeform 10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" y="68"/>
                          <a:ext cx="21" cy="26"/>
                        </a:xfrm>
                        <a:custGeom>
                          <a:avLst/>
                          <a:gdLst>
                            <a:gd name="T0" fmla="*/ 0 w 21"/>
                            <a:gd name="T1" fmla="*/ 0 h 26"/>
                            <a:gd name="T2" fmla="*/ 20 w 21"/>
                            <a:gd name="T3" fmla="*/ 0 h 26"/>
                            <a:gd name="T4" fmla="*/ 20 w 21"/>
                            <a:gd name="T5" fmla="*/ 25 h 26"/>
                            <a:gd name="T6" fmla="*/ 0 w 21"/>
                            <a:gd name="T7" fmla="*/ 25 h 26"/>
                            <a:gd name="T8" fmla="*/ 0 w 21"/>
                            <a:gd name="T9" fmla="*/ 0 h 2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26"/>
                            <a:gd name="T17" fmla="*/ 21 w 21"/>
                            <a:gd name="T18" fmla="*/ 26 h 2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26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25"/>
                              </a:lnTo>
                              <a:lnTo>
                                <a:pt x="0" y="2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9" name="Freeform 10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" y="71"/>
                          <a:ext cx="22" cy="20"/>
                        </a:xfrm>
                        <a:custGeom>
                          <a:avLst/>
                          <a:gdLst>
                            <a:gd name="T0" fmla="*/ 0 w 22"/>
                            <a:gd name="T1" fmla="*/ 0 h 20"/>
                            <a:gd name="T2" fmla="*/ 21 w 22"/>
                            <a:gd name="T3" fmla="*/ 0 h 20"/>
                            <a:gd name="T4" fmla="*/ 21 w 22"/>
                            <a:gd name="T5" fmla="*/ 19 h 20"/>
                            <a:gd name="T6" fmla="*/ 0 w 22"/>
                            <a:gd name="T7" fmla="*/ 19 h 20"/>
                            <a:gd name="T8" fmla="*/ 0 w 22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20"/>
                            <a:gd name="T17" fmla="*/ 22 w 22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20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53" name="Freeform 10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" y="75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54" name="Group 10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7" y="72"/>
                        <a:ext cx="33" cy="34"/>
                        <a:chOff x="237" y="72"/>
                        <a:chExt cx="33" cy="34"/>
                      </a:xfrm>
                    </p:grpSpPr>
                    <p:sp>
                      <p:nvSpPr>
                        <p:cNvPr id="255" name="Freeform 10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"/>
                          <a:ext cx="22" cy="34"/>
                        </a:xfrm>
                        <a:custGeom>
                          <a:avLst/>
                          <a:gdLst>
                            <a:gd name="T0" fmla="*/ 0 w 22"/>
                            <a:gd name="T1" fmla="*/ 0 h 34"/>
                            <a:gd name="T2" fmla="*/ 21 w 22"/>
                            <a:gd name="T3" fmla="*/ 0 h 34"/>
                            <a:gd name="T4" fmla="*/ 21 w 22"/>
                            <a:gd name="T5" fmla="*/ 33 h 34"/>
                            <a:gd name="T6" fmla="*/ 0 w 22"/>
                            <a:gd name="T7" fmla="*/ 33 h 34"/>
                            <a:gd name="T8" fmla="*/ 0 w 22"/>
                            <a:gd name="T9" fmla="*/ 0 h 3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34"/>
                            <a:gd name="T17" fmla="*/ 22 w 22"/>
                            <a:gd name="T18" fmla="*/ 34 h 3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34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33"/>
                              </a:lnTo>
                              <a:lnTo>
                                <a:pt x="0" y="3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6" name="Freeform 10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" y="86"/>
                          <a:ext cx="21" cy="20"/>
                        </a:xfrm>
                        <a:custGeom>
                          <a:avLst/>
                          <a:gdLst>
                            <a:gd name="T0" fmla="*/ 0 w 21"/>
                            <a:gd name="T1" fmla="*/ 19 h 20"/>
                            <a:gd name="T2" fmla="*/ 20 w 21"/>
                            <a:gd name="T3" fmla="*/ 15 h 20"/>
                            <a:gd name="T4" fmla="*/ 20 w 21"/>
                            <a:gd name="T5" fmla="*/ 1 h 20"/>
                            <a:gd name="T6" fmla="*/ 0 w 21"/>
                            <a:gd name="T7" fmla="*/ 0 h 20"/>
                            <a:gd name="T8" fmla="*/ 0 w 21"/>
                            <a:gd name="T9" fmla="*/ 19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20"/>
                            <a:gd name="T17" fmla="*/ 21 w 21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20">
                              <a:moveTo>
                                <a:pt x="0" y="19"/>
                              </a:moveTo>
                              <a:lnTo>
                                <a:pt x="20" y="15"/>
                              </a:lnTo>
                              <a:lnTo>
                                <a:pt x="20" y="1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7" name="Freeform 10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7"/>
                          <a:ext cx="21" cy="20"/>
                        </a:xfrm>
                        <a:custGeom>
                          <a:avLst/>
                          <a:gdLst>
                            <a:gd name="T0" fmla="*/ 0 w 21"/>
                            <a:gd name="T1" fmla="*/ 0 h 20"/>
                            <a:gd name="T2" fmla="*/ 20 w 21"/>
                            <a:gd name="T3" fmla="*/ 0 h 20"/>
                            <a:gd name="T4" fmla="*/ 20 w 21"/>
                            <a:gd name="T5" fmla="*/ 19 h 20"/>
                            <a:gd name="T6" fmla="*/ 0 w 21"/>
                            <a:gd name="T7" fmla="*/ 19 h 20"/>
                            <a:gd name="T8" fmla="*/ 0 w 21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20"/>
                            <a:gd name="T17" fmla="*/ 21 w 21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20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8" name="Group 1046"/>
              <p:cNvGrpSpPr>
                <a:grpSpLocks/>
              </p:cNvGrpSpPr>
              <p:nvPr/>
            </p:nvGrpSpPr>
            <p:grpSpPr bwMode="auto">
              <a:xfrm>
                <a:off x="0" y="27"/>
                <a:ext cx="188" cy="264"/>
                <a:chOff x="0" y="27"/>
                <a:chExt cx="188" cy="264"/>
              </a:xfrm>
            </p:grpSpPr>
            <p:sp>
              <p:nvSpPr>
                <p:cNvPr id="226" name="Freeform 1047"/>
                <p:cNvSpPr>
                  <a:spLocks/>
                </p:cNvSpPr>
                <p:nvPr/>
              </p:nvSpPr>
              <p:spPr bwMode="auto">
                <a:xfrm>
                  <a:off x="0" y="27"/>
                  <a:ext cx="188" cy="264"/>
                </a:xfrm>
                <a:custGeom>
                  <a:avLst/>
                  <a:gdLst>
                    <a:gd name="T0" fmla="*/ 38 w 188"/>
                    <a:gd name="T1" fmla="*/ 0 h 264"/>
                    <a:gd name="T2" fmla="*/ 58 w 188"/>
                    <a:gd name="T3" fmla="*/ 9 h 264"/>
                    <a:gd name="T4" fmla="*/ 62 w 188"/>
                    <a:gd name="T5" fmla="*/ 12 h 264"/>
                    <a:gd name="T6" fmla="*/ 70 w 188"/>
                    <a:gd name="T7" fmla="*/ 17 h 264"/>
                    <a:gd name="T8" fmla="*/ 71 w 188"/>
                    <a:gd name="T9" fmla="*/ 20 h 264"/>
                    <a:gd name="T10" fmla="*/ 77 w 188"/>
                    <a:gd name="T11" fmla="*/ 26 h 264"/>
                    <a:gd name="T12" fmla="*/ 81 w 188"/>
                    <a:gd name="T13" fmla="*/ 31 h 264"/>
                    <a:gd name="T14" fmla="*/ 94 w 188"/>
                    <a:gd name="T15" fmla="*/ 35 h 264"/>
                    <a:gd name="T16" fmla="*/ 101 w 188"/>
                    <a:gd name="T17" fmla="*/ 41 h 264"/>
                    <a:gd name="T18" fmla="*/ 103 w 188"/>
                    <a:gd name="T19" fmla="*/ 47 h 264"/>
                    <a:gd name="T20" fmla="*/ 108 w 188"/>
                    <a:gd name="T21" fmla="*/ 53 h 264"/>
                    <a:gd name="T22" fmla="*/ 116 w 188"/>
                    <a:gd name="T23" fmla="*/ 58 h 264"/>
                    <a:gd name="T24" fmla="*/ 124 w 188"/>
                    <a:gd name="T25" fmla="*/ 60 h 264"/>
                    <a:gd name="T26" fmla="*/ 126 w 188"/>
                    <a:gd name="T27" fmla="*/ 63 h 264"/>
                    <a:gd name="T28" fmla="*/ 129 w 188"/>
                    <a:gd name="T29" fmla="*/ 71 h 264"/>
                    <a:gd name="T30" fmla="*/ 134 w 188"/>
                    <a:gd name="T31" fmla="*/ 74 h 264"/>
                    <a:gd name="T32" fmla="*/ 140 w 188"/>
                    <a:gd name="T33" fmla="*/ 79 h 264"/>
                    <a:gd name="T34" fmla="*/ 145 w 188"/>
                    <a:gd name="T35" fmla="*/ 85 h 264"/>
                    <a:gd name="T36" fmla="*/ 147 w 188"/>
                    <a:gd name="T37" fmla="*/ 88 h 264"/>
                    <a:gd name="T38" fmla="*/ 150 w 188"/>
                    <a:gd name="T39" fmla="*/ 92 h 264"/>
                    <a:gd name="T40" fmla="*/ 149 w 188"/>
                    <a:gd name="T41" fmla="*/ 99 h 264"/>
                    <a:gd name="T42" fmla="*/ 149 w 188"/>
                    <a:gd name="T43" fmla="*/ 103 h 264"/>
                    <a:gd name="T44" fmla="*/ 152 w 188"/>
                    <a:gd name="T45" fmla="*/ 107 h 264"/>
                    <a:gd name="T46" fmla="*/ 159 w 188"/>
                    <a:gd name="T47" fmla="*/ 113 h 264"/>
                    <a:gd name="T48" fmla="*/ 160 w 188"/>
                    <a:gd name="T49" fmla="*/ 124 h 264"/>
                    <a:gd name="T50" fmla="*/ 164 w 188"/>
                    <a:gd name="T51" fmla="*/ 132 h 264"/>
                    <a:gd name="T52" fmla="*/ 165 w 188"/>
                    <a:gd name="T53" fmla="*/ 141 h 264"/>
                    <a:gd name="T54" fmla="*/ 171 w 188"/>
                    <a:gd name="T55" fmla="*/ 148 h 264"/>
                    <a:gd name="T56" fmla="*/ 177 w 188"/>
                    <a:gd name="T57" fmla="*/ 156 h 264"/>
                    <a:gd name="T58" fmla="*/ 177 w 188"/>
                    <a:gd name="T59" fmla="*/ 165 h 264"/>
                    <a:gd name="T60" fmla="*/ 183 w 188"/>
                    <a:gd name="T61" fmla="*/ 174 h 264"/>
                    <a:gd name="T62" fmla="*/ 183 w 188"/>
                    <a:gd name="T63" fmla="*/ 185 h 264"/>
                    <a:gd name="T64" fmla="*/ 183 w 188"/>
                    <a:gd name="T65" fmla="*/ 193 h 264"/>
                    <a:gd name="T66" fmla="*/ 183 w 188"/>
                    <a:gd name="T67" fmla="*/ 204 h 264"/>
                    <a:gd name="T68" fmla="*/ 187 w 188"/>
                    <a:gd name="T69" fmla="*/ 227 h 264"/>
                    <a:gd name="T70" fmla="*/ 187 w 188"/>
                    <a:gd name="T71" fmla="*/ 244 h 264"/>
                    <a:gd name="T72" fmla="*/ 156 w 188"/>
                    <a:gd name="T73" fmla="*/ 246 h 264"/>
                    <a:gd name="T74" fmla="*/ 138 w 188"/>
                    <a:gd name="T75" fmla="*/ 254 h 264"/>
                    <a:gd name="T76" fmla="*/ 136 w 188"/>
                    <a:gd name="T77" fmla="*/ 257 h 264"/>
                    <a:gd name="T78" fmla="*/ 125 w 188"/>
                    <a:gd name="T79" fmla="*/ 263 h 264"/>
                    <a:gd name="T80" fmla="*/ 110 w 188"/>
                    <a:gd name="T81" fmla="*/ 263 h 264"/>
                    <a:gd name="T82" fmla="*/ 0 w 188"/>
                    <a:gd name="T83" fmla="*/ 263 h 264"/>
                    <a:gd name="T84" fmla="*/ 0 w 188"/>
                    <a:gd name="T85" fmla="*/ 0 h 264"/>
                    <a:gd name="T86" fmla="*/ 38 w 188"/>
                    <a:gd name="T87" fmla="*/ 0 h 2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8"/>
                    <a:gd name="T133" fmla="*/ 0 h 264"/>
                    <a:gd name="T134" fmla="*/ 188 w 188"/>
                    <a:gd name="T135" fmla="*/ 264 h 2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8" h="264">
                      <a:moveTo>
                        <a:pt x="38" y="0"/>
                      </a:moveTo>
                      <a:lnTo>
                        <a:pt x="58" y="9"/>
                      </a:lnTo>
                      <a:lnTo>
                        <a:pt x="62" y="12"/>
                      </a:lnTo>
                      <a:lnTo>
                        <a:pt x="70" y="17"/>
                      </a:lnTo>
                      <a:lnTo>
                        <a:pt x="71" y="20"/>
                      </a:lnTo>
                      <a:lnTo>
                        <a:pt x="77" y="26"/>
                      </a:lnTo>
                      <a:lnTo>
                        <a:pt x="81" y="31"/>
                      </a:lnTo>
                      <a:lnTo>
                        <a:pt x="94" y="35"/>
                      </a:lnTo>
                      <a:lnTo>
                        <a:pt x="101" y="41"/>
                      </a:lnTo>
                      <a:lnTo>
                        <a:pt x="103" y="47"/>
                      </a:lnTo>
                      <a:lnTo>
                        <a:pt x="108" y="53"/>
                      </a:lnTo>
                      <a:lnTo>
                        <a:pt x="116" y="58"/>
                      </a:lnTo>
                      <a:lnTo>
                        <a:pt x="124" y="60"/>
                      </a:lnTo>
                      <a:lnTo>
                        <a:pt x="126" y="63"/>
                      </a:lnTo>
                      <a:lnTo>
                        <a:pt x="129" y="71"/>
                      </a:lnTo>
                      <a:lnTo>
                        <a:pt x="134" y="74"/>
                      </a:lnTo>
                      <a:lnTo>
                        <a:pt x="140" y="79"/>
                      </a:lnTo>
                      <a:lnTo>
                        <a:pt x="145" y="85"/>
                      </a:lnTo>
                      <a:lnTo>
                        <a:pt x="147" y="88"/>
                      </a:lnTo>
                      <a:lnTo>
                        <a:pt x="150" y="92"/>
                      </a:lnTo>
                      <a:lnTo>
                        <a:pt x="149" y="99"/>
                      </a:lnTo>
                      <a:lnTo>
                        <a:pt x="149" y="103"/>
                      </a:lnTo>
                      <a:lnTo>
                        <a:pt x="152" y="107"/>
                      </a:lnTo>
                      <a:lnTo>
                        <a:pt x="159" y="113"/>
                      </a:lnTo>
                      <a:lnTo>
                        <a:pt x="160" y="124"/>
                      </a:lnTo>
                      <a:lnTo>
                        <a:pt x="164" y="132"/>
                      </a:lnTo>
                      <a:lnTo>
                        <a:pt x="165" y="141"/>
                      </a:lnTo>
                      <a:lnTo>
                        <a:pt x="171" y="148"/>
                      </a:lnTo>
                      <a:lnTo>
                        <a:pt x="177" y="156"/>
                      </a:lnTo>
                      <a:lnTo>
                        <a:pt x="177" y="165"/>
                      </a:lnTo>
                      <a:lnTo>
                        <a:pt x="183" y="174"/>
                      </a:lnTo>
                      <a:lnTo>
                        <a:pt x="183" y="185"/>
                      </a:lnTo>
                      <a:lnTo>
                        <a:pt x="183" y="193"/>
                      </a:lnTo>
                      <a:lnTo>
                        <a:pt x="183" y="204"/>
                      </a:lnTo>
                      <a:lnTo>
                        <a:pt x="187" y="227"/>
                      </a:lnTo>
                      <a:lnTo>
                        <a:pt x="187" y="244"/>
                      </a:lnTo>
                      <a:lnTo>
                        <a:pt x="156" y="246"/>
                      </a:lnTo>
                      <a:lnTo>
                        <a:pt x="138" y="254"/>
                      </a:lnTo>
                      <a:lnTo>
                        <a:pt x="136" y="257"/>
                      </a:lnTo>
                      <a:lnTo>
                        <a:pt x="125" y="263"/>
                      </a:lnTo>
                      <a:lnTo>
                        <a:pt x="110" y="263"/>
                      </a:lnTo>
                      <a:lnTo>
                        <a:pt x="0" y="263"/>
                      </a:lnTo>
                      <a:lnTo>
                        <a:pt x="0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A05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7" name="Group 1048"/>
                <p:cNvGrpSpPr>
                  <a:grpSpLocks/>
                </p:cNvGrpSpPr>
                <p:nvPr/>
              </p:nvGrpSpPr>
              <p:grpSpPr bwMode="auto">
                <a:xfrm>
                  <a:off x="19" y="35"/>
                  <a:ext cx="128" cy="192"/>
                  <a:chOff x="19" y="35"/>
                  <a:chExt cx="128" cy="192"/>
                </a:xfrm>
              </p:grpSpPr>
              <p:sp>
                <p:nvSpPr>
                  <p:cNvPr id="228" name="Freeform 1049"/>
                  <p:cNvSpPr>
                    <a:spLocks/>
                  </p:cNvSpPr>
                  <p:nvPr/>
                </p:nvSpPr>
                <p:spPr bwMode="auto">
                  <a:xfrm>
                    <a:off x="100" y="108"/>
                    <a:ext cx="46" cy="51"/>
                  </a:xfrm>
                  <a:custGeom>
                    <a:avLst/>
                    <a:gdLst>
                      <a:gd name="T0" fmla="*/ 16 w 46"/>
                      <a:gd name="T1" fmla="*/ 13 h 51"/>
                      <a:gd name="T2" fmla="*/ 14 w 46"/>
                      <a:gd name="T3" fmla="*/ 7 h 51"/>
                      <a:gd name="T4" fmla="*/ 14 w 46"/>
                      <a:gd name="T5" fmla="*/ 2 h 51"/>
                      <a:gd name="T6" fmla="*/ 8 w 46"/>
                      <a:gd name="T7" fmla="*/ 0 h 51"/>
                      <a:gd name="T8" fmla="*/ 6 w 46"/>
                      <a:gd name="T9" fmla="*/ 2 h 51"/>
                      <a:gd name="T10" fmla="*/ 5 w 46"/>
                      <a:gd name="T11" fmla="*/ 6 h 51"/>
                      <a:gd name="T12" fmla="*/ 5 w 46"/>
                      <a:gd name="T13" fmla="*/ 10 h 51"/>
                      <a:gd name="T14" fmla="*/ 2 w 46"/>
                      <a:gd name="T15" fmla="*/ 13 h 51"/>
                      <a:gd name="T16" fmla="*/ 3 w 46"/>
                      <a:gd name="T17" fmla="*/ 19 h 51"/>
                      <a:gd name="T18" fmla="*/ 4 w 46"/>
                      <a:gd name="T19" fmla="*/ 21 h 51"/>
                      <a:gd name="T20" fmla="*/ 0 w 46"/>
                      <a:gd name="T21" fmla="*/ 24 h 51"/>
                      <a:gd name="T22" fmla="*/ 0 w 46"/>
                      <a:gd name="T23" fmla="*/ 26 h 51"/>
                      <a:gd name="T24" fmla="*/ 2 w 46"/>
                      <a:gd name="T25" fmla="*/ 28 h 51"/>
                      <a:gd name="T26" fmla="*/ 8 w 46"/>
                      <a:gd name="T27" fmla="*/ 27 h 51"/>
                      <a:gd name="T28" fmla="*/ 14 w 46"/>
                      <a:gd name="T29" fmla="*/ 24 h 51"/>
                      <a:gd name="T30" fmla="*/ 17 w 46"/>
                      <a:gd name="T31" fmla="*/ 19 h 51"/>
                      <a:gd name="T32" fmla="*/ 20 w 46"/>
                      <a:gd name="T33" fmla="*/ 21 h 51"/>
                      <a:gd name="T34" fmla="*/ 23 w 46"/>
                      <a:gd name="T35" fmla="*/ 27 h 51"/>
                      <a:gd name="T36" fmla="*/ 23 w 46"/>
                      <a:gd name="T37" fmla="*/ 32 h 51"/>
                      <a:gd name="T38" fmla="*/ 21 w 46"/>
                      <a:gd name="T39" fmla="*/ 34 h 51"/>
                      <a:gd name="T40" fmla="*/ 25 w 46"/>
                      <a:gd name="T41" fmla="*/ 39 h 51"/>
                      <a:gd name="T42" fmla="*/ 25 w 46"/>
                      <a:gd name="T43" fmla="*/ 41 h 51"/>
                      <a:gd name="T44" fmla="*/ 28 w 46"/>
                      <a:gd name="T45" fmla="*/ 43 h 51"/>
                      <a:gd name="T46" fmla="*/ 32 w 46"/>
                      <a:gd name="T47" fmla="*/ 35 h 51"/>
                      <a:gd name="T48" fmla="*/ 34 w 46"/>
                      <a:gd name="T49" fmla="*/ 34 h 51"/>
                      <a:gd name="T50" fmla="*/ 37 w 46"/>
                      <a:gd name="T51" fmla="*/ 37 h 51"/>
                      <a:gd name="T52" fmla="*/ 37 w 46"/>
                      <a:gd name="T53" fmla="*/ 41 h 51"/>
                      <a:gd name="T54" fmla="*/ 36 w 46"/>
                      <a:gd name="T55" fmla="*/ 44 h 51"/>
                      <a:gd name="T56" fmla="*/ 34 w 46"/>
                      <a:gd name="T57" fmla="*/ 50 h 51"/>
                      <a:gd name="T58" fmla="*/ 37 w 46"/>
                      <a:gd name="T59" fmla="*/ 47 h 51"/>
                      <a:gd name="T60" fmla="*/ 44 w 46"/>
                      <a:gd name="T61" fmla="*/ 43 h 51"/>
                      <a:gd name="T62" fmla="*/ 44 w 46"/>
                      <a:gd name="T63" fmla="*/ 36 h 51"/>
                      <a:gd name="T64" fmla="*/ 44 w 46"/>
                      <a:gd name="T65" fmla="*/ 32 h 51"/>
                      <a:gd name="T66" fmla="*/ 45 w 46"/>
                      <a:gd name="T67" fmla="*/ 28 h 51"/>
                      <a:gd name="T68" fmla="*/ 42 w 46"/>
                      <a:gd name="T69" fmla="*/ 23 h 51"/>
                      <a:gd name="T70" fmla="*/ 37 w 46"/>
                      <a:gd name="T71" fmla="*/ 20 h 51"/>
                      <a:gd name="T72" fmla="*/ 33 w 46"/>
                      <a:gd name="T73" fmla="*/ 15 h 51"/>
                      <a:gd name="T74" fmla="*/ 29 w 46"/>
                      <a:gd name="T75" fmla="*/ 13 h 51"/>
                      <a:gd name="T76" fmla="*/ 25 w 46"/>
                      <a:gd name="T77" fmla="*/ 13 h 51"/>
                      <a:gd name="T78" fmla="*/ 16 w 46"/>
                      <a:gd name="T79" fmla="*/ 13 h 5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6"/>
                      <a:gd name="T121" fmla="*/ 0 h 51"/>
                      <a:gd name="T122" fmla="*/ 46 w 46"/>
                      <a:gd name="T123" fmla="*/ 51 h 51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6" h="51">
                        <a:moveTo>
                          <a:pt x="16" y="13"/>
                        </a:moveTo>
                        <a:lnTo>
                          <a:pt x="14" y="7"/>
                        </a:lnTo>
                        <a:lnTo>
                          <a:pt x="14" y="2"/>
                        </a:lnTo>
                        <a:lnTo>
                          <a:pt x="8" y="0"/>
                        </a:lnTo>
                        <a:lnTo>
                          <a:pt x="6" y="2"/>
                        </a:lnTo>
                        <a:lnTo>
                          <a:pt x="5" y="6"/>
                        </a:lnTo>
                        <a:lnTo>
                          <a:pt x="5" y="10"/>
                        </a:lnTo>
                        <a:lnTo>
                          <a:pt x="2" y="13"/>
                        </a:lnTo>
                        <a:lnTo>
                          <a:pt x="3" y="19"/>
                        </a:lnTo>
                        <a:lnTo>
                          <a:pt x="4" y="21"/>
                        </a:lnTo>
                        <a:lnTo>
                          <a:pt x="0" y="24"/>
                        </a:lnTo>
                        <a:lnTo>
                          <a:pt x="0" y="26"/>
                        </a:lnTo>
                        <a:lnTo>
                          <a:pt x="2" y="28"/>
                        </a:lnTo>
                        <a:lnTo>
                          <a:pt x="8" y="27"/>
                        </a:lnTo>
                        <a:lnTo>
                          <a:pt x="14" y="24"/>
                        </a:lnTo>
                        <a:lnTo>
                          <a:pt x="17" y="19"/>
                        </a:lnTo>
                        <a:lnTo>
                          <a:pt x="20" y="21"/>
                        </a:lnTo>
                        <a:lnTo>
                          <a:pt x="23" y="27"/>
                        </a:lnTo>
                        <a:lnTo>
                          <a:pt x="23" y="32"/>
                        </a:lnTo>
                        <a:lnTo>
                          <a:pt x="21" y="34"/>
                        </a:lnTo>
                        <a:lnTo>
                          <a:pt x="25" y="39"/>
                        </a:lnTo>
                        <a:lnTo>
                          <a:pt x="25" y="41"/>
                        </a:lnTo>
                        <a:lnTo>
                          <a:pt x="28" y="43"/>
                        </a:lnTo>
                        <a:lnTo>
                          <a:pt x="32" y="35"/>
                        </a:lnTo>
                        <a:lnTo>
                          <a:pt x="34" y="34"/>
                        </a:lnTo>
                        <a:lnTo>
                          <a:pt x="37" y="37"/>
                        </a:lnTo>
                        <a:lnTo>
                          <a:pt x="37" y="41"/>
                        </a:lnTo>
                        <a:lnTo>
                          <a:pt x="36" y="44"/>
                        </a:lnTo>
                        <a:lnTo>
                          <a:pt x="34" y="50"/>
                        </a:lnTo>
                        <a:lnTo>
                          <a:pt x="37" y="47"/>
                        </a:lnTo>
                        <a:lnTo>
                          <a:pt x="44" y="43"/>
                        </a:lnTo>
                        <a:lnTo>
                          <a:pt x="44" y="36"/>
                        </a:lnTo>
                        <a:lnTo>
                          <a:pt x="44" y="32"/>
                        </a:lnTo>
                        <a:lnTo>
                          <a:pt x="45" y="28"/>
                        </a:lnTo>
                        <a:lnTo>
                          <a:pt x="42" y="23"/>
                        </a:lnTo>
                        <a:lnTo>
                          <a:pt x="37" y="20"/>
                        </a:lnTo>
                        <a:lnTo>
                          <a:pt x="33" y="15"/>
                        </a:lnTo>
                        <a:lnTo>
                          <a:pt x="29" y="13"/>
                        </a:lnTo>
                        <a:lnTo>
                          <a:pt x="25" y="13"/>
                        </a:lnTo>
                        <a:lnTo>
                          <a:pt x="16" y="13"/>
                        </a:lnTo>
                      </a:path>
                    </a:pathLst>
                  </a:custGeom>
                  <a:solidFill>
                    <a:srgbClr val="804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" name="Freeform 1050"/>
                  <p:cNvSpPr>
                    <a:spLocks/>
                  </p:cNvSpPr>
                  <p:nvPr/>
                </p:nvSpPr>
                <p:spPr bwMode="auto">
                  <a:xfrm>
                    <a:off x="104" y="85"/>
                    <a:ext cx="22" cy="26"/>
                  </a:xfrm>
                  <a:custGeom>
                    <a:avLst/>
                    <a:gdLst>
                      <a:gd name="T0" fmla="*/ 9 w 22"/>
                      <a:gd name="T1" fmla="*/ 0 h 26"/>
                      <a:gd name="T2" fmla="*/ 3 w 22"/>
                      <a:gd name="T3" fmla="*/ 1 h 26"/>
                      <a:gd name="T4" fmla="*/ 3 w 22"/>
                      <a:gd name="T5" fmla="*/ 4 h 26"/>
                      <a:gd name="T6" fmla="*/ 2 w 22"/>
                      <a:gd name="T7" fmla="*/ 8 h 26"/>
                      <a:gd name="T8" fmla="*/ 0 w 22"/>
                      <a:gd name="T9" fmla="*/ 9 h 26"/>
                      <a:gd name="T10" fmla="*/ 0 w 22"/>
                      <a:gd name="T11" fmla="*/ 11 h 26"/>
                      <a:gd name="T12" fmla="*/ 0 w 22"/>
                      <a:gd name="T13" fmla="*/ 14 h 26"/>
                      <a:gd name="T14" fmla="*/ 3 w 22"/>
                      <a:gd name="T15" fmla="*/ 13 h 26"/>
                      <a:gd name="T16" fmla="*/ 5 w 22"/>
                      <a:gd name="T17" fmla="*/ 11 h 26"/>
                      <a:gd name="T18" fmla="*/ 10 w 22"/>
                      <a:gd name="T19" fmla="*/ 12 h 26"/>
                      <a:gd name="T20" fmla="*/ 12 w 22"/>
                      <a:gd name="T21" fmla="*/ 15 h 26"/>
                      <a:gd name="T22" fmla="*/ 17 w 22"/>
                      <a:gd name="T23" fmla="*/ 19 h 26"/>
                      <a:gd name="T24" fmla="*/ 17 w 22"/>
                      <a:gd name="T25" fmla="*/ 22 h 26"/>
                      <a:gd name="T26" fmla="*/ 21 w 22"/>
                      <a:gd name="T27" fmla="*/ 25 h 26"/>
                      <a:gd name="T28" fmla="*/ 21 w 22"/>
                      <a:gd name="T29" fmla="*/ 18 h 26"/>
                      <a:gd name="T30" fmla="*/ 17 w 22"/>
                      <a:gd name="T31" fmla="*/ 11 h 26"/>
                      <a:gd name="T32" fmla="*/ 17 w 22"/>
                      <a:gd name="T33" fmla="*/ 7 h 26"/>
                      <a:gd name="T34" fmla="*/ 9 w 22"/>
                      <a:gd name="T35" fmla="*/ 0 h 2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"/>
                      <a:gd name="T55" fmla="*/ 0 h 26"/>
                      <a:gd name="T56" fmla="*/ 22 w 22"/>
                      <a:gd name="T57" fmla="*/ 26 h 2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" h="26">
                        <a:moveTo>
                          <a:pt x="9" y="0"/>
                        </a:moveTo>
                        <a:lnTo>
                          <a:pt x="3" y="1"/>
                        </a:lnTo>
                        <a:lnTo>
                          <a:pt x="3" y="4"/>
                        </a:lnTo>
                        <a:lnTo>
                          <a:pt x="2" y="8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5" y="11"/>
                        </a:lnTo>
                        <a:lnTo>
                          <a:pt x="10" y="12"/>
                        </a:lnTo>
                        <a:lnTo>
                          <a:pt x="12" y="15"/>
                        </a:lnTo>
                        <a:lnTo>
                          <a:pt x="17" y="19"/>
                        </a:lnTo>
                        <a:lnTo>
                          <a:pt x="17" y="22"/>
                        </a:lnTo>
                        <a:lnTo>
                          <a:pt x="21" y="25"/>
                        </a:lnTo>
                        <a:lnTo>
                          <a:pt x="21" y="18"/>
                        </a:lnTo>
                        <a:lnTo>
                          <a:pt x="17" y="11"/>
                        </a:lnTo>
                        <a:lnTo>
                          <a:pt x="17" y="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" name="Freeform 1051"/>
                  <p:cNvSpPr>
                    <a:spLocks/>
                  </p:cNvSpPr>
                  <p:nvPr/>
                </p:nvSpPr>
                <p:spPr bwMode="auto">
                  <a:xfrm>
                    <a:off x="19" y="35"/>
                    <a:ext cx="28" cy="26"/>
                  </a:xfrm>
                  <a:custGeom>
                    <a:avLst/>
                    <a:gdLst>
                      <a:gd name="T0" fmla="*/ 0 w 28"/>
                      <a:gd name="T1" fmla="*/ 2 h 26"/>
                      <a:gd name="T2" fmla="*/ 3 w 28"/>
                      <a:gd name="T3" fmla="*/ 1 h 26"/>
                      <a:gd name="T4" fmla="*/ 6 w 28"/>
                      <a:gd name="T5" fmla="*/ 1 h 26"/>
                      <a:gd name="T6" fmla="*/ 9 w 28"/>
                      <a:gd name="T7" fmla="*/ 0 h 26"/>
                      <a:gd name="T8" fmla="*/ 12 w 28"/>
                      <a:gd name="T9" fmla="*/ 0 h 26"/>
                      <a:gd name="T10" fmla="*/ 18 w 28"/>
                      <a:gd name="T11" fmla="*/ 2 h 26"/>
                      <a:gd name="T12" fmla="*/ 20 w 28"/>
                      <a:gd name="T13" fmla="*/ 6 h 26"/>
                      <a:gd name="T14" fmla="*/ 22 w 28"/>
                      <a:gd name="T15" fmla="*/ 10 h 26"/>
                      <a:gd name="T16" fmla="*/ 24 w 28"/>
                      <a:gd name="T17" fmla="*/ 13 h 26"/>
                      <a:gd name="T18" fmla="*/ 24 w 28"/>
                      <a:gd name="T19" fmla="*/ 17 h 26"/>
                      <a:gd name="T20" fmla="*/ 24 w 28"/>
                      <a:gd name="T21" fmla="*/ 20 h 26"/>
                      <a:gd name="T22" fmla="*/ 27 w 28"/>
                      <a:gd name="T23" fmla="*/ 25 h 26"/>
                      <a:gd name="T24" fmla="*/ 20 w 28"/>
                      <a:gd name="T25" fmla="*/ 21 h 26"/>
                      <a:gd name="T26" fmla="*/ 20 w 28"/>
                      <a:gd name="T27" fmla="*/ 18 h 26"/>
                      <a:gd name="T28" fmla="*/ 16 w 28"/>
                      <a:gd name="T29" fmla="*/ 14 h 26"/>
                      <a:gd name="T30" fmla="*/ 10 w 28"/>
                      <a:gd name="T31" fmla="*/ 14 h 26"/>
                      <a:gd name="T32" fmla="*/ 9 w 28"/>
                      <a:gd name="T33" fmla="*/ 9 h 26"/>
                      <a:gd name="T34" fmla="*/ 0 w 28"/>
                      <a:gd name="T35" fmla="*/ 2 h 2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8"/>
                      <a:gd name="T55" fmla="*/ 0 h 26"/>
                      <a:gd name="T56" fmla="*/ 28 w 28"/>
                      <a:gd name="T57" fmla="*/ 26 h 2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8" h="26">
                        <a:moveTo>
                          <a:pt x="0" y="2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8" y="2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4" y="13"/>
                        </a:lnTo>
                        <a:lnTo>
                          <a:pt x="24" y="17"/>
                        </a:lnTo>
                        <a:lnTo>
                          <a:pt x="24" y="20"/>
                        </a:lnTo>
                        <a:lnTo>
                          <a:pt x="27" y="25"/>
                        </a:lnTo>
                        <a:lnTo>
                          <a:pt x="20" y="21"/>
                        </a:lnTo>
                        <a:lnTo>
                          <a:pt x="20" y="18"/>
                        </a:lnTo>
                        <a:lnTo>
                          <a:pt x="16" y="14"/>
                        </a:lnTo>
                        <a:lnTo>
                          <a:pt x="10" y="14"/>
                        </a:lnTo>
                        <a:lnTo>
                          <a:pt x="9" y="9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" name="Freeform 1052"/>
                  <p:cNvSpPr>
                    <a:spLocks/>
                  </p:cNvSpPr>
                  <p:nvPr/>
                </p:nvSpPr>
                <p:spPr bwMode="auto">
                  <a:xfrm>
                    <a:off x="52" y="63"/>
                    <a:ext cx="46" cy="38"/>
                  </a:xfrm>
                  <a:custGeom>
                    <a:avLst/>
                    <a:gdLst>
                      <a:gd name="T0" fmla="*/ 1 w 46"/>
                      <a:gd name="T1" fmla="*/ 18 h 38"/>
                      <a:gd name="T2" fmla="*/ 3 w 46"/>
                      <a:gd name="T3" fmla="*/ 19 h 38"/>
                      <a:gd name="T4" fmla="*/ 12 w 46"/>
                      <a:gd name="T5" fmla="*/ 19 h 38"/>
                      <a:gd name="T6" fmla="*/ 12 w 46"/>
                      <a:gd name="T7" fmla="*/ 15 h 38"/>
                      <a:gd name="T8" fmla="*/ 15 w 46"/>
                      <a:gd name="T9" fmla="*/ 14 h 38"/>
                      <a:gd name="T10" fmla="*/ 18 w 46"/>
                      <a:gd name="T11" fmla="*/ 12 h 38"/>
                      <a:gd name="T12" fmla="*/ 21 w 46"/>
                      <a:gd name="T13" fmla="*/ 13 h 38"/>
                      <a:gd name="T14" fmla="*/ 24 w 46"/>
                      <a:gd name="T15" fmla="*/ 16 h 38"/>
                      <a:gd name="T16" fmla="*/ 24 w 46"/>
                      <a:gd name="T17" fmla="*/ 19 h 38"/>
                      <a:gd name="T18" fmla="*/ 24 w 46"/>
                      <a:gd name="T19" fmla="*/ 26 h 38"/>
                      <a:gd name="T20" fmla="*/ 26 w 46"/>
                      <a:gd name="T21" fmla="*/ 30 h 38"/>
                      <a:gd name="T22" fmla="*/ 26 w 46"/>
                      <a:gd name="T23" fmla="*/ 34 h 38"/>
                      <a:gd name="T24" fmla="*/ 31 w 46"/>
                      <a:gd name="T25" fmla="*/ 31 h 38"/>
                      <a:gd name="T26" fmla="*/ 32 w 46"/>
                      <a:gd name="T27" fmla="*/ 24 h 38"/>
                      <a:gd name="T28" fmla="*/ 33 w 46"/>
                      <a:gd name="T29" fmla="*/ 21 h 38"/>
                      <a:gd name="T30" fmla="*/ 40 w 46"/>
                      <a:gd name="T31" fmla="*/ 28 h 38"/>
                      <a:gd name="T32" fmla="*/ 40 w 46"/>
                      <a:gd name="T33" fmla="*/ 30 h 38"/>
                      <a:gd name="T34" fmla="*/ 41 w 46"/>
                      <a:gd name="T35" fmla="*/ 32 h 38"/>
                      <a:gd name="T36" fmla="*/ 42 w 46"/>
                      <a:gd name="T37" fmla="*/ 37 h 38"/>
                      <a:gd name="T38" fmla="*/ 45 w 46"/>
                      <a:gd name="T39" fmla="*/ 29 h 38"/>
                      <a:gd name="T40" fmla="*/ 45 w 46"/>
                      <a:gd name="T41" fmla="*/ 22 h 38"/>
                      <a:gd name="T42" fmla="*/ 42 w 46"/>
                      <a:gd name="T43" fmla="*/ 16 h 38"/>
                      <a:gd name="T44" fmla="*/ 40 w 46"/>
                      <a:gd name="T45" fmla="*/ 13 h 38"/>
                      <a:gd name="T46" fmla="*/ 32 w 46"/>
                      <a:gd name="T47" fmla="*/ 10 h 38"/>
                      <a:gd name="T48" fmla="*/ 26 w 46"/>
                      <a:gd name="T49" fmla="*/ 8 h 38"/>
                      <a:gd name="T50" fmla="*/ 24 w 46"/>
                      <a:gd name="T51" fmla="*/ 8 h 38"/>
                      <a:gd name="T52" fmla="*/ 16 w 46"/>
                      <a:gd name="T53" fmla="*/ 7 h 38"/>
                      <a:gd name="T54" fmla="*/ 12 w 46"/>
                      <a:gd name="T55" fmla="*/ 4 h 38"/>
                      <a:gd name="T56" fmla="*/ 8 w 46"/>
                      <a:gd name="T57" fmla="*/ 0 h 38"/>
                      <a:gd name="T58" fmla="*/ 6 w 46"/>
                      <a:gd name="T59" fmla="*/ 0 h 38"/>
                      <a:gd name="T60" fmla="*/ 0 w 46"/>
                      <a:gd name="T61" fmla="*/ 4 h 38"/>
                      <a:gd name="T62" fmla="*/ 0 w 46"/>
                      <a:gd name="T63" fmla="*/ 8 h 38"/>
                      <a:gd name="T64" fmla="*/ 1 w 46"/>
                      <a:gd name="T65" fmla="*/ 11 h 38"/>
                      <a:gd name="T66" fmla="*/ 1 w 46"/>
                      <a:gd name="T67" fmla="*/ 18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6"/>
                      <a:gd name="T103" fmla="*/ 0 h 38"/>
                      <a:gd name="T104" fmla="*/ 46 w 46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6" h="38">
                        <a:moveTo>
                          <a:pt x="1" y="18"/>
                        </a:moveTo>
                        <a:lnTo>
                          <a:pt x="3" y="19"/>
                        </a:lnTo>
                        <a:lnTo>
                          <a:pt x="12" y="19"/>
                        </a:lnTo>
                        <a:lnTo>
                          <a:pt x="12" y="15"/>
                        </a:lnTo>
                        <a:lnTo>
                          <a:pt x="15" y="14"/>
                        </a:lnTo>
                        <a:lnTo>
                          <a:pt x="18" y="12"/>
                        </a:lnTo>
                        <a:lnTo>
                          <a:pt x="21" y="13"/>
                        </a:lnTo>
                        <a:lnTo>
                          <a:pt x="24" y="16"/>
                        </a:lnTo>
                        <a:lnTo>
                          <a:pt x="24" y="19"/>
                        </a:lnTo>
                        <a:lnTo>
                          <a:pt x="24" y="26"/>
                        </a:lnTo>
                        <a:lnTo>
                          <a:pt x="26" y="30"/>
                        </a:lnTo>
                        <a:lnTo>
                          <a:pt x="26" y="34"/>
                        </a:lnTo>
                        <a:lnTo>
                          <a:pt x="31" y="31"/>
                        </a:lnTo>
                        <a:lnTo>
                          <a:pt x="32" y="24"/>
                        </a:lnTo>
                        <a:lnTo>
                          <a:pt x="33" y="21"/>
                        </a:lnTo>
                        <a:lnTo>
                          <a:pt x="40" y="28"/>
                        </a:lnTo>
                        <a:lnTo>
                          <a:pt x="40" y="30"/>
                        </a:lnTo>
                        <a:lnTo>
                          <a:pt x="41" y="32"/>
                        </a:lnTo>
                        <a:lnTo>
                          <a:pt x="42" y="37"/>
                        </a:lnTo>
                        <a:lnTo>
                          <a:pt x="45" y="29"/>
                        </a:lnTo>
                        <a:lnTo>
                          <a:pt x="45" y="22"/>
                        </a:lnTo>
                        <a:lnTo>
                          <a:pt x="42" y="16"/>
                        </a:lnTo>
                        <a:lnTo>
                          <a:pt x="40" y="13"/>
                        </a:lnTo>
                        <a:lnTo>
                          <a:pt x="32" y="10"/>
                        </a:lnTo>
                        <a:lnTo>
                          <a:pt x="26" y="8"/>
                        </a:lnTo>
                        <a:lnTo>
                          <a:pt x="24" y="8"/>
                        </a:lnTo>
                        <a:lnTo>
                          <a:pt x="16" y="7"/>
                        </a:lnTo>
                        <a:lnTo>
                          <a:pt x="12" y="4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1" y="11"/>
                        </a:lnTo>
                        <a:lnTo>
                          <a:pt x="1" y="18"/>
                        </a:lnTo>
                      </a:path>
                    </a:pathLst>
                  </a:custGeom>
                  <a:solidFill>
                    <a:srgbClr val="804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2" name="Freeform 1053"/>
                  <p:cNvSpPr>
                    <a:spLocks/>
                  </p:cNvSpPr>
                  <p:nvPr/>
                </p:nvSpPr>
                <p:spPr bwMode="auto">
                  <a:xfrm>
                    <a:off x="112" y="154"/>
                    <a:ext cx="35" cy="73"/>
                  </a:xfrm>
                  <a:custGeom>
                    <a:avLst/>
                    <a:gdLst>
                      <a:gd name="T0" fmla="*/ 0 w 35"/>
                      <a:gd name="T1" fmla="*/ 0 h 73"/>
                      <a:gd name="T2" fmla="*/ 11 w 35"/>
                      <a:gd name="T3" fmla="*/ 14 h 73"/>
                      <a:gd name="T4" fmla="*/ 12 w 35"/>
                      <a:gd name="T5" fmla="*/ 19 h 73"/>
                      <a:gd name="T6" fmla="*/ 13 w 35"/>
                      <a:gd name="T7" fmla="*/ 25 h 73"/>
                      <a:gd name="T8" fmla="*/ 13 w 35"/>
                      <a:gd name="T9" fmla="*/ 12 h 73"/>
                      <a:gd name="T10" fmla="*/ 13 w 35"/>
                      <a:gd name="T11" fmla="*/ 6 h 73"/>
                      <a:gd name="T12" fmla="*/ 13 w 35"/>
                      <a:gd name="T13" fmla="*/ 2 h 73"/>
                      <a:gd name="T14" fmla="*/ 15 w 35"/>
                      <a:gd name="T15" fmla="*/ 0 h 73"/>
                      <a:gd name="T16" fmla="*/ 15 w 35"/>
                      <a:gd name="T17" fmla="*/ 7 h 73"/>
                      <a:gd name="T18" fmla="*/ 17 w 35"/>
                      <a:gd name="T19" fmla="*/ 14 h 73"/>
                      <a:gd name="T20" fmla="*/ 20 w 35"/>
                      <a:gd name="T21" fmla="*/ 19 h 73"/>
                      <a:gd name="T22" fmla="*/ 21 w 35"/>
                      <a:gd name="T23" fmla="*/ 23 h 73"/>
                      <a:gd name="T24" fmla="*/ 25 w 35"/>
                      <a:gd name="T25" fmla="*/ 28 h 73"/>
                      <a:gd name="T26" fmla="*/ 26 w 35"/>
                      <a:gd name="T27" fmla="*/ 34 h 73"/>
                      <a:gd name="T28" fmla="*/ 26 w 35"/>
                      <a:gd name="T29" fmla="*/ 40 h 73"/>
                      <a:gd name="T30" fmla="*/ 30 w 35"/>
                      <a:gd name="T31" fmla="*/ 45 h 73"/>
                      <a:gd name="T32" fmla="*/ 31 w 35"/>
                      <a:gd name="T33" fmla="*/ 49 h 73"/>
                      <a:gd name="T34" fmla="*/ 32 w 35"/>
                      <a:gd name="T35" fmla="*/ 57 h 73"/>
                      <a:gd name="T36" fmla="*/ 34 w 35"/>
                      <a:gd name="T37" fmla="*/ 60 h 73"/>
                      <a:gd name="T38" fmla="*/ 34 w 35"/>
                      <a:gd name="T39" fmla="*/ 69 h 73"/>
                      <a:gd name="T40" fmla="*/ 34 w 35"/>
                      <a:gd name="T41" fmla="*/ 72 h 73"/>
                      <a:gd name="T42" fmla="*/ 31 w 35"/>
                      <a:gd name="T43" fmla="*/ 72 h 73"/>
                      <a:gd name="T44" fmla="*/ 31 w 35"/>
                      <a:gd name="T45" fmla="*/ 66 h 73"/>
                      <a:gd name="T46" fmla="*/ 27 w 35"/>
                      <a:gd name="T47" fmla="*/ 62 h 73"/>
                      <a:gd name="T48" fmla="*/ 27 w 35"/>
                      <a:gd name="T49" fmla="*/ 58 h 73"/>
                      <a:gd name="T50" fmla="*/ 24 w 35"/>
                      <a:gd name="T51" fmla="*/ 50 h 73"/>
                      <a:gd name="T52" fmla="*/ 16 w 35"/>
                      <a:gd name="T53" fmla="*/ 43 h 73"/>
                      <a:gd name="T54" fmla="*/ 17 w 35"/>
                      <a:gd name="T55" fmla="*/ 47 h 73"/>
                      <a:gd name="T56" fmla="*/ 18 w 35"/>
                      <a:gd name="T57" fmla="*/ 54 h 73"/>
                      <a:gd name="T58" fmla="*/ 16 w 35"/>
                      <a:gd name="T59" fmla="*/ 59 h 73"/>
                      <a:gd name="T60" fmla="*/ 10 w 35"/>
                      <a:gd name="T61" fmla="*/ 61 h 73"/>
                      <a:gd name="T62" fmla="*/ 12 w 35"/>
                      <a:gd name="T63" fmla="*/ 51 h 73"/>
                      <a:gd name="T64" fmla="*/ 12 w 35"/>
                      <a:gd name="T65" fmla="*/ 41 h 73"/>
                      <a:gd name="T66" fmla="*/ 11 w 35"/>
                      <a:gd name="T67" fmla="*/ 34 h 73"/>
                      <a:gd name="T68" fmla="*/ 2 w 35"/>
                      <a:gd name="T69" fmla="*/ 24 h 73"/>
                      <a:gd name="T70" fmla="*/ 2 w 35"/>
                      <a:gd name="T71" fmla="*/ 17 h 73"/>
                      <a:gd name="T72" fmla="*/ 3 w 35"/>
                      <a:gd name="T73" fmla="*/ 12 h 73"/>
                      <a:gd name="T74" fmla="*/ 0 w 35"/>
                      <a:gd name="T75" fmla="*/ 7 h 73"/>
                      <a:gd name="T76" fmla="*/ 0 w 35"/>
                      <a:gd name="T77" fmla="*/ 0 h 7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35"/>
                      <a:gd name="T118" fmla="*/ 0 h 73"/>
                      <a:gd name="T119" fmla="*/ 35 w 35"/>
                      <a:gd name="T120" fmla="*/ 73 h 73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35" h="73">
                        <a:moveTo>
                          <a:pt x="0" y="0"/>
                        </a:moveTo>
                        <a:lnTo>
                          <a:pt x="11" y="14"/>
                        </a:lnTo>
                        <a:lnTo>
                          <a:pt x="12" y="19"/>
                        </a:lnTo>
                        <a:lnTo>
                          <a:pt x="13" y="25"/>
                        </a:lnTo>
                        <a:lnTo>
                          <a:pt x="13" y="12"/>
                        </a:lnTo>
                        <a:lnTo>
                          <a:pt x="13" y="6"/>
                        </a:lnTo>
                        <a:lnTo>
                          <a:pt x="13" y="2"/>
                        </a:lnTo>
                        <a:lnTo>
                          <a:pt x="15" y="0"/>
                        </a:lnTo>
                        <a:lnTo>
                          <a:pt x="15" y="7"/>
                        </a:lnTo>
                        <a:lnTo>
                          <a:pt x="17" y="14"/>
                        </a:lnTo>
                        <a:lnTo>
                          <a:pt x="20" y="19"/>
                        </a:lnTo>
                        <a:lnTo>
                          <a:pt x="21" y="23"/>
                        </a:lnTo>
                        <a:lnTo>
                          <a:pt x="25" y="28"/>
                        </a:lnTo>
                        <a:lnTo>
                          <a:pt x="26" y="34"/>
                        </a:lnTo>
                        <a:lnTo>
                          <a:pt x="26" y="40"/>
                        </a:lnTo>
                        <a:lnTo>
                          <a:pt x="30" y="45"/>
                        </a:lnTo>
                        <a:lnTo>
                          <a:pt x="31" y="49"/>
                        </a:lnTo>
                        <a:lnTo>
                          <a:pt x="32" y="57"/>
                        </a:lnTo>
                        <a:lnTo>
                          <a:pt x="34" y="60"/>
                        </a:lnTo>
                        <a:lnTo>
                          <a:pt x="34" y="69"/>
                        </a:lnTo>
                        <a:lnTo>
                          <a:pt x="34" y="72"/>
                        </a:lnTo>
                        <a:lnTo>
                          <a:pt x="31" y="72"/>
                        </a:lnTo>
                        <a:lnTo>
                          <a:pt x="31" y="66"/>
                        </a:lnTo>
                        <a:lnTo>
                          <a:pt x="27" y="62"/>
                        </a:lnTo>
                        <a:lnTo>
                          <a:pt x="27" y="58"/>
                        </a:lnTo>
                        <a:lnTo>
                          <a:pt x="24" y="50"/>
                        </a:lnTo>
                        <a:lnTo>
                          <a:pt x="16" y="43"/>
                        </a:lnTo>
                        <a:lnTo>
                          <a:pt x="17" y="47"/>
                        </a:lnTo>
                        <a:lnTo>
                          <a:pt x="18" y="54"/>
                        </a:lnTo>
                        <a:lnTo>
                          <a:pt x="16" y="59"/>
                        </a:lnTo>
                        <a:lnTo>
                          <a:pt x="10" y="61"/>
                        </a:lnTo>
                        <a:lnTo>
                          <a:pt x="12" y="51"/>
                        </a:lnTo>
                        <a:lnTo>
                          <a:pt x="12" y="41"/>
                        </a:lnTo>
                        <a:lnTo>
                          <a:pt x="11" y="34"/>
                        </a:lnTo>
                        <a:lnTo>
                          <a:pt x="2" y="24"/>
                        </a:lnTo>
                        <a:lnTo>
                          <a:pt x="2" y="17"/>
                        </a:lnTo>
                        <a:lnTo>
                          <a:pt x="3" y="12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1054"/>
              <p:cNvGrpSpPr>
                <a:grpSpLocks/>
              </p:cNvGrpSpPr>
              <p:nvPr/>
            </p:nvGrpSpPr>
            <p:grpSpPr bwMode="auto">
              <a:xfrm>
                <a:off x="357" y="64"/>
                <a:ext cx="251" cy="205"/>
                <a:chOff x="357" y="64"/>
                <a:chExt cx="251" cy="205"/>
              </a:xfrm>
            </p:grpSpPr>
            <p:sp>
              <p:nvSpPr>
                <p:cNvPr id="222" name="Freeform 1055"/>
                <p:cNvSpPr>
                  <a:spLocks/>
                </p:cNvSpPr>
                <p:nvPr/>
              </p:nvSpPr>
              <p:spPr bwMode="auto">
                <a:xfrm>
                  <a:off x="357" y="64"/>
                  <a:ext cx="251" cy="205"/>
                </a:xfrm>
                <a:custGeom>
                  <a:avLst/>
                  <a:gdLst>
                    <a:gd name="T0" fmla="*/ 174 w 251"/>
                    <a:gd name="T1" fmla="*/ 0 h 205"/>
                    <a:gd name="T2" fmla="*/ 153 w 251"/>
                    <a:gd name="T3" fmla="*/ 3 h 205"/>
                    <a:gd name="T4" fmla="*/ 141 w 251"/>
                    <a:gd name="T5" fmla="*/ 3 h 205"/>
                    <a:gd name="T6" fmla="*/ 137 w 251"/>
                    <a:gd name="T7" fmla="*/ 7 h 205"/>
                    <a:gd name="T8" fmla="*/ 133 w 251"/>
                    <a:gd name="T9" fmla="*/ 8 h 205"/>
                    <a:gd name="T10" fmla="*/ 122 w 251"/>
                    <a:gd name="T11" fmla="*/ 8 h 205"/>
                    <a:gd name="T12" fmla="*/ 120 w 251"/>
                    <a:gd name="T13" fmla="*/ 10 h 205"/>
                    <a:gd name="T14" fmla="*/ 112 w 251"/>
                    <a:gd name="T15" fmla="*/ 12 h 205"/>
                    <a:gd name="T16" fmla="*/ 106 w 251"/>
                    <a:gd name="T17" fmla="*/ 14 h 205"/>
                    <a:gd name="T18" fmla="*/ 98 w 251"/>
                    <a:gd name="T19" fmla="*/ 15 h 205"/>
                    <a:gd name="T20" fmla="*/ 94 w 251"/>
                    <a:gd name="T21" fmla="*/ 19 h 205"/>
                    <a:gd name="T22" fmla="*/ 86 w 251"/>
                    <a:gd name="T23" fmla="*/ 25 h 205"/>
                    <a:gd name="T24" fmla="*/ 81 w 251"/>
                    <a:gd name="T25" fmla="*/ 29 h 205"/>
                    <a:gd name="T26" fmla="*/ 80 w 251"/>
                    <a:gd name="T27" fmla="*/ 36 h 205"/>
                    <a:gd name="T28" fmla="*/ 78 w 251"/>
                    <a:gd name="T29" fmla="*/ 40 h 205"/>
                    <a:gd name="T30" fmla="*/ 65 w 251"/>
                    <a:gd name="T31" fmla="*/ 48 h 205"/>
                    <a:gd name="T32" fmla="*/ 56 w 251"/>
                    <a:gd name="T33" fmla="*/ 59 h 205"/>
                    <a:gd name="T34" fmla="*/ 53 w 251"/>
                    <a:gd name="T35" fmla="*/ 69 h 205"/>
                    <a:gd name="T36" fmla="*/ 52 w 251"/>
                    <a:gd name="T37" fmla="*/ 74 h 205"/>
                    <a:gd name="T38" fmla="*/ 52 w 251"/>
                    <a:gd name="T39" fmla="*/ 83 h 205"/>
                    <a:gd name="T40" fmla="*/ 52 w 251"/>
                    <a:gd name="T41" fmla="*/ 86 h 205"/>
                    <a:gd name="T42" fmla="*/ 51 w 251"/>
                    <a:gd name="T43" fmla="*/ 89 h 205"/>
                    <a:gd name="T44" fmla="*/ 51 w 251"/>
                    <a:gd name="T45" fmla="*/ 94 h 205"/>
                    <a:gd name="T46" fmla="*/ 50 w 251"/>
                    <a:gd name="T47" fmla="*/ 98 h 205"/>
                    <a:gd name="T48" fmla="*/ 43 w 251"/>
                    <a:gd name="T49" fmla="*/ 101 h 205"/>
                    <a:gd name="T50" fmla="*/ 38 w 251"/>
                    <a:gd name="T51" fmla="*/ 107 h 205"/>
                    <a:gd name="T52" fmla="*/ 37 w 251"/>
                    <a:gd name="T53" fmla="*/ 115 h 205"/>
                    <a:gd name="T54" fmla="*/ 37 w 251"/>
                    <a:gd name="T55" fmla="*/ 125 h 205"/>
                    <a:gd name="T56" fmla="*/ 37 w 251"/>
                    <a:gd name="T57" fmla="*/ 132 h 205"/>
                    <a:gd name="T58" fmla="*/ 36 w 251"/>
                    <a:gd name="T59" fmla="*/ 138 h 205"/>
                    <a:gd name="T60" fmla="*/ 34 w 251"/>
                    <a:gd name="T61" fmla="*/ 147 h 205"/>
                    <a:gd name="T62" fmla="*/ 30 w 251"/>
                    <a:gd name="T63" fmla="*/ 154 h 205"/>
                    <a:gd name="T64" fmla="*/ 22 w 251"/>
                    <a:gd name="T65" fmla="*/ 159 h 205"/>
                    <a:gd name="T66" fmla="*/ 16 w 251"/>
                    <a:gd name="T67" fmla="*/ 169 h 205"/>
                    <a:gd name="T68" fmla="*/ 3 w 251"/>
                    <a:gd name="T69" fmla="*/ 183 h 205"/>
                    <a:gd name="T70" fmla="*/ 2 w 251"/>
                    <a:gd name="T71" fmla="*/ 192 h 205"/>
                    <a:gd name="T72" fmla="*/ 0 w 251"/>
                    <a:gd name="T73" fmla="*/ 204 h 205"/>
                    <a:gd name="T74" fmla="*/ 250 w 251"/>
                    <a:gd name="T75" fmla="*/ 204 h 205"/>
                    <a:gd name="T76" fmla="*/ 250 w 251"/>
                    <a:gd name="T77" fmla="*/ 0 h 205"/>
                    <a:gd name="T78" fmla="*/ 174 w 251"/>
                    <a:gd name="T79" fmla="*/ 0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51"/>
                    <a:gd name="T121" fmla="*/ 0 h 205"/>
                    <a:gd name="T122" fmla="*/ 251 w 251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51" h="205">
                      <a:moveTo>
                        <a:pt x="174" y="0"/>
                      </a:moveTo>
                      <a:lnTo>
                        <a:pt x="153" y="3"/>
                      </a:lnTo>
                      <a:lnTo>
                        <a:pt x="141" y="3"/>
                      </a:lnTo>
                      <a:lnTo>
                        <a:pt x="137" y="7"/>
                      </a:lnTo>
                      <a:lnTo>
                        <a:pt x="133" y="8"/>
                      </a:lnTo>
                      <a:lnTo>
                        <a:pt x="122" y="8"/>
                      </a:lnTo>
                      <a:lnTo>
                        <a:pt x="120" y="10"/>
                      </a:lnTo>
                      <a:lnTo>
                        <a:pt x="112" y="12"/>
                      </a:lnTo>
                      <a:lnTo>
                        <a:pt x="106" y="14"/>
                      </a:lnTo>
                      <a:lnTo>
                        <a:pt x="98" y="15"/>
                      </a:lnTo>
                      <a:lnTo>
                        <a:pt x="94" y="19"/>
                      </a:lnTo>
                      <a:lnTo>
                        <a:pt x="86" y="25"/>
                      </a:lnTo>
                      <a:lnTo>
                        <a:pt x="81" y="29"/>
                      </a:lnTo>
                      <a:lnTo>
                        <a:pt x="80" y="36"/>
                      </a:lnTo>
                      <a:lnTo>
                        <a:pt x="78" y="40"/>
                      </a:lnTo>
                      <a:lnTo>
                        <a:pt x="65" y="48"/>
                      </a:lnTo>
                      <a:lnTo>
                        <a:pt x="56" y="59"/>
                      </a:lnTo>
                      <a:lnTo>
                        <a:pt x="53" y="69"/>
                      </a:lnTo>
                      <a:lnTo>
                        <a:pt x="52" y="74"/>
                      </a:lnTo>
                      <a:lnTo>
                        <a:pt x="52" y="83"/>
                      </a:lnTo>
                      <a:lnTo>
                        <a:pt x="52" y="86"/>
                      </a:lnTo>
                      <a:lnTo>
                        <a:pt x="51" y="89"/>
                      </a:lnTo>
                      <a:lnTo>
                        <a:pt x="51" y="94"/>
                      </a:lnTo>
                      <a:lnTo>
                        <a:pt x="50" y="98"/>
                      </a:lnTo>
                      <a:lnTo>
                        <a:pt x="43" y="101"/>
                      </a:lnTo>
                      <a:lnTo>
                        <a:pt x="38" y="107"/>
                      </a:lnTo>
                      <a:lnTo>
                        <a:pt x="37" y="115"/>
                      </a:lnTo>
                      <a:lnTo>
                        <a:pt x="37" y="125"/>
                      </a:lnTo>
                      <a:lnTo>
                        <a:pt x="37" y="132"/>
                      </a:lnTo>
                      <a:lnTo>
                        <a:pt x="36" y="138"/>
                      </a:lnTo>
                      <a:lnTo>
                        <a:pt x="34" y="147"/>
                      </a:lnTo>
                      <a:lnTo>
                        <a:pt x="30" y="154"/>
                      </a:lnTo>
                      <a:lnTo>
                        <a:pt x="22" y="159"/>
                      </a:lnTo>
                      <a:lnTo>
                        <a:pt x="16" y="169"/>
                      </a:lnTo>
                      <a:lnTo>
                        <a:pt x="3" y="183"/>
                      </a:lnTo>
                      <a:lnTo>
                        <a:pt x="2" y="192"/>
                      </a:lnTo>
                      <a:lnTo>
                        <a:pt x="0" y="204"/>
                      </a:lnTo>
                      <a:lnTo>
                        <a:pt x="250" y="204"/>
                      </a:lnTo>
                      <a:lnTo>
                        <a:pt x="250" y="0"/>
                      </a:lnTo>
                      <a:lnTo>
                        <a:pt x="174" y="0"/>
                      </a:lnTo>
                    </a:path>
                  </a:pathLst>
                </a:custGeom>
                <a:solidFill>
                  <a:srgbClr val="A05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3" name="Group 1056"/>
                <p:cNvGrpSpPr>
                  <a:grpSpLocks/>
                </p:cNvGrpSpPr>
                <p:nvPr/>
              </p:nvGrpSpPr>
              <p:grpSpPr bwMode="auto">
                <a:xfrm>
                  <a:off x="404" y="92"/>
                  <a:ext cx="70" cy="132"/>
                  <a:chOff x="404" y="92"/>
                  <a:chExt cx="70" cy="132"/>
                </a:xfrm>
              </p:grpSpPr>
              <p:sp>
                <p:nvSpPr>
                  <p:cNvPr id="224" name="Freeform 1057"/>
                  <p:cNvSpPr>
                    <a:spLocks/>
                  </p:cNvSpPr>
                  <p:nvPr/>
                </p:nvSpPr>
                <p:spPr bwMode="auto">
                  <a:xfrm>
                    <a:off x="404" y="170"/>
                    <a:ext cx="27" cy="54"/>
                  </a:xfrm>
                  <a:custGeom>
                    <a:avLst/>
                    <a:gdLst>
                      <a:gd name="T0" fmla="*/ 10 w 27"/>
                      <a:gd name="T1" fmla="*/ 5 h 54"/>
                      <a:gd name="T2" fmla="*/ 13 w 27"/>
                      <a:gd name="T3" fmla="*/ 10 h 54"/>
                      <a:gd name="T4" fmla="*/ 12 w 27"/>
                      <a:gd name="T5" fmla="*/ 14 h 54"/>
                      <a:gd name="T6" fmla="*/ 13 w 27"/>
                      <a:gd name="T7" fmla="*/ 17 h 54"/>
                      <a:gd name="T8" fmla="*/ 14 w 27"/>
                      <a:gd name="T9" fmla="*/ 12 h 54"/>
                      <a:gd name="T10" fmla="*/ 16 w 27"/>
                      <a:gd name="T11" fmla="*/ 9 h 54"/>
                      <a:gd name="T12" fmla="*/ 18 w 27"/>
                      <a:gd name="T13" fmla="*/ 6 h 54"/>
                      <a:gd name="T14" fmla="*/ 26 w 27"/>
                      <a:gd name="T15" fmla="*/ 0 h 54"/>
                      <a:gd name="T16" fmla="*/ 23 w 27"/>
                      <a:gd name="T17" fmla="*/ 5 h 54"/>
                      <a:gd name="T18" fmla="*/ 19 w 27"/>
                      <a:gd name="T19" fmla="*/ 6 h 54"/>
                      <a:gd name="T20" fmla="*/ 18 w 27"/>
                      <a:gd name="T21" fmla="*/ 10 h 54"/>
                      <a:gd name="T22" fmla="*/ 18 w 27"/>
                      <a:gd name="T23" fmla="*/ 13 h 54"/>
                      <a:gd name="T24" fmla="*/ 16 w 27"/>
                      <a:gd name="T25" fmla="*/ 17 h 54"/>
                      <a:gd name="T26" fmla="*/ 16 w 27"/>
                      <a:gd name="T27" fmla="*/ 21 h 54"/>
                      <a:gd name="T28" fmla="*/ 14 w 27"/>
                      <a:gd name="T29" fmla="*/ 25 h 54"/>
                      <a:gd name="T30" fmla="*/ 15 w 27"/>
                      <a:gd name="T31" fmla="*/ 27 h 54"/>
                      <a:gd name="T32" fmla="*/ 12 w 27"/>
                      <a:gd name="T33" fmla="*/ 30 h 54"/>
                      <a:gd name="T34" fmla="*/ 13 w 27"/>
                      <a:gd name="T35" fmla="*/ 33 h 54"/>
                      <a:gd name="T36" fmla="*/ 14 w 27"/>
                      <a:gd name="T37" fmla="*/ 35 h 54"/>
                      <a:gd name="T38" fmla="*/ 13 w 27"/>
                      <a:gd name="T39" fmla="*/ 38 h 54"/>
                      <a:gd name="T40" fmla="*/ 12 w 27"/>
                      <a:gd name="T41" fmla="*/ 40 h 54"/>
                      <a:gd name="T42" fmla="*/ 14 w 27"/>
                      <a:gd name="T43" fmla="*/ 45 h 54"/>
                      <a:gd name="T44" fmla="*/ 14 w 27"/>
                      <a:gd name="T45" fmla="*/ 47 h 54"/>
                      <a:gd name="T46" fmla="*/ 13 w 27"/>
                      <a:gd name="T47" fmla="*/ 49 h 54"/>
                      <a:gd name="T48" fmla="*/ 10 w 27"/>
                      <a:gd name="T49" fmla="*/ 49 h 54"/>
                      <a:gd name="T50" fmla="*/ 10 w 27"/>
                      <a:gd name="T51" fmla="*/ 45 h 54"/>
                      <a:gd name="T52" fmla="*/ 6 w 27"/>
                      <a:gd name="T53" fmla="*/ 43 h 54"/>
                      <a:gd name="T54" fmla="*/ 5 w 27"/>
                      <a:gd name="T55" fmla="*/ 40 h 54"/>
                      <a:gd name="T56" fmla="*/ 5 w 27"/>
                      <a:gd name="T57" fmla="*/ 47 h 54"/>
                      <a:gd name="T58" fmla="*/ 5 w 27"/>
                      <a:gd name="T59" fmla="*/ 48 h 54"/>
                      <a:gd name="T60" fmla="*/ 5 w 27"/>
                      <a:gd name="T61" fmla="*/ 50 h 54"/>
                      <a:gd name="T62" fmla="*/ 3 w 27"/>
                      <a:gd name="T63" fmla="*/ 52 h 54"/>
                      <a:gd name="T64" fmla="*/ 1 w 27"/>
                      <a:gd name="T65" fmla="*/ 53 h 54"/>
                      <a:gd name="T66" fmla="*/ 1 w 27"/>
                      <a:gd name="T67" fmla="*/ 48 h 54"/>
                      <a:gd name="T68" fmla="*/ 0 w 27"/>
                      <a:gd name="T69" fmla="*/ 43 h 54"/>
                      <a:gd name="T70" fmla="*/ 3 w 27"/>
                      <a:gd name="T71" fmla="*/ 36 h 54"/>
                      <a:gd name="T72" fmla="*/ 5 w 27"/>
                      <a:gd name="T73" fmla="*/ 31 h 54"/>
                      <a:gd name="T74" fmla="*/ 8 w 27"/>
                      <a:gd name="T75" fmla="*/ 28 h 54"/>
                      <a:gd name="T76" fmla="*/ 10 w 27"/>
                      <a:gd name="T77" fmla="*/ 21 h 54"/>
                      <a:gd name="T78" fmla="*/ 11 w 27"/>
                      <a:gd name="T79" fmla="*/ 16 h 54"/>
                      <a:gd name="T80" fmla="*/ 10 w 27"/>
                      <a:gd name="T81" fmla="*/ 13 h 54"/>
                      <a:gd name="T82" fmla="*/ 10 w 27"/>
                      <a:gd name="T83" fmla="*/ 5 h 5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7"/>
                      <a:gd name="T127" fmla="*/ 0 h 54"/>
                      <a:gd name="T128" fmla="*/ 27 w 27"/>
                      <a:gd name="T129" fmla="*/ 54 h 5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7" h="54">
                        <a:moveTo>
                          <a:pt x="10" y="5"/>
                        </a:moveTo>
                        <a:lnTo>
                          <a:pt x="13" y="10"/>
                        </a:lnTo>
                        <a:lnTo>
                          <a:pt x="12" y="14"/>
                        </a:lnTo>
                        <a:lnTo>
                          <a:pt x="13" y="17"/>
                        </a:lnTo>
                        <a:lnTo>
                          <a:pt x="14" y="12"/>
                        </a:lnTo>
                        <a:lnTo>
                          <a:pt x="16" y="9"/>
                        </a:lnTo>
                        <a:lnTo>
                          <a:pt x="18" y="6"/>
                        </a:lnTo>
                        <a:lnTo>
                          <a:pt x="26" y="0"/>
                        </a:lnTo>
                        <a:lnTo>
                          <a:pt x="23" y="5"/>
                        </a:lnTo>
                        <a:lnTo>
                          <a:pt x="19" y="6"/>
                        </a:lnTo>
                        <a:lnTo>
                          <a:pt x="18" y="10"/>
                        </a:lnTo>
                        <a:lnTo>
                          <a:pt x="18" y="13"/>
                        </a:lnTo>
                        <a:lnTo>
                          <a:pt x="16" y="17"/>
                        </a:lnTo>
                        <a:lnTo>
                          <a:pt x="16" y="21"/>
                        </a:lnTo>
                        <a:lnTo>
                          <a:pt x="14" y="25"/>
                        </a:lnTo>
                        <a:lnTo>
                          <a:pt x="15" y="27"/>
                        </a:lnTo>
                        <a:lnTo>
                          <a:pt x="12" y="30"/>
                        </a:lnTo>
                        <a:lnTo>
                          <a:pt x="13" y="33"/>
                        </a:lnTo>
                        <a:lnTo>
                          <a:pt x="14" y="35"/>
                        </a:lnTo>
                        <a:lnTo>
                          <a:pt x="13" y="38"/>
                        </a:lnTo>
                        <a:lnTo>
                          <a:pt x="12" y="40"/>
                        </a:lnTo>
                        <a:lnTo>
                          <a:pt x="14" y="45"/>
                        </a:lnTo>
                        <a:lnTo>
                          <a:pt x="14" y="47"/>
                        </a:lnTo>
                        <a:lnTo>
                          <a:pt x="13" y="49"/>
                        </a:lnTo>
                        <a:lnTo>
                          <a:pt x="10" y="49"/>
                        </a:lnTo>
                        <a:lnTo>
                          <a:pt x="10" y="45"/>
                        </a:lnTo>
                        <a:lnTo>
                          <a:pt x="6" y="43"/>
                        </a:lnTo>
                        <a:lnTo>
                          <a:pt x="5" y="40"/>
                        </a:lnTo>
                        <a:lnTo>
                          <a:pt x="5" y="47"/>
                        </a:lnTo>
                        <a:lnTo>
                          <a:pt x="5" y="48"/>
                        </a:lnTo>
                        <a:lnTo>
                          <a:pt x="5" y="50"/>
                        </a:lnTo>
                        <a:lnTo>
                          <a:pt x="3" y="52"/>
                        </a:lnTo>
                        <a:lnTo>
                          <a:pt x="1" y="53"/>
                        </a:lnTo>
                        <a:lnTo>
                          <a:pt x="1" y="48"/>
                        </a:lnTo>
                        <a:lnTo>
                          <a:pt x="0" y="43"/>
                        </a:lnTo>
                        <a:lnTo>
                          <a:pt x="3" y="36"/>
                        </a:lnTo>
                        <a:lnTo>
                          <a:pt x="5" y="31"/>
                        </a:lnTo>
                        <a:lnTo>
                          <a:pt x="8" y="28"/>
                        </a:lnTo>
                        <a:lnTo>
                          <a:pt x="10" y="21"/>
                        </a:lnTo>
                        <a:lnTo>
                          <a:pt x="11" y="16"/>
                        </a:lnTo>
                        <a:lnTo>
                          <a:pt x="10" y="13"/>
                        </a:lnTo>
                        <a:lnTo>
                          <a:pt x="10" y="5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" name="Freeform 1058"/>
                  <p:cNvSpPr>
                    <a:spLocks/>
                  </p:cNvSpPr>
                  <p:nvPr/>
                </p:nvSpPr>
                <p:spPr bwMode="auto">
                  <a:xfrm>
                    <a:off x="418" y="92"/>
                    <a:ext cx="56" cy="79"/>
                  </a:xfrm>
                  <a:custGeom>
                    <a:avLst/>
                    <a:gdLst>
                      <a:gd name="T0" fmla="*/ 55 w 56"/>
                      <a:gd name="T1" fmla="*/ 0 h 79"/>
                      <a:gd name="T2" fmla="*/ 43 w 56"/>
                      <a:gd name="T3" fmla="*/ 3 h 79"/>
                      <a:gd name="T4" fmla="*/ 32 w 56"/>
                      <a:gd name="T5" fmla="*/ 8 h 79"/>
                      <a:gd name="T6" fmla="*/ 34 w 56"/>
                      <a:gd name="T7" fmla="*/ 10 h 79"/>
                      <a:gd name="T8" fmla="*/ 34 w 56"/>
                      <a:gd name="T9" fmla="*/ 14 h 79"/>
                      <a:gd name="T10" fmla="*/ 33 w 56"/>
                      <a:gd name="T11" fmla="*/ 19 h 79"/>
                      <a:gd name="T12" fmla="*/ 33 w 56"/>
                      <a:gd name="T13" fmla="*/ 25 h 79"/>
                      <a:gd name="T14" fmla="*/ 29 w 56"/>
                      <a:gd name="T15" fmla="*/ 27 h 79"/>
                      <a:gd name="T16" fmla="*/ 25 w 56"/>
                      <a:gd name="T17" fmla="*/ 25 h 79"/>
                      <a:gd name="T18" fmla="*/ 21 w 56"/>
                      <a:gd name="T19" fmla="*/ 26 h 79"/>
                      <a:gd name="T20" fmla="*/ 18 w 56"/>
                      <a:gd name="T21" fmla="*/ 31 h 79"/>
                      <a:gd name="T22" fmla="*/ 13 w 56"/>
                      <a:gd name="T23" fmla="*/ 35 h 79"/>
                      <a:gd name="T24" fmla="*/ 12 w 56"/>
                      <a:gd name="T25" fmla="*/ 41 h 79"/>
                      <a:gd name="T26" fmla="*/ 12 w 56"/>
                      <a:gd name="T27" fmla="*/ 44 h 79"/>
                      <a:gd name="T28" fmla="*/ 9 w 56"/>
                      <a:gd name="T29" fmla="*/ 47 h 79"/>
                      <a:gd name="T30" fmla="*/ 9 w 56"/>
                      <a:gd name="T31" fmla="*/ 51 h 79"/>
                      <a:gd name="T32" fmla="*/ 7 w 56"/>
                      <a:gd name="T33" fmla="*/ 59 h 79"/>
                      <a:gd name="T34" fmla="*/ 1 w 56"/>
                      <a:gd name="T35" fmla="*/ 64 h 79"/>
                      <a:gd name="T36" fmla="*/ 0 w 56"/>
                      <a:gd name="T37" fmla="*/ 68 h 79"/>
                      <a:gd name="T38" fmla="*/ 0 w 56"/>
                      <a:gd name="T39" fmla="*/ 78 h 79"/>
                      <a:gd name="T40" fmla="*/ 7 w 56"/>
                      <a:gd name="T41" fmla="*/ 71 h 79"/>
                      <a:gd name="T42" fmla="*/ 11 w 56"/>
                      <a:gd name="T43" fmla="*/ 64 h 79"/>
                      <a:gd name="T44" fmla="*/ 24 w 56"/>
                      <a:gd name="T45" fmla="*/ 47 h 79"/>
                      <a:gd name="T46" fmla="*/ 24 w 56"/>
                      <a:gd name="T47" fmla="*/ 36 h 79"/>
                      <a:gd name="T48" fmla="*/ 27 w 56"/>
                      <a:gd name="T49" fmla="*/ 30 h 79"/>
                      <a:gd name="T50" fmla="*/ 33 w 56"/>
                      <a:gd name="T51" fmla="*/ 33 h 79"/>
                      <a:gd name="T52" fmla="*/ 37 w 56"/>
                      <a:gd name="T53" fmla="*/ 30 h 79"/>
                      <a:gd name="T54" fmla="*/ 42 w 56"/>
                      <a:gd name="T55" fmla="*/ 18 h 79"/>
                      <a:gd name="T56" fmla="*/ 42 w 56"/>
                      <a:gd name="T57" fmla="*/ 10 h 79"/>
                      <a:gd name="T58" fmla="*/ 45 w 56"/>
                      <a:gd name="T59" fmla="*/ 8 h 79"/>
                      <a:gd name="T60" fmla="*/ 55 w 56"/>
                      <a:gd name="T61" fmla="*/ 0 h 79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6"/>
                      <a:gd name="T94" fmla="*/ 0 h 79"/>
                      <a:gd name="T95" fmla="*/ 56 w 56"/>
                      <a:gd name="T96" fmla="*/ 79 h 79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6" h="79">
                        <a:moveTo>
                          <a:pt x="55" y="0"/>
                        </a:moveTo>
                        <a:lnTo>
                          <a:pt x="43" y="3"/>
                        </a:lnTo>
                        <a:lnTo>
                          <a:pt x="32" y="8"/>
                        </a:lnTo>
                        <a:lnTo>
                          <a:pt x="34" y="10"/>
                        </a:lnTo>
                        <a:lnTo>
                          <a:pt x="34" y="14"/>
                        </a:lnTo>
                        <a:lnTo>
                          <a:pt x="33" y="19"/>
                        </a:lnTo>
                        <a:lnTo>
                          <a:pt x="33" y="25"/>
                        </a:lnTo>
                        <a:lnTo>
                          <a:pt x="29" y="27"/>
                        </a:lnTo>
                        <a:lnTo>
                          <a:pt x="25" y="25"/>
                        </a:lnTo>
                        <a:lnTo>
                          <a:pt x="21" y="26"/>
                        </a:lnTo>
                        <a:lnTo>
                          <a:pt x="18" y="31"/>
                        </a:lnTo>
                        <a:lnTo>
                          <a:pt x="13" y="35"/>
                        </a:lnTo>
                        <a:lnTo>
                          <a:pt x="12" y="41"/>
                        </a:lnTo>
                        <a:lnTo>
                          <a:pt x="12" y="44"/>
                        </a:lnTo>
                        <a:lnTo>
                          <a:pt x="9" y="47"/>
                        </a:lnTo>
                        <a:lnTo>
                          <a:pt x="9" y="51"/>
                        </a:lnTo>
                        <a:lnTo>
                          <a:pt x="7" y="59"/>
                        </a:lnTo>
                        <a:lnTo>
                          <a:pt x="1" y="64"/>
                        </a:lnTo>
                        <a:lnTo>
                          <a:pt x="0" y="68"/>
                        </a:lnTo>
                        <a:lnTo>
                          <a:pt x="0" y="78"/>
                        </a:lnTo>
                        <a:lnTo>
                          <a:pt x="7" y="71"/>
                        </a:lnTo>
                        <a:lnTo>
                          <a:pt x="11" y="64"/>
                        </a:lnTo>
                        <a:lnTo>
                          <a:pt x="24" y="47"/>
                        </a:lnTo>
                        <a:lnTo>
                          <a:pt x="24" y="36"/>
                        </a:lnTo>
                        <a:lnTo>
                          <a:pt x="27" y="30"/>
                        </a:lnTo>
                        <a:lnTo>
                          <a:pt x="33" y="33"/>
                        </a:lnTo>
                        <a:lnTo>
                          <a:pt x="37" y="30"/>
                        </a:lnTo>
                        <a:lnTo>
                          <a:pt x="42" y="18"/>
                        </a:lnTo>
                        <a:lnTo>
                          <a:pt x="42" y="10"/>
                        </a:lnTo>
                        <a:lnTo>
                          <a:pt x="45" y="8"/>
                        </a:lnTo>
                        <a:lnTo>
                          <a:pt x="55" y="0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0" name="Group 1059"/>
              <p:cNvGrpSpPr>
                <a:grpSpLocks/>
              </p:cNvGrpSpPr>
              <p:nvPr/>
            </p:nvGrpSpPr>
            <p:grpSpPr bwMode="auto">
              <a:xfrm>
                <a:off x="9" y="264"/>
                <a:ext cx="731" cy="126"/>
                <a:chOff x="9" y="264"/>
                <a:chExt cx="731" cy="126"/>
              </a:xfrm>
            </p:grpSpPr>
            <p:sp>
              <p:nvSpPr>
                <p:cNvPr id="218" name="Freeform 1060"/>
                <p:cNvSpPr>
                  <a:spLocks/>
                </p:cNvSpPr>
                <p:nvPr/>
              </p:nvSpPr>
              <p:spPr bwMode="auto">
                <a:xfrm>
                  <a:off x="9" y="265"/>
                  <a:ext cx="731" cy="125"/>
                </a:xfrm>
                <a:custGeom>
                  <a:avLst/>
                  <a:gdLst>
                    <a:gd name="T0" fmla="*/ 101 w 731"/>
                    <a:gd name="T1" fmla="*/ 13 h 125"/>
                    <a:gd name="T2" fmla="*/ 183 w 731"/>
                    <a:gd name="T3" fmla="*/ 6 h 125"/>
                    <a:gd name="T4" fmla="*/ 269 w 731"/>
                    <a:gd name="T5" fmla="*/ 0 h 125"/>
                    <a:gd name="T6" fmla="*/ 362 w 731"/>
                    <a:gd name="T7" fmla="*/ 0 h 125"/>
                    <a:gd name="T8" fmla="*/ 381 w 731"/>
                    <a:gd name="T9" fmla="*/ 8 h 125"/>
                    <a:gd name="T10" fmla="*/ 398 w 731"/>
                    <a:gd name="T11" fmla="*/ 20 h 125"/>
                    <a:gd name="T12" fmla="*/ 416 w 731"/>
                    <a:gd name="T13" fmla="*/ 22 h 125"/>
                    <a:gd name="T14" fmla="*/ 424 w 731"/>
                    <a:gd name="T15" fmla="*/ 25 h 125"/>
                    <a:gd name="T16" fmla="*/ 441 w 731"/>
                    <a:gd name="T17" fmla="*/ 34 h 125"/>
                    <a:gd name="T18" fmla="*/ 478 w 731"/>
                    <a:gd name="T19" fmla="*/ 40 h 125"/>
                    <a:gd name="T20" fmla="*/ 506 w 731"/>
                    <a:gd name="T21" fmla="*/ 46 h 125"/>
                    <a:gd name="T22" fmla="*/ 528 w 731"/>
                    <a:gd name="T23" fmla="*/ 53 h 125"/>
                    <a:gd name="T24" fmla="*/ 549 w 731"/>
                    <a:gd name="T25" fmla="*/ 53 h 125"/>
                    <a:gd name="T26" fmla="*/ 562 w 731"/>
                    <a:gd name="T27" fmla="*/ 50 h 125"/>
                    <a:gd name="T28" fmla="*/ 590 w 731"/>
                    <a:gd name="T29" fmla="*/ 49 h 125"/>
                    <a:gd name="T30" fmla="*/ 614 w 731"/>
                    <a:gd name="T31" fmla="*/ 49 h 125"/>
                    <a:gd name="T32" fmla="*/ 648 w 731"/>
                    <a:gd name="T33" fmla="*/ 50 h 125"/>
                    <a:gd name="T34" fmla="*/ 676 w 731"/>
                    <a:gd name="T35" fmla="*/ 50 h 125"/>
                    <a:gd name="T36" fmla="*/ 696 w 731"/>
                    <a:gd name="T37" fmla="*/ 49 h 125"/>
                    <a:gd name="T38" fmla="*/ 706 w 731"/>
                    <a:gd name="T39" fmla="*/ 52 h 125"/>
                    <a:gd name="T40" fmla="*/ 730 w 731"/>
                    <a:gd name="T41" fmla="*/ 56 h 125"/>
                    <a:gd name="T42" fmla="*/ 730 w 731"/>
                    <a:gd name="T43" fmla="*/ 124 h 125"/>
                    <a:gd name="T44" fmla="*/ 134 w 731"/>
                    <a:gd name="T45" fmla="*/ 123 h 125"/>
                    <a:gd name="T46" fmla="*/ 99 w 731"/>
                    <a:gd name="T47" fmla="*/ 98 h 125"/>
                    <a:gd name="T48" fmla="*/ 80 w 731"/>
                    <a:gd name="T49" fmla="*/ 89 h 125"/>
                    <a:gd name="T50" fmla="*/ 54 w 731"/>
                    <a:gd name="T51" fmla="*/ 81 h 125"/>
                    <a:gd name="T52" fmla="*/ 33 w 731"/>
                    <a:gd name="T53" fmla="*/ 75 h 125"/>
                    <a:gd name="T54" fmla="*/ 11 w 731"/>
                    <a:gd name="T55" fmla="*/ 68 h 125"/>
                    <a:gd name="T56" fmla="*/ 0 w 731"/>
                    <a:gd name="T57" fmla="*/ 62 h 125"/>
                    <a:gd name="T58" fmla="*/ 20 w 731"/>
                    <a:gd name="T59" fmla="*/ 54 h 125"/>
                    <a:gd name="T60" fmla="*/ 52 w 731"/>
                    <a:gd name="T61" fmla="*/ 52 h 125"/>
                    <a:gd name="T62" fmla="*/ 78 w 731"/>
                    <a:gd name="T63" fmla="*/ 54 h 125"/>
                    <a:gd name="T64" fmla="*/ 86 w 731"/>
                    <a:gd name="T65" fmla="*/ 52 h 125"/>
                    <a:gd name="T66" fmla="*/ 69 w 731"/>
                    <a:gd name="T67" fmla="*/ 47 h 125"/>
                    <a:gd name="T68" fmla="*/ 52 w 731"/>
                    <a:gd name="T69" fmla="*/ 38 h 125"/>
                    <a:gd name="T70" fmla="*/ 52 w 731"/>
                    <a:gd name="T71" fmla="*/ 31 h 125"/>
                    <a:gd name="T72" fmla="*/ 54 w 731"/>
                    <a:gd name="T73" fmla="*/ 25 h 125"/>
                    <a:gd name="T74" fmla="*/ 101 w 731"/>
                    <a:gd name="T75" fmla="*/ 13 h 12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31"/>
                    <a:gd name="T115" fmla="*/ 0 h 125"/>
                    <a:gd name="T116" fmla="*/ 731 w 731"/>
                    <a:gd name="T117" fmla="*/ 125 h 12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31" h="125">
                      <a:moveTo>
                        <a:pt x="101" y="13"/>
                      </a:moveTo>
                      <a:lnTo>
                        <a:pt x="183" y="6"/>
                      </a:lnTo>
                      <a:lnTo>
                        <a:pt x="269" y="0"/>
                      </a:lnTo>
                      <a:lnTo>
                        <a:pt x="362" y="0"/>
                      </a:lnTo>
                      <a:lnTo>
                        <a:pt x="381" y="8"/>
                      </a:lnTo>
                      <a:lnTo>
                        <a:pt x="398" y="20"/>
                      </a:lnTo>
                      <a:lnTo>
                        <a:pt x="416" y="22"/>
                      </a:lnTo>
                      <a:lnTo>
                        <a:pt x="424" y="25"/>
                      </a:lnTo>
                      <a:lnTo>
                        <a:pt x="441" y="34"/>
                      </a:lnTo>
                      <a:lnTo>
                        <a:pt x="478" y="40"/>
                      </a:lnTo>
                      <a:lnTo>
                        <a:pt x="506" y="46"/>
                      </a:lnTo>
                      <a:lnTo>
                        <a:pt x="528" y="53"/>
                      </a:lnTo>
                      <a:lnTo>
                        <a:pt x="549" y="53"/>
                      </a:lnTo>
                      <a:lnTo>
                        <a:pt x="562" y="50"/>
                      </a:lnTo>
                      <a:lnTo>
                        <a:pt x="590" y="49"/>
                      </a:lnTo>
                      <a:lnTo>
                        <a:pt x="614" y="49"/>
                      </a:lnTo>
                      <a:lnTo>
                        <a:pt x="648" y="50"/>
                      </a:lnTo>
                      <a:lnTo>
                        <a:pt x="676" y="50"/>
                      </a:lnTo>
                      <a:lnTo>
                        <a:pt x="696" y="49"/>
                      </a:lnTo>
                      <a:lnTo>
                        <a:pt x="706" y="52"/>
                      </a:lnTo>
                      <a:lnTo>
                        <a:pt x="730" y="56"/>
                      </a:lnTo>
                      <a:lnTo>
                        <a:pt x="730" y="124"/>
                      </a:lnTo>
                      <a:lnTo>
                        <a:pt x="134" y="123"/>
                      </a:lnTo>
                      <a:lnTo>
                        <a:pt x="99" y="98"/>
                      </a:lnTo>
                      <a:lnTo>
                        <a:pt x="80" y="89"/>
                      </a:lnTo>
                      <a:lnTo>
                        <a:pt x="54" y="81"/>
                      </a:lnTo>
                      <a:lnTo>
                        <a:pt x="33" y="75"/>
                      </a:lnTo>
                      <a:lnTo>
                        <a:pt x="11" y="68"/>
                      </a:lnTo>
                      <a:lnTo>
                        <a:pt x="0" y="62"/>
                      </a:lnTo>
                      <a:lnTo>
                        <a:pt x="20" y="54"/>
                      </a:lnTo>
                      <a:lnTo>
                        <a:pt x="52" y="52"/>
                      </a:lnTo>
                      <a:lnTo>
                        <a:pt x="78" y="54"/>
                      </a:lnTo>
                      <a:lnTo>
                        <a:pt x="86" y="52"/>
                      </a:lnTo>
                      <a:lnTo>
                        <a:pt x="69" y="47"/>
                      </a:lnTo>
                      <a:lnTo>
                        <a:pt x="52" y="38"/>
                      </a:lnTo>
                      <a:lnTo>
                        <a:pt x="52" y="31"/>
                      </a:lnTo>
                      <a:lnTo>
                        <a:pt x="54" y="25"/>
                      </a:lnTo>
                      <a:lnTo>
                        <a:pt x="101" y="13"/>
                      </a:lnTo>
                    </a:path>
                  </a:pathLst>
                </a:custGeom>
                <a:solidFill>
                  <a:srgbClr val="C0C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1061"/>
                <p:cNvSpPr>
                  <a:spLocks/>
                </p:cNvSpPr>
                <p:nvPr/>
              </p:nvSpPr>
              <p:spPr bwMode="auto">
                <a:xfrm>
                  <a:off x="121" y="264"/>
                  <a:ext cx="619" cy="126"/>
                </a:xfrm>
                <a:custGeom>
                  <a:avLst/>
                  <a:gdLst>
                    <a:gd name="T0" fmla="*/ 50 w 619"/>
                    <a:gd name="T1" fmla="*/ 17 h 126"/>
                    <a:gd name="T2" fmla="*/ 46 w 619"/>
                    <a:gd name="T3" fmla="*/ 21 h 126"/>
                    <a:gd name="T4" fmla="*/ 44 w 619"/>
                    <a:gd name="T5" fmla="*/ 23 h 126"/>
                    <a:gd name="T6" fmla="*/ 36 w 619"/>
                    <a:gd name="T7" fmla="*/ 26 h 126"/>
                    <a:gd name="T8" fmla="*/ 31 w 619"/>
                    <a:gd name="T9" fmla="*/ 28 h 126"/>
                    <a:gd name="T10" fmla="*/ 24 w 619"/>
                    <a:gd name="T11" fmla="*/ 30 h 126"/>
                    <a:gd name="T12" fmla="*/ 19 w 619"/>
                    <a:gd name="T13" fmla="*/ 32 h 126"/>
                    <a:gd name="T14" fmla="*/ 12 w 619"/>
                    <a:gd name="T15" fmla="*/ 35 h 126"/>
                    <a:gd name="T16" fmla="*/ 6 w 619"/>
                    <a:gd name="T17" fmla="*/ 37 h 126"/>
                    <a:gd name="T18" fmla="*/ 3 w 619"/>
                    <a:gd name="T19" fmla="*/ 40 h 126"/>
                    <a:gd name="T20" fmla="*/ 2 w 619"/>
                    <a:gd name="T21" fmla="*/ 43 h 126"/>
                    <a:gd name="T22" fmla="*/ 1 w 619"/>
                    <a:gd name="T23" fmla="*/ 47 h 126"/>
                    <a:gd name="T24" fmla="*/ 2 w 619"/>
                    <a:gd name="T25" fmla="*/ 51 h 126"/>
                    <a:gd name="T26" fmla="*/ 4 w 619"/>
                    <a:gd name="T27" fmla="*/ 53 h 126"/>
                    <a:gd name="T28" fmla="*/ 17 w 619"/>
                    <a:gd name="T29" fmla="*/ 56 h 126"/>
                    <a:gd name="T30" fmla="*/ 25 w 619"/>
                    <a:gd name="T31" fmla="*/ 64 h 126"/>
                    <a:gd name="T32" fmla="*/ 25 w 619"/>
                    <a:gd name="T33" fmla="*/ 69 h 126"/>
                    <a:gd name="T34" fmla="*/ 22 w 619"/>
                    <a:gd name="T35" fmla="*/ 72 h 126"/>
                    <a:gd name="T36" fmla="*/ 19 w 619"/>
                    <a:gd name="T37" fmla="*/ 74 h 126"/>
                    <a:gd name="T38" fmla="*/ 6 w 619"/>
                    <a:gd name="T39" fmla="*/ 75 h 126"/>
                    <a:gd name="T40" fmla="*/ 3 w 619"/>
                    <a:gd name="T41" fmla="*/ 77 h 126"/>
                    <a:gd name="T42" fmla="*/ 0 w 619"/>
                    <a:gd name="T43" fmla="*/ 80 h 126"/>
                    <a:gd name="T44" fmla="*/ 2 w 619"/>
                    <a:gd name="T45" fmla="*/ 85 h 126"/>
                    <a:gd name="T46" fmla="*/ 6 w 619"/>
                    <a:gd name="T47" fmla="*/ 87 h 126"/>
                    <a:gd name="T48" fmla="*/ 15 w 619"/>
                    <a:gd name="T49" fmla="*/ 89 h 126"/>
                    <a:gd name="T50" fmla="*/ 25 w 619"/>
                    <a:gd name="T51" fmla="*/ 91 h 126"/>
                    <a:gd name="T52" fmla="*/ 31 w 619"/>
                    <a:gd name="T53" fmla="*/ 93 h 126"/>
                    <a:gd name="T54" fmla="*/ 39 w 619"/>
                    <a:gd name="T55" fmla="*/ 96 h 126"/>
                    <a:gd name="T56" fmla="*/ 52 w 619"/>
                    <a:gd name="T57" fmla="*/ 99 h 126"/>
                    <a:gd name="T58" fmla="*/ 61 w 619"/>
                    <a:gd name="T59" fmla="*/ 101 h 126"/>
                    <a:gd name="T60" fmla="*/ 70 w 619"/>
                    <a:gd name="T61" fmla="*/ 105 h 126"/>
                    <a:gd name="T62" fmla="*/ 79 w 619"/>
                    <a:gd name="T63" fmla="*/ 111 h 126"/>
                    <a:gd name="T64" fmla="*/ 93 w 619"/>
                    <a:gd name="T65" fmla="*/ 121 h 126"/>
                    <a:gd name="T66" fmla="*/ 98 w 619"/>
                    <a:gd name="T67" fmla="*/ 125 h 126"/>
                    <a:gd name="T68" fmla="*/ 618 w 619"/>
                    <a:gd name="T69" fmla="*/ 125 h 126"/>
                    <a:gd name="T70" fmla="*/ 618 w 619"/>
                    <a:gd name="T71" fmla="*/ 76 h 126"/>
                    <a:gd name="T72" fmla="*/ 586 w 619"/>
                    <a:gd name="T73" fmla="*/ 75 h 126"/>
                    <a:gd name="T74" fmla="*/ 556 w 619"/>
                    <a:gd name="T75" fmla="*/ 74 h 126"/>
                    <a:gd name="T76" fmla="*/ 523 w 619"/>
                    <a:gd name="T77" fmla="*/ 72 h 126"/>
                    <a:gd name="T78" fmla="*/ 500 w 619"/>
                    <a:gd name="T79" fmla="*/ 71 h 126"/>
                    <a:gd name="T80" fmla="*/ 481 w 619"/>
                    <a:gd name="T81" fmla="*/ 72 h 126"/>
                    <a:gd name="T82" fmla="*/ 458 w 619"/>
                    <a:gd name="T83" fmla="*/ 72 h 126"/>
                    <a:gd name="T84" fmla="*/ 444 w 619"/>
                    <a:gd name="T85" fmla="*/ 72 h 126"/>
                    <a:gd name="T86" fmla="*/ 437 w 619"/>
                    <a:gd name="T87" fmla="*/ 73 h 126"/>
                    <a:gd name="T88" fmla="*/ 429 w 619"/>
                    <a:gd name="T89" fmla="*/ 72 h 126"/>
                    <a:gd name="T90" fmla="*/ 415 w 619"/>
                    <a:gd name="T91" fmla="*/ 72 h 126"/>
                    <a:gd name="T92" fmla="*/ 398 w 619"/>
                    <a:gd name="T93" fmla="*/ 69 h 126"/>
                    <a:gd name="T94" fmla="*/ 379 w 619"/>
                    <a:gd name="T95" fmla="*/ 65 h 126"/>
                    <a:gd name="T96" fmla="*/ 365 w 619"/>
                    <a:gd name="T97" fmla="*/ 59 h 126"/>
                    <a:gd name="T98" fmla="*/ 352 w 619"/>
                    <a:gd name="T99" fmla="*/ 56 h 126"/>
                    <a:gd name="T100" fmla="*/ 336 w 619"/>
                    <a:gd name="T101" fmla="*/ 52 h 126"/>
                    <a:gd name="T102" fmla="*/ 316 w 619"/>
                    <a:gd name="T103" fmla="*/ 49 h 126"/>
                    <a:gd name="T104" fmla="*/ 306 w 619"/>
                    <a:gd name="T105" fmla="*/ 42 h 126"/>
                    <a:gd name="T106" fmla="*/ 294 w 619"/>
                    <a:gd name="T107" fmla="*/ 36 h 126"/>
                    <a:gd name="T108" fmla="*/ 283 w 619"/>
                    <a:gd name="T109" fmla="*/ 32 h 126"/>
                    <a:gd name="T110" fmla="*/ 261 w 619"/>
                    <a:gd name="T111" fmla="*/ 26 h 126"/>
                    <a:gd name="T112" fmla="*/ 250 w 619"/>
                    <a:gd name="T113" fmla="*/ 23 h 126"/>
                    <a:gd name="T114" fmla="*/ 243 w 619"/>
                    <a:gd name="T115" fmla="*/ 17 h 126"/>
                    <a:gd name="T116" fmla="*/ 240 w 619"/>
                    <a:gd name="T117" fmla="*/ 13 h 126"/>
                    <a:gd name="T118" fmla="*/ 239 w 619"/>
                    <a:gd name="T119" fmla="*/ 0 h 126"/>
                    <a:gd name="T120" fmla="*/ 61 w 619"/>
                    <a:gd name="T121" fmla="*/ 0 h 126"/>
                    <a:gd name="T122" fmla="*/ 50 w 619"/>
                    <a:gd name="T123" fmla="*/ 17 h 12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19"/>
                    <a:gd name="T187" fmla="*/ 0 h 126"/>
                    <a:gd name="T188" fmla="*/ 619 w 619"/>
                    <a:gd name="T189" fmla="*/ 126 h 12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19" h="126">
                      <a:moveTo>
                        <a:pt x="50" y="17"/>
                      </a:moveTo>
                      <a:lnTo>
                        <a:pt x="46" y="21"/>
                      </a:lnTo>
                      <a:lnTo>
                        <a:pt x="44" y="23"/>
                      </a:lnTo>
                      <a:lnTo>
                        <a:pt x="36" y="26"/>
                      </a:lnTo>
                      <a:lnTo>
                        <a:pt x="31" y="28"/>
                      </a:lnTo>
                      <a:lnTo>
                        <a:pt x="24" y="30"/>
                      </a:lnTo>
                      <a:lnTo>
                        <a:pt x="19" y="32"/>
                      </a:lnTo>
                      <a:lnTo>
                        <a:pt x="12" y="35"/>
                      </a:lnTo>
                      <a:lnTo>
                        <a:pt x="6" y="37"/>
                      </a:lnTo>
                      <a:lnTo>
                        <a:pt x="3" y="40"/>
                      </a:lnTo>
                      <a:lnTo>
                        <a:pt x="2" y="43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3"/>
                      </a:lnTo>
                      <a:lnTo>
                        <a:pt x="17" y="56"/>
                      </a:lnTo>
                      <a:lnTo>
                        <a:pt x="25" y="64"/>
                      </a:lnTo>
                      <a:lnTo>
                        <a:pt x="25" y="69"/>
                      </a:lnTo>
                      <a:lnTo>
                        <a:pt x="22" y="72"/>
                      </a:lnTo>
                      <a:lnTo>
                        <a:pt x="19" y="74"/>
                      </a:lnTo>
                      <a:lnTo>
                        <a:pt x="6" y="75"/>
                      </a:lnTo>
                      <a:lnTo>
                        <a:pt x="3" y="77"/>
                      </a:lnTo>
                      <a:lnTo>
                        <a:pt x="0" y="80"/>
                      </a:lnTo>
                      <a:lnTo>
                        <a:pt x="2" y="85"/>
                      </a:lnTo>
                      <a:lnTo>
                        <a:pt x="6" y="87"/>
                      </a:lnTo>
                      <a:lnTo>
                        <a:pt x="15" y="89"/>
                      </a:lnTo>
                      <a:lnTo>
                        <a:pt x="25" y="91"/>
                      </a:lnTo>
                      <a:lnTo>
                        <a:pt x="31" y="93"/>
                      </a:lnTo>
                      <a:lnTo>
                        <a:pt x="39" y="96"/>
                      </a:lnTo>
                      <a:lnTo>
                        <a:pt x="52" y="99"/>
                      </a:lnTo>
                      <a:lnTo>
                        <a:pt x="61" y="101"/>
                      </a:lnTo>
                      <a:lnTo>
                        <a:pt x="70" y="105"/>
                      </a:lnTo>
                      <a:lnTo>
                        <a:pt x="79" y="111"/>
                      </a:lnTo>
                      <a:lnTo>
                        <a:pt x="93" y="121"/>
                      </a:lnTo>
                      <a:lnTo>
                        <a:pt x="98" y="125"/>
                      </a:lnTo>
                      <a:lnTo>
                        <a:pt x="618" y="125"/>
                      </a:lnTo>
                      <a:lnTo>
                        <a:pt x="618" y="76"/>
                      </a:lnTo>
                      <a:lnTo>
                        <a:pt x="586" y="75"/>
                      </a:lnTo>
                      <a:lnTo>
                        <a:pt x="556" y="74"/>
                      </a:lnTo>
                      <a:lnTo>
                        <a:pt x="523" y="72"/>
                      </a:lnTo>
                      <a:lnTo>
                        <a:pt x="500" y="71"/>
                      </a:lnTo>
                      <a:lnTo>
                        <a:pt x="481" y="72"/>
                      </a:lnTo>
                      <a:lnTo>
                        <a:pt x="458" y="72"/>
                      </a:lnTo>
                      <a:lnTo>
                        <a:pt x="444" y="72"/>
                      </a:lnTo>
                      <a:lnTo>
                        <a:pt x="437" y="73"/>
                      </a:lnTo>
                      <a:lnTo>
                        <a:pt x="429" y="72"/>
                      </a:lnTo>
                      <a:lnTo>
                        <a:pt x="415" y="72"/>
                      </a:lnTo>
                      <a:lnTo>
                        <a:pt x="398" y="69"/>
                      </a:lnTo>
                      <a:lnTo>
                        <a:pt x="379" y="65"/>
                      </a:lnTo>
                      <a:lnTo>
                        <a:pt x="365" y="59"/>
                      </a:lnTo>
                      <a:lnTo>
                        <a:pt x="352" y="56"/>
                      </a:lnTo>
                      <a:lnTo>
                        <a:pt x="336" y="52"/>
                      </a:lnTo>
                      <a:lnTo>
                        <a:pt x="316" y="49"/>
                      </a:lnTo>
                      <a:lnTo>
                        <a:pt x="306" y="42"/>
                      </a:lnTo>
                      <a:lnTo>
                        <a:pt x="294" y="36"/>
                      </a:lnTo>
                      <a:lnTo>
                        <a:pt x="283" y="32"/>
                      </a:lnTo>
                      <a:lnTo>
                        <a:pt x="261" y="26"/>
                      </a:lnTo>
                      <a:lnTo>
                        <a:pt x="250" y="23"/>
                      </a:lnTo>
                      <a:lnTo>
                        <a:pt x="243" y="17"/>
                      </a:lnTo>
                      <a:lnTo>
                        <a:pt x="240" y="13"/>
                      </a:lnTo>
                      <a:lnTo>
                        <a:pt x="239" y="0"/>
                      </a:lnTo>
                      <a:lnTo>
                        <a:pt x="61" y="0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808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1062"/>
                <p:cNvSpPr>
                  <a:spLocks/>
                </p:cNvSpPr>
                <p:nvPr/>
              </p:nvSpPr>
              <p:spPr bwMode="auto">
                <a:xfrm>
                  <a:off x="147" y="266"/>
                  <a:ext cx="593" cy="124"/>
                </a:xfrm>
                <a:custGeom>
                  <a:avLst/>
                  <a:gdLst>
                    <a:gd name="T0" fmla="*/ 37 w 593"/>
                    <a:gd name="T1" fmla="*/ 22 h 124"/>
                    <a:gd name="T2" fmla="*/ 26 w 593"/>
                    <a:gd name="T3" fmla="*/ 28 h 124"/>
                    <a:gd name="T4" fmla="*/ 16 w 593"/>
                    <a:gd name="T5" fmla="*/ 32 h 124"/>
                    <a:gd name="T6" fmla="*/ 4 w 593"/>
                    <a:gd name="T7" fmla="*/ 37 h 124"/>
                    <a:gd name="T8" fmla="*/ 0 w 593"/>
                    <a:gd name="T9" fmla="*/ 44 h 124"/>
                    <a:gd name="T10" fmla="*/ 3 w 593"/>
                    <a:gd name="T11" fmla="*/ 49 h 124"/>
                    <a:gd name="T12" fmla="*/ 22 w 593"/>
                    <a:gd name="T13" fmla="*/ 59 h 124"/>
                    <a:gd name="T14" fmla="*/ 19 w 593"/>
                    <a:gd name="T15" fmla="*/ 65 h 124"/>
                    <a:gd name="T16" fmla="*/ 6 w 593"/>
                    <a:gd name="T17" fmla="*/ 67 h 124"/>
                    <a:gd name="T18" fmla="*/ 0 w 593"/>
                    <a:gd name="T19" fmla="*/ 72 h 124"/>
                    <a:gd name="T20" fmla="*/ 5 w 593"/>
                    <a:gd name="T21" fmla="*/ 78 h 124"/>
                    <a:gd name="T22" fmla="*/ 22 w 593"/>
                    <a:gd name="T23" fmla="*/ 82 h 124"/>
                    <a:gd name="T24" fmla="*/ 34 w 593"/>
                    <a:gd name="T25" fmla="*/ 86 h 124"/>
                    <a:gd name="T26" fmla="*/ 52 w 593"/>
                    <a:gd name="T27" fmla="*/ 90 h 124"/>
                    <a:gd name="T28" fmla="*/ 68 w 593"/>
                    <a:gd name="T29" fmla="*/ 99 h 124"/>
                    <a:gd name="T30" fmla="*/ 95 w 593"/>
                    <a:gd name="T31" fmla="*/ 119 h 124"/>
                    <a:gd name="T32" fmla="*/ 592 w 593"/>
                    <a:gd name="T33" fmla="*/ 123 h 124"/>
                    <a:gd name="T34" fmla="*/ 572 w 593"/>
                    <a:gd name="T35" fmla="*/ 83 h 124"/>
                    <a:gd name="T36" fmla="*/ 502 w 593"/>
                    <a:gd name="T37" fmla="*/ 78 h 124"/>
                    <a:gd name="T38" fmla="*/ 456 w 593"/>
                    <a:gd name="T39" fmla="*/ 79 h 124"/>
                    <a:gd name="T40" fmla="*/ 421 w 593"/>
                    <a:gd name="T41" fmla="*/ 78 h 124"/>
                    <a:gd name="T42" fmla="*/ 391 w 593"/>
                    <a:gd name="T43" fmla="*/ 77 h 124"/>
                    <a:gd name="T44" fmla="*/ 371 w 593"/>
                    <a:gd name="T45" fmla="*/ 72 h 124"/>
                    <a:gd name="T46" fmla="*/ 336 w 593"/>
                    <a:gd name="T47" fmla="*/ 67 h 124"/>
                    <a:gd name="T48" fmla="*/ 310 w 593"/>
                    <a:gd name="T49" fmla="*/ 57 h 124"/>
                    <a:gd name="T50" fmla="*/ 285 w 593"/>
                    <a:gd name="T51" fmla="*/ 52 h 124"/>
                    <a:gd name="T52" fmla="*/ 263 w 593"/>
                    <a:gd name="T53" fmla="*/ 40 h 124"/>
                    <a:gd name="T54" fmla="*/ 244 w 593"/>
                    <a:gd name="T55" fmla="*/ 32 h 124"/>
                    <a:gd name="T56" fmla="*/ 215 w 593"/>
                    <a:gd name="T57" fmla="*/ 23 h 124"/>
                    <a:gd name="T58" fmla="*/ 206 w 593"/>
                    <a:gd name="T59" fmla="*/ 15 h 124"/>
                    <a:gd name="T60" fmla="*/ 205 w 593"/>
                    <a:gd name="T61" fmla="*/ 0 h 124"/>
                    <a:gd name="T62" fmla="*/ 47 w 593"/>
                    <a:gd name="T63" fmla="*/ 10 h 1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93"/>
                    <a:gd name="T97" fmla="*/ 0 h 124"/>
                    <a:gd name="T98" fmla="*/ 593 w 593"/>
                    <a:gd name="T99" fmla="*/ 124 h 1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93" h="124">
                      <a:moveTo>
                        <a:pt x="39" y="18"/>
                      </a:moveTo>
                      <a:lnTo>
                        <a:pt x="37" y="22"/>
                      </a:lnTo>
                      <a:lnTo>
                        <a:pt x="29" y="26"/>
                      </a:lnTo>
                      <a:lnTo>
                        <a:pt x="26" y="28"/>
                      </a:lnTo>
                      <a:lnTo>
                        <a:pt x="21" y="30"/>
                      </a:lnTo>
                      <a:lnTo>
                        <a:pt x="16" y="32"/>
                      </a:lnTo>
                      <a:lnTo>
                        <a:pt x="10" y="33"/>
                      </a:lnTo>
                      <a:lnTo>
                        <a:pt x="4" y="37"/>
                      </a:lnTo>
                      <a:lnTo>
                        <a:pt x="1" y="41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3" y="49"/>
                      </a:lnTo>
                      <a:lnTo>
                        <a:pt x="14" y="52"/>
                      </a:lnTo>
                      <a:lnTo>
                        <a:pt x="22" y="59"/>
                      </a:lnTo>
                      <a:lnTo>
                        <a:pt x="22" y="63"/>
                      </a:lnTo>
                      <a:lnTo>
                        <a:pt x="19" y="65"/>
                      </a:lnTo>
                      <a:lnTo>
                        <a:pt x="16" y="67"/>
                      </a:lnTo>
                      <a:lnTo>
                        <a:pt x="6" y="67"/>
                      </a:lnTo>
                      <a:lnTo>
                        <a:pt x="2" y="69"/>
                      </a:lnTo>
                      <a:lnTo>
                        <a:pt x="0" y="72"/>
                      </a:lnTo>
                      <a:lnTo>
                        <a:pt x="1" y="76"/>
                      </a:lnTo>
                      <a:lnTo>
                        <a:pt x="5" y="78"/>
                      </a:lnTo>
                      <a:lnTo>
                        <a:pt x="12" y="80"/>
                      </a:lnTo>
                      <a:lnTo>
                        <a:pt x="22" y="82"/>
                      </a:lnTo>
                      <a:lnTo>
                        <a:pt x="26" y="83"/>
                      </a:lnTo>
                      <a:lnTo>
                        <a:pt x="34" y="86"/>
                      </a:lnTo>
                      <a:lnTo>
                        <a:pt x="45" y="88"/>
                      </a:lnTo>
                      <a:lnTo>
                        <a:pt x="52" y="90"/>
                      </a:lnTo>
                      <a:lnTo>
                        <a:pt x="60" y="93"/>
                      </a:lnTo>
                      <a:lnTo>
                        <a:pt x="68" y="99"/>
                      </a:lnTo>
                      <a:lnTo>
                        <a:pt x="80" y="107"/>
                      </a:lnTo>
                      <a:lnTo>
                        <a:pt x="95" y="119"/>
                      </a:lnTo>
                      <a:lnTo>
                        <a:pt x="98" y="123"/>
                      </a:lnTo>
                      <a:lnTo>
                        <a:pt x="592" y="123"/>
                      </a:lnTo>
                      <a:lnTo>
                        <a:pt x="592" y="83"/>
                      </a:lnTo>
                      <a:lnTo>
                        <a:pt x="572" y="83"/>
                      </a:lnTo>
                      <a:lnTo>
                        <a:pt x="537" y="79"/>
                      </a:lnTo>
                      <a:lnTo>
                        <a:pt x="502" y="78"/>
                      </a:lnTo>
                      <a:lnTo>
                        <a:pt x="477" y="77"/>
                      </a:lnTo>
                      <a:lnTo>
                        <a:pt x="456" y="79"/>
                      </a:lnTo>
                      <a:lnTo>
                        <a:pt x="437" y="76"/>
                      </a:lnTo>
                      <a:lnTo>
                        <a:pt x="421" y="78"/>
                      </a:lnTo>
                      <a:lnTo>
                        <a:pt x="405" y="78"/>
                      </a:lnTo>
                      <a:lnTo>
                        <a:pt x="391" y="77"/>
                      </a:lnTo>
                      <a:lnTo>
                        <a:pt x="379" y="75"/>
                      </a:lnTo>
                      <a:lnTo>
                        <a:pt x="371" y="72"/>
                      </a:lnTo>
                      <a:lnTo>
                        <a:pt x="355" y="70"/>
                      </a:lnTo>
                      <a:lnTo>
                        <a:pt x="336" y="67"/>
                      </a:lnTo>
                      <a:lnTo>
                        <a:pt x="322" y="61"/>
                      </a:lnTo>
                      <a:lnTo>
                        <a:pt x="310" y="57"/>
                      </a:lnTo>
                      <a:lnTo>
                        <a:pt x="296" y="55"/>
                      </a:lnTo>
                      <a:lnTo>
                        <a:pt x="285" y="52"/>
                      </a:lnTo>
                      <a:lnTo>
                        <a:pt x="272" y="45"/>
                      </a:lnTo>
                      <a:lnTo>
                        <a:pt x="263" y="40"/>
                      </a:lnTo>
                      <a:lnTo>
                        <a:pt x="254" y="35"/>
                      </a:lnTo>
                      <a:lnTo>
                        <a:pt x="244" y="32"/>
                      </a:lnTo>
                      <a:lnTo>
                        <a:pt x="225" y="26"/>
                      </a:lnTo>
                      <a:lnTo>
                        <a:pt x="215" y="23"/>
                      </a:lnTo>
                      <a:lnTo>
                        <a:pt x="209" y="19"/>
                      </a:lnTo>
                      <a:lnTo>
                        <a:pt x="206" y="15"/>
                      </a:lnTo>
                      <a:lnTo>
                        <a:pt x="205" y="7"/>
                      </a:lnTo>
                      <a:lnTo>
                        <a:pt x="205" y="0"/>
                      </a:lnTo>
                      <a:lnTo>
                        <a:pt x="49" y="0"/>
                      </a:lnTo>
                      <a:lnTo>
                        <a:pt x="47" y="10"/>
                      </a:lnTo>
                      <a:lnTo>
                        <a:pt x="39" y="18"/>
                      </a:lnTo>
                    </a:path>
                  </a:pathLst>
                </a:custGeom>
                <a:solidFill>
                  <a:srgbClr val="404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1063"/>
                <p:cNvSpPr>
                  <a:spLocks/>
                </p:cNvSpPr>
                <p:nvPr/>
              </p:nvSpPr>
              <p:spPr bwMode="auto">
                <a:xfrm>
                  <a:off x="170" y="268"/>
                  <a:ext cx="570" cy="122"/>
                </a:xfrm>
                <a:custGeom>
                  <a:avLst/>
                  <a:gdLst>
                    <a:gd name="T0" fmla="*/ 32 w 570"/>
                    <a:gd name="T1" fmla="*/ 23 h 122"/>
                    <a:gd name="T2" fmla="*/ 22 w 570"/>
                    <a:gd name="T3" fmla="*/ 29 h 122"/>
                    <a:gd name="T4" fmla="*/ 13 w 570"/>
                    <a:gd name="T5" fmla="*/ 32 h 122"/>
                    <a:gd name="T6" fmla="*/ 2 w 570"/>
                    <a:gd name="T7" fmla="*/ 37 h 122"/>
                    <a:gd name="T8" fmla="*/ 0 w 570"/>
                    <a:gd name="T9" fmla="*/ 44 h 122"/>
                    <a:gd name="T10" fmla="*/ 2 w 570"/>
                    <a:gd name="T11" fmla="*/ 49 h 122"/>
                    <a:gd name="T12" fmla="*/ 18 w 570"/>
                    <a:gd name="T13" fmla="*/ 58 h 122"/>
                    <a:gd name="T14" fmla="*/ 16 w 570"/>
                    <a:gd name="T15" fmla="*/ 65 h 122"/>
                    <a:gd name="T16" fmla="*/ 6 w 570"/>
                    <a:gd name="T17" fmla="*/ 67 h 122"/>
                    <a:gd name="T18" fmla="*/ 3 w 570"/>
                    <a:gd name="T19" fmla="*/ 72 h 122"/>
                    <a:gd name="T20" fmla="*/ 6 w 570"/>
                    <a:gd name="T21" fmla="*/ 77 h 122"/>
                    <a:gd name="T22" fmla="*/ 18 w 570"/>
                    <a:gd name="T23" fmla="*/ 79 h 122"/>
                    <a:gd name="T24" fmla="*/ 32 w 570"/>
                    <a:gd name="T25" fmla="*/ 82 h 122"/>
                    <a:gd name="T26" fmla="*/ 48 w 570"/>
                    <a:gd name="T27" fmla="*/ 88 h 122"/>
                    <a:gd name="T28" fmla="*/ 61 w 570"/>
                    <a:gd name="T29" fmla="*/ 95 h 122"/>
                    <a:gd name="T30" fmla="*/ 83 w 570"/>
                    <a:gd name="T31" fmla="*/ 116 h 122"/>
                    <a:gd name="T32" fmla="*/ 569 w 570"/>
                    <a:gd name="T33" fmla="*/ 121 h 122"/>
                    <a:gd name="T34" fmla="*/ 546 w 570"/>
                    <a:gd name="T35" fmla="*/ 89 h 122"/>
                    <a:gd name="T36" fmla="*/ 495 w 570"/>
                    <a:gd name="T37" fmla="*/ 85 h 122"/>
                    <a:gd name="T38" fmla="*/ 434 w 570"/>
                    <a:gd name="T39" fmla="*/ 83 h 122"/>
                    <a:gd name="T40" fmla="*/ 393 w 570"/>
                    <a:gd name="T41" fmla="*/ 82 h 122"/>
                    <a:gd name="T42" fmla="*/ 361 w 570"/>
                    <a:gd name="T43" fmla="*/ 85 h 122"/>
                    <a:gd name="T44" fmla="*/ 337 w 570"/>
                    <a:gd name="T45" fmla="*/ 79 h 122"/>
                    <a:gd name="T46" fmla="*/ 320 w 570"/>
                    <a:gd name="T47" fmla="*/ 73 h 122"/>
                    <a:gd name="T48" fmla="*/ 290 w 570"/>
                    <a:gd name="T49" fmla="*/ 66 h 122"/>
                    <a:gd name="T50" fmla="*/ 268 w 570"/>
                    <a:gd name="T51" fmla="*/ 57 h 122"/>
                    <a:gd name="T52" fmla="*/ 246 w 570"/>
                    <a:gd name="T53" fmla="*/ 52 h 122"/>
                    <a:gd name="T54" fmla="*/ 227 w 570"/>
                    <a:gd name="T55" fmla="*/ 40 h 122"/>
                    <a:gd name="T56" fmla="*/ 210 w 570"/>
                    <a:gd name="T57" fmla="*/ 32 h 122"/>
                    <a:gd name="T58" fmla="*/ 185 w 570"/>
                    <a:gd name="T59" fmla="*/ 24 h 122"/>
                    <a:gd name="T60" fmla="*/ 178 w 570"/>
                    <a:gd name="T61" fmla="*/ 17 h 122"/>
                    <a:gd name="T62" fmla="*/ 177 w 570"/>
                    <a:gd name="T63" fmla="*/ 0 h 122"/>
                    <a:gd name="T64" fmla="*/ 40 w 570"/>
                    <a:gd name="T65" fmla="*/ 12 h 1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0"/>
                    <a:gd name="T100" fmla="*/ 0 h 122"/>
                    <a:gd name="T101" fmla="*/ 570 w 570"/>
                    <a:gd name="T102" fmla="*/ 122 h 1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0" h="122">
                      <a:moveTo>
                        <a:pt x="33" y="20"/>
                      </a:moveTo>
                      <a:lnTo>
                        <a:pt x="32" y="23"/>
                      </a:lnTo>
                      <a:lnTo>
                        <a:pt x="25" y="27"/>
                      </a:lnTo>
                      <a:lnTo>
                        <a:pt x="22" y="29"/>
                      </a:lnTo>
                      <a:lnTo>
                        <a:pt x="17" y="31"/>
                      </a:lnTo>
                      <a:lnTo>
                        <a:pt x="13" y="32"/>
                      </a:lnTo>
                      <a:lnTo>
                        <a:pt x="8" y="34"/>
                      </a:lnTo>
                      <a:lnTo>
                        <a:pt x="2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2" y="49"/>
                      </a:lnTo>
                      <a:lnTo>
                        <a:pt x="12" y="52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16" y="65"/>
                      </a:lnTo>
                      <a:lnTo>
                        <a:pt x="13" y="66"/>
                      </a:lnTo>
                      <a:lnTo>
                        <a:pt x="6" y="67"/>
                      </a:lnTo>
                      <a:lnTo>
                        <a:pt x="4" y="69"/>
                      </a:lnTo>
                      <a:lnTo>
                        <a:pt x="3" y="72"/>
                      </a:lnTo>
                      <a:lnTo>
                        <a:pt x="3" y="74"/>
                      </a:lnTo>
                      <a:lnTo>
                        <a:pt x="6" y="77"/>
                      </a:lnTo>
                      <a:lnTo>
                        <a:pt x="9" y="79"/>
                      </a:lnTo>
                      <a:lnTo>
                        <a:pt x="18" y="79"/>
                      </a:lnTo>
                      <a:lnTo>
                        <a:pt x="24" y="81"/>
                      </a:lnTo>
                      <a:lnTo>
                        <a:pt x="32" y="82"/>
                      </a:lnTo>
                      <a:lnTo>
                        <a:pt x="42" y="85"/>
                      </a:lnTo>
                      <a:lnTo>
                        <a:pt x="48" y="88"/>
                      </a:lnTo>
                      <a:lnTo>
                        <a:pt x="56" y="91"/>
                      </a:lnTo>
                      <a:lnTo>
                        <a:pt x="61" y="95"/>
                      </a:lnTo>
                      <a:lnTo>
                        <a:pt x="72" y="104"/>
                      </a:lnTo>
                      <a:lnTo>
                        <a:pt x="83" y="116"/>
                      </a:lnTo>
                      <a:lnTo>
                        <a:pt x="87" y="121"/>
                      </a:lnTo>
                      <a:lnTo>
                        <a:pt x="569" y="121"/>
                      </a:lnTo>
                      <a:lnTo>
                        <a:pt x="569" y="92"/>
                      </a:lnTo>
                      <a:lnTo>
                        <a:pt x="546" y="89"/>
                      </a:lnTo>
                      <a:lnTo>
                        <a:pt x="520" y="88"/>
                      </a:lnTo>
                      <a:lnTo>
                        <a:pt x="495" y="85"/>
                      </a:lnTo>
                      <a:lnTo>
                        <a:pt x="460" y="83"/>
                      </a:lnTo>
                      <a:lnTo>
                        <a:pt x="434" y="83"/>
                      </a:lnTo>
                      <a:lnTo>
                        <a:pt x="413" y="82"/>
                      </a:lnTo>
                      <a:lnTo>
                        <a:pt x="393" y="82"/>
                      </a:lnTo>
                      <a:lnTo>
                        <a:pt x="378" y="82"/>
                      </a:lnTo>
                      <a:lnTo>
                        <a:pt x="361" y="85"/>
                      </a:lnTo>
                      <a:lnTo>
                        <a:pt x="350" y="82"/>
                      </a:lnTo>
                      <a:lnTo>
                        <a:pt x="337" y="79"/>
                      </a:lnTo>
                      <a:lnTo>
                        <a:pt x="327" y="77"/>
                      </a:lnTo>
                      <a:lnTo>
                        <a:pt x="320" y="73"/>
                      </a:lnTo>
                      <a:lnTo>
                        <a:pt x="307" y="73"/>
                      </a:lnTo>
                      <a:lnTo>
                        <a:pt x="290" y="66"/>
                      </a:lnTo>
                      <a:lnTo>
                        <a:pt x="278" y="61"/>
                      </a:lnTo>
                      <a:lnTo>
                        <a:pt x="268" y="57"/>
                      </a:lnTo>
                      <a:lnTo>
                        <a:pt x="256" y="55"/>
                      </a:lnTo>
                      <a:lnTo>
                        <a:pt x="246" y="52"/>
                      </a:lnTo>
                      <a:lnTo>
                        <a:pt x="235" y="46"/>
                      </a:lnTo>
                      <a:lnTo>
                        <a:pt x="227" y="40"/>
                      </a:lnTo>
                      <a:lnTo>
                        <a:pt x="219" y="35"/>
                      </a:lnTo>
                      <a:lnTo>
                        <a:pt x="210" y="32"/>
                      </a:lnTo>
                      <a:lnTo>
                        <a:pt x="194" y="28"/>
                      </a:lnTo>
                      <a:lnTo>
                        <a:pt x="185" y="24"/>
                      </a:lnTo>
                      <a:lnTo>
                        <a:pt x="181" y="20"/>
                      </a:lnTo>
                      <a:lnTo>
                        <a:pt x="178" y="17"/>
                      </a:lnTo>
                      <a:lnTo>
                        <a:pt x="177" y="9"/>
                      </a:lnTo>
                      <a:lnTo>
                        <a:pt x="177" y="0"/>
                      </a:lnTo>
                      <a:lnTo>
                        <a:pt x="42" y="0"/>
                      </a:lnTo>
                      <a:lnTo>
                        <a:pt x="40" y="12"/>
                      </a:lnTo>
                      <a:lnTo>
                        <a:pt x="33" y="2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1064"/>
              <p:cNvGrpSpPr>
                <a:grpSpLocks/>
              </p:cNvGrpSpPr>
              <p:nvPr/>
            </p:nvGrpSpPr>
            <p:grpSpPr bwMode="auto">
              <a:xfrm>
                <a:off x="1" y="27"/>
                <a:ext cx="121" cy="245"/>
                <a:chOff x="1" y="27"/>
                <a:chExt cx="121" cy="245"/>
              </a:xfrm>
            </p:grpSpPr>
            <p:sp>
              <p:nvSpPr>
                <p:cNvPr id="214" name="Freeform 1065"/>
                <p:cNvSpPr>
                  <a:spLocks/>
                </p:cNvSpPr>
                <p:nvPr/>
              </p:nvSpPr>
              <p:spPr bwMode="auto">
                <a:xfrm>
                  <a:off x="68" y="124"/>
                  <a:ext cx="48" cy="111"/>
                </a:xfrm>
                <a:custGeom>
                  <a:avLst/>
                  <a:gdLst>
                    <a:gd name="T0" fmla="*/ 15 w 48"/>
                    <a:gd name="T1" fmla="*/ 0 h 111"/>
                    <a:gd name="T2" fmla="*/ 19 w 48"/>
                    <a:gd name="T3" fmla="*/ 8 h 111"/>
                    <a:gd name="T4" fmla="*/ 24 w 48"/>
                    <a:gd name="T5" fmla="*/ 12 h 111"/>
                    <a:gd name="T6" fmla="*/ 27 w 48"/>
                    <a:gd name="T7" fmla="*/ 21 h 111"/>
                    <a:gd name="T8" fmla="*/ 28 w 48"/>
                    <a:gd name="T9" fmla="*/ 29 h 111"/>
                    <a:gd name="T10" fmla="*/ 28 w 48"/>
                    <a:gd name="T11" fmla="*/ 34 h 111"/>
                    <a:gd name="T12" fmla="*/ 28 w 48"/>
                    <a:gd name="T13" fmla="*/ 40 h 111"/>
                    <a:gd name="T14" fmla="*/ 34 w 48"/>
                    <a:gd name="T15" fmla="*/ 46 h 111"/>
                    <a:gd name="T16" fmla="*/ 34 w 48"/>
                    <a:gd name="T17" fmla="*/ 49 h 111"/>
                    <a:gd name="T18" fmla="*/ 37 w 48"/>
                    <a:gd name="T19" fmla="*/ 57 h 111"/>
                    <a:gd name="T20" fmla="*/ 41 w 48"/>
                    <a:gd name="T21" fmla="*/ 64 h 111"/>
                    <a:gd name="T22" fmla="*/ 41 w 48"/>
                    <a:gd name="T23" fmla="*/ 67 h 111"/>
                    <a:gd name="T24" fmla="*/ 39 w 48"/>
                    <a:gd name="T25" fmla="*/ 74 h 111"/>
                    <a:gd name="T26" fmla="*/ 39 w 48"/>
                    <a:gd name="T27" fmla="*/ 78 h 111"/>
                    <a:gd name="T28" fmla="*/ 39 w 48"/>
                    <a:gd name="T29" fmla="*/ 80 h 111"/>
                    <a:gd name="T30" fmla="*/ 42 w 48"/>
                    <a:gd name="T31" fmla="*/ 83 h 111"/>
                    <a:gd name="T32" fmla="*/ 47 w 48"/>
                    <a:gd name="T33" fmla="*/ 87 h 111"/>
                    <a:gd name="T34" fmla="*/ 25 w 48"/>
                    <a:gd name="T35" fmla="*/ 110 h 111"/>
                    <a:gd name="T36" fmla="*/ 0 w 48"/>
                    <a:gd name="T37" fmla="*/ 110 h 111"/>
                    <a:gd name="T38" fmla="*/ 0 w 48"/>
                    <a:gd name="T39" fmla="*/ 1 h 111"/>
                    <a:gd name="T40" fmla="*/ 15 w 48"/>
                    <a:gd name="T41" fmla="*/ 0 h 1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111"/>
                    <a:gd name="T65" fmla="*/ 48 w 48"/>
                    <a:gd name="T66" fmla="*/ 111 h 1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111">
                      <a:moveTo>
                        <a:pt x="15" y="0"/>
                      </a:moveTo>
                      <a:lnTo>
                        <a:pt x="19" y="8"/>
                      </a:lnTo>
                      <a:lnTo>
                        <a:pt x="24" y="12"/>
                      </a:lnTo>
                      <a:lnTo>
                        <a:pt x="27" y="21"/>
                      </a:lnTo>
                      <a:lnTo>
                        <a:pt x="28" y="29"/>
                      </a:lnTo>
                      <a:lnTo>
                        <a:pt x="28" y="34"/>
                      </a:lnTo>
                      <a:lnTo>
                        <a:pt x="28" y="40"/>
                      </a:lnTo>
                      <a:lnTo>
                        <a:pt x="34" y="46"/>
                      </a:lnTo>
                      <a:lnTo>
                        <a:pt x="34" y="49"/>
                      </a:lnTo>
                      <a:lnTo>
                        <a:pt x="37" y="57"/>
                      </a:lnTo>
                      <a:lnTo>
                        <a:pt x="41" y="64"/>
                      </a:lnTo>
                      <a:lnTo>
                        <a:pt x="41" y="67"/>
                      </a:lnTo>
                      <a:lnTo>
                        <a:pt x="39" y="74"/>
                      </a:lnTo>
                      <a:lnTo>
                        <a:pt x="39" y="78"/>
                      </a:lnTo>
                      <a:lnTo>
                        <a:pt x="39" y="80"/>
                      </a:lnTo>
                      <a:lnTo>
                        <a:pt x="42" y="83"/>
                      </a:lnTo>
                      <a:lnTo>
                        <a:pt x="47" y="87"/>
                      </a:lnTo>
                      <a:lnTo>
                        <a:pt x="25" y="110"/>
                      </a:lnTo>
                      <a:lnTo>
                        <a:pt x="0" y="110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Freeform 1066"/>
                <p:cNvSpPr>
                  <a:spLocks/>
                </p:cNvSpPr>
                <p:nvPr/>
              </p:nvSpPr>
              <p:spPr bwMode="auto">
                <a:xfrm>
                  <a:off x="1" y="27"/>
                  <a:ext cx="121" cy="245"/>
                </a:xfrm>
                <a:custGeom>
                  <a:avLst/>
                  <a:gdLst>
                    <a:gd name="T0" fmla="*/ 0 w 121"/>
                    <a:gd name="T1" fmla="*/ 0 h 245"/>
                    <a:gd name="T2" fmla="*/ 17 w 121"/>
                    <a:gd name="T3" fmla="*/ 14 h 245"/>
                    <a:gd name="T4" fmla="*/ 18 w 121"/>
                    <a:gd name="T5" fmla="*/ 18 h 245"/>
                    <a:gd name="T6" fmla="*/ 21 w 121"/>
                    <a:gd name="T7" fmla="*/ 23 h 245"/>
                    <a:gd name="T8" fmla="*/ 27 w 121"/>
                    <a:gd name="T9" fmla="*/ 27 h 245"/>
                    <a:gd name="T10" fmla="*/ 35 w 121"/>
                    <a:gd name="T11" fmla="*/ 31 h 245"/>
                    <a:gd name="T12" fmla="*/ 43 w 121"/>
                    <a:gd name="T13" fmla="*/ 37 h 245"/>
                    <a:gd name="T14" fmla="*/ 47 w 121"/>
                    <a:gd name="T15" fmla="*/ 44 h 245"/>
                    <a:gd name="T16" fmla="*/ 49 w 121"/>
                    <a:gd name="T17" fmla="*/ 50 h 245"/>
                    <a:gd name="T18" fmla="*/ 49 w 121"/>
                    <a:gd name="T19" fmla="*/ 56 h 245"/>
                    <a:gd name="T20" fmla="*/ 49 w 121"/>
                    <a:gd name="T21" fmla="*/ 59 h 245"/>
                    <a:gd name="T22" fmla="*/ 52 w 121"/>
                    <a:gd name="T23" fmla="*/ 64 h 245"/>
                    <a:gd name="T24" fmla="*/ 54 w 121"/>
                    <a:gd name="T25" fmla="*/ 66 h 245"/>
                    <a:gd name="T26" fmla="*/ 57 w 121"/>
                    <a:gd name="T27" fmla="*/ 68 h 245"/>
                    <a:gd name="T28" fmla="*/ 66 w 121"/>
                    <a:gd name="T29" fmla="*/ 71 h 245"/>
                    <a:gd name="T30" fmla="*/ 67 w 121"/>
                    <a:gd name="T31" fmla="*/ 73 h 245"/>
                    <a:gd name="T32" fmla="*/ 68 w 121"/>
                    <a:gd name="T33" fmla="*/ 75 h 245"/>
                    <a:gd name="T34" fmla="*/ 69 w 121"/>
                    <a:gd name="T35" fmla="*/ 78 h 245"/>
                    <a:gd name="T36" fmla="*/ 74 w 121"/>
                    <a:gd name="T37" fmla="*/ 81 h 245"/>
                    <a:gd name="T38" fmla="*/ 82 w 121"/>
                    <a:gd name="T39" fmla="*/ 90 h 245"/>
                    <a:gd name="T40" fmla="*/ 83 w 121"/>
                    <a:gd name="T41" fmla="*/ 98 h 245"/>
                    <a:gd name="T42" fmla="*/ 83 w 121"/>
                    <a:gd name="T43" fmla="*/ 114 h 245"/>
                    <a:gd name="T44" fmla="*/ 83 w 121"/>
                    <a:gd name="T45" fmla="*/ 126 h 245"/>
                    <a:gd name="T46" fmla="*/ 85 w 121"/>
                    <a:gd name="T47" fmla="*/ 131 h 245"/>
                    <a:gd name="T48" fmla="*/ 86 w 121"/>
                    <a:gd name="T49" fmla="*/ 137 h 245"/>
                    <a:gd name="T50" fmla="*/ 87 w 121"/>
                    <a:gd name="T51" fmla="*/ 146 h 245"/>
                    <a:gd name="T52" fmla="*/ 91 w 121"/>
                    <a:gd name="T53" fmla="*/ 167 h 245"/>
                    <a:gd name="T54" fmla="*/ 91 w 121"/>
                    <a:gd name="T55" fmla="*/ 181 h 245"/>
                    <a:gd name="T56" fmla="*/ 91 w 121"/>
                    <a:gd name="T57" fmla="*/ 188 h 245"/>
                    <a:gd name="T58" fmla="*/ 99 w 121"/>
                    <a:gd name="T59" fmla="*/ 191 h 245"/>
                    <a:gd name="T60" fmla="*/ 102 w 121"/>
                    <a:gd name="T61" fmla="*/ 189 h 245"/>
                    <a:gd name="T62" fmla="*/ 104 w 121"/>
                    <a:gd name="T63" fmla="*/ 186 h 245"/>
                    <a:gd name="T64" fmla="*/ 110 w 121"/>
                    <a:gd name="T65" fmla="*/ 185 h 245"/>
                    <a:gd name="T66" fmla="*/ 113 w 121"/>
                    <a:gd name="T67" fmla="*/ 182 h 245"/>
                    <a:gd name="T68" fmla="*/ 112 w 121"/>
                    <a:gd name="T69" fmla="*/ 189 h 245"/>
                    <a:gd name="T70" fmla="*/ 114 w 121"/>
                    <a:gd name="T71" fmla="*/ 191 h 245"/>
                    <a:gd name="T72" fmla="*/ 119 w 121"/>
                    <a:gd name="T73" fmla="*/ 198 h 245"/>
                    <a:gd name="T74" fmla="*/ 117 w 121"/>
                    <a:gd name="T75" fmla="*/ 207 h 245"/>
                    <a:gd name="T76" fmla="*/ 120 w 121"/>
                    <a:gd name="T77" fmla="*/ 244 h 245"/>
                    <a:gd name="T78" fmla="*/ 0 w 121"/>
                    <a:gd name="T79" fmla="*/ 244 h 245"/>
                    <a:gd name="T80" fmla="*/ 0 w 121"/>
                    <a:gd name="T81" fmla="*/ 0 h 2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1"/>
                    <a:gd name="T124" fmla="*/ 0 h 245"/>
                    <a:gd name="T125" fmla="*/ 121 w 121"/>
                    <a:gd name="T126" fmla="*/ 245 h 2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1" h="245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18" y="18"/>
                      </a:lnTo>
                      <a:lnTo>
                        <a:pt x="21" y="23"/>
                      </a:lnTo>
                      <a:lnTo>
                        <a:pt x="27" y="27"/>
                      </a:lnTo>
                      <a:lnTo>
                        <a:pt x="35" y="31"/>
                      </a:lnTo>
                      <a:lnTo>
                        <a:pt x="43" y="37"/>
                      </a:lnTo>
                      <a:lnTo>
                        <a:pt x="47" y="44"/>
                      </a:lnTo>
                      <a:lnTo>
                        <a:pt x="49" y="50"/>
                      </a:lnTo>
                      <a:lnTo>
                        <a:pt x="49" y="56"/>
                      </a:lnTo>
                      <a:lnTo>
                        <a:pt x="49" y="59"/>
                      </a:lnTo>
                      <a:lnTo>
                        <a:pt x="52" y="64"/>
                      </a:lnTo>
                      <a:lnTo>
                        <a:pt x="54" y="66"/>
                      </a:lnTo>
                      <a:lnTo>
                        <a:pt x="57" y="68"/>
                      </a:lnTo>
                      <a:lnTo>
                        <a:pt x="66" y="71"/>
                      </a:lnTo>
                      <a:lnTo>
                        <a:pt x="67" y="73"/>
                      </a:lnTo>
                      <a:lnTo>
                        <a:pt x="68" y="75"/>
                      </a:lnTo>
                      <a:lnTo>
                        <a:pt x="69" y="78"/>
                      </a:lnTo>
                      <a:lnTo>
                        <a:pt x="74" y="81"/>
                      </a:lnTo>
                      <a:lnTo>
                        <a:pt x="82" y="90"/>
                      </a:lnTo>
                      <a:lnTo>
                        <a:pt x="83" y="98"/>
                      </a:lnTo>
                      <a:lnTo>
                        <a:pt x="83" y="114"/>
                      </a:lnTo>
                      <a:lnTo>
                        <a:pt x="83" y="126"/>
                      </a:lnTo>
                      <a:lnTo>
                        <a:pt x="85" y="131"/>
                      </a:lnTo>
                      <a:lnTo>
                        <a:pt x="86" y="137"/>
                      </a:lnTo>
                      <a:lnTo>
                        <a:pt x="87" y="146"/>
                      </a:lnTo>
                      <a:lnTo>
                        <a:pt x="91" y="167"/>
                      </a:lnTo>
                      <a:lnTo>
                        <a:pt x="91" y="181"/>
                      </a:lnTo>
                      <a:lnTo>
                        <a:pt x="91" y="188"/>
                      </a:lnTo>
                      <a:lnTo>
                        <a:pt x="99" y="191"/>
                      </a:lnTo>
                      <a:lnTo>
                        <a:pt x="102" y="189"/>
                      </a:lnTo>
                      <a:lnTo>
                        <a:pt x="104" y="186"/>
                      </a:lnTo>
                      <a:lnTo>
                        <a:pt x="110" y="185"/>
                      </a:lnTo>
                      <a:lnTo>
                        <a:pt x="113" y="182"/>
                      </a:lnTo>
                      <a:lnTo>
                        <a:pt x="112" y="189"/>
                      </a:lnTo>
                      <a:lnTo>
                        <a:pt x="114" y="191"/>
                      </a:lnTo>
                      <a:lnTo>
                        <a:pt x="119" y="198"/>
                      </a:lnTo>
                      <a:lnTo>
                        <a:pt x="117" y="207"/>
                      </a:lnTo>
                      <a:lnTo>
                        <a:pt x="120" y="244"/>
                      </a:lnTo>
                      <a:lnTo>
                        <a:pt x="0" y="24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4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Freeform 1067"/>
                <p:cNvSpPr>
                  <a:spLocks/>
                </p:cNvSpPr>
                <p:nvPr/>
              </p:nvSpPr>
              <p:spPr bwMode="auto">
                <a:xfrm>
                  <a:off x="46" y="113"/>
                  <a:ext cx="25" cy="34"/>
                </a:xfrm>
                <a:custGeom>
                  <a:avLst/>
                  <a:gdLst>
                    <a:gd name="T0" fmla="*/ 7 w 25"/>
                    <a:gd name="T1" fmla="*/ 2 h 34"/>
                    <a:gd name="T2" fmla="*/ 2 w 25"/>
                    <a:gd name="T3" fmla="*/ 2 h 34"/>
                    <a:gd name="T4" fmla="*/ 0 w 25"/>
                    <a:gd name="T5" fmla="*/ 7 h 34"/>
                    <a:gd name="T6" fmla="*/ 1 w 25"/>
                    <a:gd name="T7" fmla="*/ 8 h 34"/>
                    <a:gd name="T8" fmla="*/ 5 w 25"/>
                    <a:gd name="T9" fmla="*/ 11 h 34"/>
                    <a:gd name="T10" fmla="*/ 5 w 25"/>
                    <a:gd name="T11" fmla="*/ 15 h 34"/>
                    <a:gd name="T12" fmla="*/ 7 w 25"/>
                    <a:gd name="T13" fmla="*/ 18 h 34"/>
                    <a:gd name="T14" fmla="*/ 7 w 25"/>
                    <a:gd name="T15" fmla="*/ 20 h 34"/>
                    <a:gd name="T16" fmla="*/ 7 w 25"/>
                    <a:gd name="T17" fmla="*/ 23 h 34"/>
                    <a:gd name="T18" fmla="*/ 4 w 25"/>
                    <a:gd name="T19" fmla="*/ 26 h 34"/>
                    <a:gd name="T20" fmla="*/ 2 w 25"/>
                    <a:gd name="T21" fmla="*/ 28 h 34"/>
                    <a:gd name="T22" fmla="*/ 0 w 25"/>
                    <a:gd name="T23" fmla="*/ 33 h 34"/>
                    <a:gd name="T24" fmla="*/ 7 w 25"/>
                    <a:gd name="T25" fmla="*/ 29 h 34"/>
                    <a:gd name="T26" fmla="*/ 11 w 25"/>
                    <a:gd name="T27" fmla="*/ 25 h 34"/>
                    <a:gd name="T28" fmla="*/ 16 w 25"/>
                    <a:gd name="T29" fmla="*/ 25 h 34"/>
                    <a:gd name="T30" fmla="*/ 24 w 25"/>
                    <a:gd name="T31" fmla="*/ 25 h 34"/>
                    <a:gd name="T32" fmla="*/ 20 w 25"/>
                    <a:gd name="T33" fmla="*/ 19 h 34"/>
                    <a:gd name="T34" fmla="*/ 20 w 25"/>
                    <a:gd name="T35" fmla="*/ 15 h 34"/>
                    <a:gd name="T36" fmla="*/ 24 w 25"/>
                    <a:gd name="T37" fmla="*/ 12 h 34"/>
                    <a:gd name="T38" fmla="*/ 24 w 25"/>
                    <a:gd name="T39" fmla="*/ 7 h 34"/>
                    <a:gd name="T40" fmla="*/ 19 w 25"/>
                    <a:gd name="T41" fmla="*/ 4 h 34"/>
                    <a:gd name="T42" fmla="*/ 13 w 25"/>
                    <a:gd name="T43" fmla="*/ 0 h 34"/>
                    <a:gd name="T44" fmla="*/ 7 w 25"/>
                    <a:gd name="T45" fmla="*/ 2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7" y="2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5" y="11"/>
                      </a:lnTo>
                      <a:lnTo>
                        <a:pt x="5" y="15"/>
                      </a:lnTo>
                      <a:lnTo>
                        <a:pt x="7" y="18"/>
                      </a:lnTo>
                      <a:lnTo>
                        <a:pt x="7" y="20"/>
                      </a:lnTo>
                      <a:lnTo>
                        <a:pt x="7" y="23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0" y="33"/>
                      </a:lnTo>
                      <a:lnTo>
                        <a:pt x="7" y="29"/>
                      </a:lnTo>
                      <a:lnTo>
                        <a:pt x="11" y="25"/>
                      </a:lnTo>
                      <a:lnTo>
                        <a:pt x="16" y="25"/>
                      </a:lnTo>
                      <a:lnTo>
                        <a:pt x="24" y="25"/>
                      </a:lnTo>
                      <a:lnTo>
                        <a:pt x="20" y="19"/>
                      </a:lnTo>
                      <a:lnTo>
                        <a:pt x="20" y="15"/>
                      </a:lnTo>
                      <a:lnTo>
                        <a:pt x="24" y="12"/>
                      </a:lnTo>
                      <a:lnTo>
                        <a:pt x="24" y="7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1068"/>
                <p:cNvSpPr>
                  <a:spLocks/>
                </p:cNvSpPr>
                <p:nvPr/>
              </p:nvSpPr>
              <p:spPr bwMode="auto">
                <a:xfrm>
                  <a:off x="31" y="65"/>
                  <a:ext cx="22" cy="65"/>
                </a:xfrm>
                <a:custGeom>
                  <a:avLst/>
                  <a:gdLst>
                    <a:gd name="T0" fmla="*/ 10 w 22"/>
                    <a:gd name="T1" fmla="*/ 0 h 65"/>
                    <a:gd name="T2" fmla="*/ 12 w 22"/>
                    <a:gd name="T3" fmla="*/ 2 h 65"/>
                    <a:gd name="T4" fmla="*/ 12 w 22"/>
                    <a:gd name="T5" fmla="*/ 4 h 65"/>
                    <a:gd name="T6" fmla="*/ 13 w 22"/>
                    <a:gd name="T7" fmla="*/ 8 h 65"/>
                    <a:gd name="T8" fmla="*/ 15 w 22"/>
                    <a:gd name="T9" fmla="*/ 12 h 65"/>
                    <a:gd name="T10" fmla="*/ 17 w 22"/>
                    <a:gd name="T11" fmla="*/ 14 h 65"/>
                    <a:gd name="T12" fmla="*/ 19 w 22"/>
                    <a:gd name="T13" fmla="*/ 16 h 65"/>
                    <a:gd name="T14" fmla="*/ 21 w 22"/>
                    <a:gd name="T15" fmla="*/ 20 h 65"/>
                    <a:gd name="T16" fmla="*/ 20 w 22"/>
                    <a:gd name="T17" fmla="*/ 22 h 65"/>
                    <a:gd name="T18" fmla="*/ 12 w 22"/>
                    <a:gd name="T19" fmla="*/ 26 h 65"/>
                    <a:gd name="T20" fmla="*/ 9 w 22"/>
                    <a:gd name="T21" fmla="*/ 31 h 65"/>
                    <a:gd name="T22" fmla="*/ 8 w 22"/>
                    <a:gd name="T23" fmla="*/ 39 h 65"/>
                    <a:gd name="T24" fmla="*/ 8 w 22"/>
                    <a:gd name="T25" fmla="*/ 47 h 65"/>
                    <a:gd name="T26" fmla="*/ 8 w 22"/>
                    <a:gd name="T27" fmla="*/ 55 h 65"/>
                    <a:gd name="T28" fmla="*/ 4 w 22"/>
                    <a:gd name="T29" fmla="*/ 59 h 65"/>
                    <a:gd name="T30" fmla="*/ 1 w 22"/>
                    <a:gd name="T31" fmla="*/ 64 h 65"/>
                    <a:gd name="T32" fmla="*/ 0 w 22"/>
                    <a:gd name="T33" fmla="*/ 57 h 65"/>
                    <a:gd name="T34" fmla="*/ 0 w 22"/>
                    <a:gd name="T35" fmla="*/ 41 h 65"/>
                    <a:gd name="T36" fmla="*/ 0 w 22"/>
                    <a:gd name="T37" fmla="*/ 31 h 65"/>
                    <a:gd name="T38" fmla="*/ 2 w 22"/>
                    <a:gd name="T39" fmla="*/ 28 h 65"/>
                    <a:gd name="T40" fmla="*/ 6 w 22"/>
                    <a:gd name="T41" fmla="*/ 24 h 65"/>
                    <a:gd name="T42" fmla="*/ 4 w 22"/>
                    <a:gd name="T43" fmla="*/ 16 h 65"/>
                    <a:gd name="T44" fmla="*/ 4 w 22"/>
                    <a:gd name="T45" fmla="*/ 11 h 65"/>
                    <a:gd name="T46" fmla="*/ 7 w 22"/>
                    <a:gd name="T47" fmla="*/ 9 h 65"/>
                    <a:gd name="T48" fmla="*/ 8 w 22"/>
                    <a:gd name="T49" fmla="*/ 7 h 65"/>
                    <a:gd name="T50" fmla="*/ 10 w 22"/>
                    <a:gd name="T51" fmla="*/ 0 h 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"/>
                    <a:gd name="T79" fmla="*/ 0 h 65"/>
                    <a:gd name="T80" fmla="*/ 22 w 22"/>
                    <a:gd name="T81" fmla="*/ 65 h 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" h="65">
                      <a:moveTo>
                        <a:pt x="10" y="0"/>
                      </a:move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3" y="8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19" y="16"/>
                      </a:lnTo>
                      <a:lnTo>
                        <a:pt x="21" y="20"/>
                      </a:lnTo>
                      <a:lnTo>
                        <a:pt x="20" y="22"/>
                      </a:lnTo>
                      <a:lnTo>
                        <a:pt x="12" y="26"/>
                      </a:lnTo>
                      <a:lnTo>
                        <a:pt x="9" y="31"/>
                      </a:lnTo>
                      <a:lnTo>
                        <a:pt x="8" y="39"/>
                      </a:lnTo>
                      <a:lnTo>
                        <a:pt x="8" y="47"/>
                      </a:lnTo>
                      <a:lnTo>
                        <a:pt x="8" y="55"/>
                      </a:lnTo>
                      <a:lnTo>
                        <a:pt x="4" y="59"/>
                      </a:lnTo>
                      <a:lnTo>
                        <a:pt x="1" y="64"/>
                      </a:lnTo>
                      <a:lnTo>
                        <a:pt x="0" y="57"/>
                      </a:lnTo>
                      <a:lnTo>
                        <a:pt x="0" y="41"/>
                      </a:lnTo>
                      <a:lnTo>
                        <a:pt x="0" y="31"/>
                      </a:lnTo>
                      <a:lnTo>
                        <a:pt x="2" y="28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1069"/>
              <p:cNvGrpSpPr>
                <a:grpSpLocks/>
              </p:cNvGrpSpPr>
              <p:nvPr/>
            </p:nvGrpSpPr>
            <p:grpSpPr bwMode="auto">
              <a:xfrm>
                <a:off x="40" y="161"/>
                <a:ext cx="56" cy="68"/>
                <a:chOff x="40" y="161"/>
                <a:chExt cx="56" cy="68"/>
              </a:xfrm>
            </p:grpSpPr>
            <p:grpSp>
              <p:nvGrpSpPr>
                <p:cNvPr id="206" name="Group 1070"/>
                <p:cNvGrpSpPr>
                  <a:grpSpLocks/>
                </p:cNvGrpSpPr>
                <p:nvPr/>
              </p:nvGrpSpPr>
              <p:grpSpPr bwMode="auto">
                <a:xfrm>
                  <a:off x="40" y="161"/>
                  <a:ext cx="45" cy="68"/>
                  <a:chOff x="40" y="161"/>
                  <a:chExt cx="45" cy="68"/>
                </a:xfrm>
              </p:grpSpPr>
              <p:sp>
                <p:nvSpPr>
                  <p:cNvPr id="212" name="Freeform 1071"/>
                  <p:cNvSpPr>
                    <a:spLocks/>
                  </p:cNvSpPr>
                  <p:nvPr/>
                </p:nvSpPr>
                <p:spPr bwMode="auto">
                  <a:xfrm>
                    <a:off x="40" y="161"/>
                    <a:ext cx="27" cy="58"/>
                  </a:xfrm>
                  <a:custGeom>
                    <a:avLst/>
                    <a:gdLst>
                      <a:gd name="T0" fmla="*/ 0 w 27"/>
                      <a:gd name="T1" fmla="*/ 1 h 58"/>
                      <a:gd name="T2" fmla="*/ 26 w 27"/>
                      <a:gd name="T3" fmla="*/ 0 h 58"/>
                      <a:gd name="T4" fmla="*/ 26 w 27"/>
                      <a:gd name="T5" fmla="*/ 57 h 58"/>
                      <a:gd name="T6" fmla="*/ 0 w 27"/>
                      <a:gd name="T7" fmla="*/ 57 h 58"/>
                      <a:gd name="T8" fmla="*/ 0 w 27"/>
                      <a:gd name="T9" fmla="*/ 1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58"/>
                      <a:gd name="T17" fmla="*/ 27 w 27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58">
                        <a:moveTo>
                          <a:pt x="0" y="1"/>
                        </a:moveTo>
                        <a:lnTo>
                          <a:pt x="26" y="0"/>
                        </a:lnTo>
                        <a:lnTo>
                          <a:pt x="26" y="57"/>
                        </a:lnTo>
                        <a:lnTo>
                          <a:pt x="0" y="57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" name="Freeform 1072"/>
                  <p:cNvSpPr>
                    <a:spLocks/>
                  </p:cNvSpPr>
                  <p:nvPr/>
                </p:nvSpPr>
                <p:spPr bwMode="auto">
                  <a:xfrm>
                    <a:off x="65" y="161"/>
                    <a:ext cx="20" cy="68"/>
                  </a:xfrm>
                  <a:custGeom>
                    <a:avLst/>
                    <a:gdLst>
                      <a:gd name="T0" fmla="*/ 0 w 20"/>
                      <a:gd name="T1" fmla="*/ 0 h 68"/>
                      <a:gd name="T2" fmla="*/ 0 w 20"/>
                      <a:gd name="T3" fmla="*/ 56 h 68"/>
                      <a:gd name="T4" fmla="*/ 19 w 20"/>
                      <a:gd name="T5" fmla="*/ 67 h 68"/>
                      <a:gd name="T6" fmla="*/ 19 w 20"/>
                      <a:gd name="T7" fmla="*/ 10 h 68"/>
                      <a:gd name="T8" fmla="*/ 0 w 20"/>
                      <a:gd name="T9" fmla="*/ 0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68"/>
                      <a:gd name="T17" fmla="*/ 20 w 20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68">
                        <a:moveTo>
                          <a:pt x="0" y="0"/>
                        </a:moveTo>
                        <a:lnTo>
                          <a:pt x="0" y="56"/>
                        </a:lnTo>
                        <a:lnTo>
                          <a:pt x="19" y="67"/>
                        </a:lnTo>
                        <a:lnTo>
                          <a:pt x="19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7" name="Group 1073"/>
                <p:cNvGrpSpPr>
                  <a:grpSpLocks/>
                </p:cNvGrpSpPr>
                <p:nvPr/>
              </p:nvGrpSpPr>
              <p:grpSpPr bwMode="auto">
                <a:xfrm>
                  <a:off x="68" y="167"/>
                  <a:ext cx="28" cy="42"/>
                  <a:chOff x="68" y="167"/>
                  <a:chExt cx="28" cy="42"/>
                </a:xfrm>
              </p:grpSpPr>
              <p:sp>
                <p:nvSpPr>
                  <p:cNvPr id="208" name="Freeform 1074"/>
                  <p:cNvSpPr>
                    <a:spLocks/>
                  </p:cNvSpPr>
                  <p:nvPr/>
                </p:nvSpPr>
                <p:spPr bwMode="auto">
                  <a:xfrm>
                    <a:off x="68" y="167"/>
                    <a:ext cx="22" cy="19"/>
                  </a:xfrm>
                  <a:custGeom>
                    <a:avLst/>
                    <a:gdLst>
                      <a:gd name="T0" fmla="*/ 0 w 22"/>
                      <a:gd name="T1" fmla="*/ 0 h 19"/>
                      <a:gd name="T2" fmla="*/ 0 w 22"/>
                      <a:gd name="T3" fmla="*/ 14 h 19"/>
                      <a:gd name="T4" fmla="*/ 21 w 22"/>
                      <a:gd name="T5" fmla="*/ 18 h 19"/>
                      <a:gd name="T6" fmla="*/ 21 w 22"/>
                      <a:gd name="T7" fmla="*/ 2 h 19"/>
                      <a:gd name="T8" fmla="*/ 0 w 22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19"/>
                      <a:gd name="T17" fmla="*/ 22 w 22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19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1" y="18"/>
                        </a:lnTo>
                        <a:lnTo>
                          <a:pt x="21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9" name="Freeform 1075"/>
                  <p:cNvSpPr>
                    <a:spLocks/>
                  </p:cNvSpPr>
                  <p:nvPr/>
                </p:nvSpPr>
                <p:spPr bwMode="auto">
                  <a:xfrm>
                    <a:off x="74" y="170"/>
                    <a:ext cx="22" cy="20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15 h 20"/>
                      <a:gd name="T4" fmla="*/ 21 w 22"/>
                      <a:gd name="T5" fmla="*/ 19 h 20"/>
                      <a:gd name="T6" fmla="*/ 21 w 22"/>
                      <a:gd name="T7" fmla="*/ 2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0"/>
                      <a:gd name="T17" fmla="*/ 22 w 2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0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21" y="19"/>
                        </a:lnTo>
                        <a:lnTo>
                          <a:pt x="21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0" name="Freeform 1076"/>
                  <p:cNvSpPr>
                    <a:spLocks/>
                  </p:cNvSpPr>
                  <p:nvPr/>
                </p:nvSpPr>
                <p:spPr bwMode="auto">
                  <a:xfrm>
                    <a:off x="68" y="185"/>
                    <a:ext cx="22" cy="20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15 h 20"/>
                      <a:gd name="T4" fmla="*/ 21 w 22"/>
                      <a:gd name="T5" fmla="*/ 19 h 20"/>
                      <a:gd name="T6" fmla="*/ 21 w 22"/>
                      <a:gd name="T7" fmla="*/ 2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0"/>
                      <a:gd name="T17" fmla="*/ 22 w 2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0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21" y="19"/>
                        </a:lnTo>
                        <a:lnTo>
                          <a:pt x="21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1" name="Freeform 1077"/>
                  <p:cNvSpPr>
                    <a:spLocks/>
                  </p:cNvSpPr>
                  <p:nvPr/>
                </p:nvSpPr>
                <p:spPr bwMode="auto">
                  <a:xfrm>
                    <a:off x="74" y="190"/>
                    <a:ext cx="22" cy="19"/>
                  </a:xfrm>
                  <a:custGeom>
                    <a:avLst/>
                    <a:gdLst>
                      <a:gd name="T0" fmla="*/ 0 w 22"/>
                      <a:gd name="T1" fmla="*/ 0 h 19"/>
                      <a:gd name="T2" fmla="*/ 0 w 22"/>
                      <a:gd name="T3" fmla="*/ 15 h 19"/>
                      <a:gd name="T4" fmla="*/ 21 w 22"/>
                      <a:gd name="T5" fmla="*/ 18 h 19"/>
                      <a:gd name="T6" fmla="*/ 21 w 22"/>
                      <a:gd name="T7" fmla="*/ 2 h 19"/>
                      <a:gd name="T8" fmla="*/ 0 w 22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19"/>
                      <a:gd name="T17" fmla="*/ 22 w 22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19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21" y="18"/>
                        </a:lnTo>
                        <a:lnTo>
                          <a:pt x="21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3" name="Group 1078"/>
              <p:cNvGrpSpPr>
                <a:grpSpLocks/>
              </p:cNvGrpSpPr>
              <p:nvPr/>
            </p:nvGrpSpPr>
            <p:grpSpPr bwMode="auto">
              <a:xfrm>
                <a:off x="91" y="218"/>
                <a:ext cx="332" cy="75"/>
                <a:chOff x="91" y="218"/>
                <a:chExt cx="332" cy="75"/>
              </a:xfrm>
            </p:grpSpPr>
            <p:grpSp>
              <p:nvGrpSpPr>
                <p:cNvPr id="58" name="Group 1079"/>
                <p:cNvGrpSpPr>
                  <a:grpSpLocks/>
                </p:cNvGrpSpPr>
                <p:nvPr/>
              </p:nvGrpSpPr>
              <p:grpSpPr bwMode="auto">
                <a:xfrm>
                  <a:off x="230" y="218"/>
                  <a:ext cx="193" cy="75"/>
                  <a:chOff x="230" y="218"/>
                  <a:chExt cx="193" cy="75"/>
                </a:xfrm>
              </p:grpSpPr>
              <p:grpSp>
                <p:nvGrpSpPr>
                  <p:cNvPr id="118" name="Group 1080"/>
                  <p:cNvGrpSpPr>
                    <a:grpSpLocks/>
                  </p:cNvGrpSpPr>
                  <p:nvPr/>
                </p:nvGrpSpPr>
                <p:grpSpPr bwMode="auto">
                  <a:xfrm>
                    <a:off x="230" y="218"/>
                    <a:ext cx="193" cy="62"/>
                    <a:chOff x="230" y="218"/>
                    <a:chExt cx="193" cy="62"/>
                  </a:xfrm>
                </p:grpSpPr>
                <p:grpSp>
                  <p:nvGrpSpPr>
                    <p:cNvPr id="155" name="Group 10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218"/>
                      <a:ext cx="87" cy="52"/>
                      <a:chOff x="336" y="218"/>
                      <a:chExt cx="87" cy="52"/>
                    </a:xfrm>
                  </p:grpSpPr>
                  <p:sp>
                    <p:nvSpPr>
                      <p:cNvPr id="202" name="Freeform 10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" y="218"/>
                        <a:ext cx="46" cy="19"/>
                      </a:xfrm>
                      <a:custGeom>
                        <a:avLst/>
                        <a:gdLst>
                          <a:gd name="T0" fmla="*/ 0 w 46"/>
                          <a:gd name="T1" fmla="*/ 6 h 19"/>
                          <a:gd name="T2" fmla="*/ 4 w 46"/>
                          <a:gd name="T3" fmla="*/ 3 h 19"/>
                          <a:gd name="T4" fmla="*/ 10 w 46"/>
                          <a:gd name="T5" fmla="*/ 3 h 19"/>
                          <a:gd name="T6" fmla="*/ 13 w 46"/>
                          <a:gd name="T7" fmla="*/ 8 h 19"/>
                          <a:gd name="T8" fmla="*/ 20 w 46"/>
                          <a:gd name="T9" fmla="*/ 8 h 19"/>
                          <a:gd name="T10" fmla="*/ 20 w 46"/>
                          <a:gd name="T11" fmla="*/ 4 h 19"/>
                          <a:gd name="T12" fmla="*/ 23 w 46"/>
                          <a:gd name="T13" fmla="*/ 4 h 19"/>
                          <a:gd name="T14" fmla="*/ 23 w 46"/>
                          <a:gd name="T15" fmla="*/ 6 h 19"/>
                          <a:gd name="T16" fmla="*/ 38 w 46"/>
                          <a:gd name="T17" fmla="*/ 6 h 19"/>
                          <a:gd name="T18" fmla="*/ 38 w 46"/>
                          <a:gd name="T19" fmla="*/ 4 h 19"/>
                          <a:gd name="T20" fmla="*/ 41 w 46"/>
                          <a:gd name="T21" fmla="*/ 4 h 19"/>
                          <a:gd name="T22" fmla="*/ 41 w 46"/>
                          <a:gd name="T23" fmla="*/ 0 h 19"/>
                          <a:gd name="T24" fmla="*/ 45 w 46"/>
                          <a:gd name="T25" fmla="*/ 0 h 19"/>
                          <a:gd name="T26" fmla="*/ 45 w 46"/>
                          <a:gd name="T27" fmla="*/ 18 h 19"/>
                          <a:gd name="T28" fmla="*/ 0 w 46"/>
                          <a:gd name="T29" fmla="*/ 18 h 19"/>
                          <a:gd name="T30" fmla="*/ 0 w 46"/>
                          <a:gd name="T31" fmla="*/ 6 h 1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46"/>
                          <a:gd name="T49" fmla="*/ 0 h 19"/>
                          <a:gd name="T50" fmla="*/ 46 w 46"/>
                          <a:gd name="T51" fmla="*/ 19 h 1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46" h="19">
                            <a:moveTo>
                              <a:pt x="0" y="6"/>
                            </a:moveTo>
                            <a:lnTo>
                              <a:pt x="4" y="3"/>
                            </a:lnTo>
                            <a:lnTo>
                              <a:pt x="10" y="3"/>
                            </a:lnTo>
                            <a:lnTo>
                              <a:pt x="13" y="8"/>
                            </a:lnTo>
                            <a:lnTo>
                              <a:pt x="20" y="8"/>
                            </a:lnTo>
                            <a:lnTo>
                              <a:pt x="20" y="4"/>
                            </a:lnTo>
                            <a:lnTo>
                              <a:pt x="23" y="4"/>
                            </a:lnTo>
                            <a:lnTo>
                              <a:pt x="23" y="6"/>
                            </a:lnTo>
                            <a:lnTo>
                              <a:pt x="38" y="6"/>
                            </a:lnTo>
                            <a:lnTo>
                              <a:pt x="38" y="4"/>
                            </a:lnTo>
                            <a:lnTo>
                              <a:pt x="41" y="4"/>
                            </a:lnTo>
                            <a:lnTo>
                              <a:pt x="41" y="0"/>
                            </a:lnTo>
                            <a:lnTo>
                              <a:pt x="45" y="0"/>
                            </a:lnTo>
                            <a:lnTo>
                              <a:pt x="45" y="18"/>
                            </a:lnTo>
                            <a:lnTo>
                              <a:pt x="0" y="18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20202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3" name="Freeform 10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" y="227"/>
                        <a:ext cx="75" cy="43"/>
                      </a:xfrm>
                      <a:custGeom>
                        <a:avLst/>
                        <a:gdLst>
                          <a:gd name="T0" fmla="*/ 0 w 75"/>
                          <a:gd name="T1" fmla="*/ 0 h 43"/>
                          <a:gd name="T2" fmla="*/ 74 w 75"/>
                          <a:gd name="T3" fmla="*/ 0 h 43"/>
                          <a:gd name="T4" fmla="*/ 74 w 75"/>
                          <a:gd name="T5" fmla="*/ 42 h 43"/>
                          <a:gd name="T6" fmla="*/ 0 w 75"/>
                          <a:gd name="T7" fmla="*/ 42 h 43"/>
                          <a:gd name="T8" fmla="*/ 0 w 75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5"/>
                          <a:gd name="T16" fmla="*/ 0 h 43"/>
                          <a:gd name="T17" fmla="*/ 75 w 75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5" h="43">
                            <a:moveTo>
                              <a:pt x="0" y="0"/>
                            </a:moveTo>
                            <a:lnTo>
                              <a:pt x="74" y="0"/>
                            </a:lnTo>
                            <a:lnTo>
                              <a:pt x="74" y="42"/>
                            </a:lnTo>
                            <a:lnTo>
                              <a:pt x="0" y="4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4" name="Line 10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0" y="258"/>
                        <a:ext cx="4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5" name="Freeform 10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" y="223"/>
                        <a:ext cx="22" cy="47"/>
                      </a:xfrm>
                      <a:custGeom>
                        <a:avLst/>
                        <a:gdLst>
                          <a:gd name="T0" fmla="*/ 5 w 22"/>
                          <a:gd name="T1" fmla="*/ 0 h 47"/>
                          <a:gd name="T2" fmla="*/ 8 w 22"/>
                          <a:gd name="T3" fmla="*/ 0 h 47"/>
                          <a:gd name="T4" fmla="*/ 11 w 22"/>
                          <a:gd name="T5" fmla="*/ 1 h 47"/>
                          <a:gd name="T6" fmla="*/ 13 w 22"/>
                          <a:gd name="T7" fmla="*/ 2 h 47"/>
                          <a:gd name="T8" fmla="*/ 14 w 22"/>
                          <a:gd name="T9" fmla="*/ 6 h 47"/>
                          <a:gd name="T10" fmla="*/ 20 w 22"/>
                          <a:gd name="T11" fmla="*/ 3 h 47"/>
                          <a:gd name="T12" fmla="*/ 21 w 22"/>
                          <a:gd name="T13" fmla="*/ 46 h 47"/>
                          <a:gd name="T14" fmla="*/ 0 w 22"/>
                          <a:gd name="T15" fmla="*/ 46 h 47"/>
                          <a:gd name="T16" fmla="*/ 0 w 22"/>
                          <a:gd name="T17" fmla="*/ 3 h 47"/>
                          <a:gd name="T18" fmla="*/ 5 w 22"/>
                          <a:gd name="T19" fmla="*/ 0 h 4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2"/>
                          <a:gd name="T31" fmla="*/ 0 h 47"/>
                          <a:gd name="T32" fmla="*/ 22 w 22"/>
                          <a:gd name="T33" fmla="*/ 47 h 4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2" h="47">
                            <a:moveTo>
                              <a:pt x="5" y="0"/>
                            </a:moveTo>
                            <a:lnTo>
                              <a:pt x="8" y="0"/>
                            </a:lnTo>
                            <a:lnTo>
                              <a:pt x="11" y="1"/>
                            </a:lnTo>
                            <a:lnTo>
                              <a:pt x="13" y="2"/>
                            </a:lnTo>
                            <a:lnTo>
                              <a:pt x="14" y="6"/>
                            </a:lnTo>
                            <a:lnTo>
                              <a:pt x="20" y="3"/>
                            </a:lnTo>
                            <a:lnTo>
                              <a:pt x="21" y="46"/>
                            </a:lnTo>
                            <a:lnTo>
                              <a:pt x="0" y="46"/>
                            </a:lnTo>
                            <a:lnTo>
                              <a:pt x="0" y="3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6" name="Group 10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" y="223"/>
                      <a:ext cx="110" cy="57"/>
                      <a:chOff x="230" y="223"/>
                      <a:chExt cx="110" cy="57"/>
                    </a:xfrm>
                  </p:grpSpPr>
                  <p:sp>
                    <p:nvSpPr>
                      <p:cNvPr id="157" name="Freeform 10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" y="261"/>
                        <a:ext cx="110" cy="19"/>
                      </a:xfrm>
                      <a:custGeom>
                        <a:avLst/>
                        <a:gdLst>
                          <a:gd name="T0" fmla="*/ 0 w 110"/>
                          <a:gd name="T1" fmla="*/ 0 h 19"/>
                          <a:gd name="T2" fmla="*/ 109 w 110"/>
                          <a:gd name="T3" fmla="*/ 0 h 19"/>
                          <a:gd name="T4" fmla="*/ 109 w 110"/>
                          <a:gd name="T5" fmla="*/ 18 h 19"/>
                          <a:gd name="T6" fmla="*/ 0 w 110"/>
                          <a:gd name="T7" fmla="*/ 18 h 19"/>
                          <a:gd name="T8" fmla="*/ 0 w 11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0"/>
                          <a:gd name="T16" fmla="*/ 0 h 19"/>
                          <a:gd name="T17" fmla="*/ 110 w 11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0" h="19">
                            <a:moveTo>
                              <a:pt x="0" y="0"/>
                            </a:moveTo>
                            <a:lnTo>
                              <a:pt x="109" y="0"/>
                            </a:lnTo>
                            <a:lnTo>
                              <a:pt x="10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58" name="Freeform 10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" y="223"/>
                        <a:ext cx="110" cy="39"/>
                      </a:xfrm>
                      <a:custGeom>
                        <a:avLst/>
                        <a:gdLst>
                          <a:gd name="T0" fmla="*/ 0 w 110"/>
                          <a:gd name="T1" fmla="*/ 0 h 39"/>
                          <a:gd name="T2" fmla="*/ 109 w 110"/>
                          <a:gd name="T3" fmla="*/ 0 h 39"/>
                          <a:gd name="T4" fmla="*/ 109 w 110"/>
                          <a:gd name="T5" fmla="*/ 38 h 39"/>
                          <a:gd name="T6" fmla="*/ 0 w 110"/>
                          <a:gd name="T7" fmla="*/ 38 h 39"/>
                          <a:gd name="T8" fmla="*/ 0 w 110"/>
                          <a:gd name="T9" fmla="*/ 0 h 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0"/>
                          <a:gd name="T16" fmla="*/ 0 h 39"/>
                          <a:gd name="T17" fmla="*/ 110 w 110"/>
                          <a:gd name="T18" fmla="*/ 39 h 3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0" h="39">
                            <a:moveTo>
                              <a:pt x="0" y="0"/>
                            </a:moveTo>
                            <a:lnTo>
                              <a:pt x="109" y="0"/>
                            </a:lnTo>
                            <a:lnTo>
                              <a:pt x="109" y="38"/>
                            </a:lnTo>
                            <a:lnTo>
                              <a:pt x="0" y="3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59" name="Group 10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" y="227"/>
                        <a:ext cx="86" cy="46"/>
                        <a:chOff x="251" y="227"/>
                        <a:chExt cx="86" cy="46"/>
                      </a:xfrm>
                    </p:grpSpPr>
                    <p:grpSp>
                      <p:nvGrpSpPr>
                        <p:cNvPr id="160" name="Group 10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1" y="227"/>
                          <a:ext cx="84" cy="39"/>
                          <a:chOff x="251" y="227"/>
                          <a:chExt cx="84" cy="39"/>
                        </a:xfrm>
                      </p:grpSpPr>
                      <p:grpSp>
                        <p:nvGrpSpPr>
                          <p:cNvPr id="167" name="Group 10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0" y="227"/>
                            <a:ext cx="20" cy="39"/>
                            <a:chOff x="300" y="227"/>
                            <a:chExt cx="20" cy="39"/>
                          </a:xfrm>
                        </p:grpSpPr>
                        <p:sp>
                          <p:nvSpPr>
                            <p:cNvPr id="196" name="Freeform 10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0" y="227"/>
                              <a:ext cx="20" cy="25"/>
                            </a:xfrm>
                            <a:custGeom>
                              <a:avLst/>
                              <a:gdLst>
                                <a:gd name="T0" fmla="*/ 4 w 20"/>
                                <a:gd name="T1" fmla="*/ 0 h 25"/>
                                <a:gd name="T2" fmla="*/ 4 w 20"/>
                                <a:gd name="T3" fmla="*/ 5 h 25"/>
                                <a:gd name="T4" fmla="*/ 19 w 20"/>
                                <a:gd name="T5" fmla="*/ 5 h 25"/>
                                <a:gd name="T6" fmla="*/ 19 w 20"/>
                                <a:gd name="T7" fmla="*/ 24 h 25"/>
                                <a:gd name="T8" fmla="*/ 0 w 20"/>
                                <a:gd name="T9" fmla="*/ 24 h 25"/>
                                <a:gd name="T10" fmla="*/ 0 w 20"/>
                                <a:gd name="T11" fmla="*/ 0 h 25"/>
                                <a:gd name="T12" fmla="*/ 4 w 20"/>
                                <a:gd name="T13" fmla="*/ 0 h 25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20"/>
                                <a:gd name="T22" fmla="*/ 0 h 25"/>
                                <a:gd name="T23" fmla="*/ 20 w 20"/>
                                <a:gd name="T24" fmla="*/ 25 h 25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20" h="25">
                                  <a:moveTo>
                                    <a:pt x="4" y="0"/>
                                  </a:moveTo>
                                  <a:lnTo>
                                    <a:pt x="4" y="5"/>
                                  </a:lnTo>
                                  <a:lnTo>
                                    <a:pt x="19" y="5"/>
                                  </a:lnTo>
                                  <a:lnTo>
                                    <a:pt x="19" y="24"/>
                                  </a:lnTo>
                                  <a:lnTo>
                                    <a:pt x="0" y="24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square"/>
                            <a:lstStyle>
                              <a:lvl1pPr marL="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pt-BR" sz="1213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97" name="Group 10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0" y="235"/>
                              <a:ext cx="20" cy="31"/>
                              <a:chOff x="300" y="235"/>
                              <a:chExt cx="20" cy="31"/>
                            </a:xfrm>
                          </p:grpSpPr>
                          <p:sp>
                            <p:nvSpPr>
                              <p:cNvPr id="198" name="Freeform 109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0" y="235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99" name="Freeform 10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0" y="243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00" name="Freeform 10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0" y="247"/>
                                <a:ext cx="20" cy="19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19"/>
                                  <a:gd name="T2" fmla="*/ 19 w 20"/>
                                  <a:gd name="T3" fmla="*/ 0 h 19"/>
                                  <a:gd name="T4" fmla="*/ 19 w 20"/>
                                  <a:gd name="T5" fmla="*/ 18 h 19"/>
                                  <a:gd name="T6" fmla="*/ 0 w 20"/>
                                  <a:gd name="T7" fmla="*/ 18 h 19"/>
                                  <a:gd name="T8" fmla="*/ 0 w 20"/>
                                  <a:gd name="T9" fmla="*/ 0 h 19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19"/>
                                  <a:gd name="T17" fmla="*/ 20 w 20"/>
                                  <a:gd name="T18" fmla="*/ 19 h 19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19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8"/>
                                    </a:lnTo>
                                    <a:lnTo>
                                      <a:pt x="0" y="18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01" name="Freeform 109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0" y="238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68" name="Group 10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" y="227"/>
                            <a:ext cx="20" cy="39"/>
                            <a:chOff x="284" y="227"/>
                            <a:chExt cx="20" cy="39"/>
                          </a:xfrm>
                        </p:grpSpPr>
                        <p:sp>
                          <p:nvSpPr>
                            <p:cNvPr id="190" name="Freeform 10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" y="227"/>
                              <a:ext cx="20" cy="25"/>
                            </a:xfrm>
                            <a:custGeom>
                              <a:avLst/>
                              <a:gdLst>
                                <a:gd name="T0" fmla="*/ 4 w 20"/>
                                <a:gd name="T1" fmla="*/ 0 h 25"/>
                                <a:gd name="T2" fmla="*/ 4 w 20"/>
                                <a:gd name="T3" fmla="*/ 5 h 25"/>
                                <a:gd name="T4" fmla="*/ 19 w 20"/>
                                <a:gd name="T5" fmla="*/ 5 h 25"/>
                                <a:gd name="T6" fmla="*/ 19 w 20"/>
                                <a:gd name="T7" fmla="*/ 24 h 25"/>
                                <a:gd name="T8" fmla="*/ 0 w 20"/>
                                <a:gd name="T9" fmla="*/ 24 h 25"/>
                                <a:gd name="T10" fmla="*/ 0 w 20"/>
                                <a:gd name="T11" fmla="*/ 0 h 25"/>
                                <a:gd name="T12" fmla="*/ 4 w 20"/>
                                <a:gd name="T13" fmla="*/ 0 h 25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20"/>
                                <a:gd name="T22" fmla="*/ 0 h 25"/>
                                <a:gd name="T23" fmla="*/ 20 w 20"/>
                                <a:gd name="T24" fmla="*/ 25 h 25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20" h="25">
                                  <a:moveTo>
                                    <a:pt x="4" y="0"/>
                                  </a:moveTo>
                                  <a:lnTo>
                                    <a:pt x="4" y="5"/>
                                  </a:lnTo>
                                  <a:lnTo>
                                    <a:pt x="19" y="5"/>
                                  </a:lnTo>
                                  <a:lnTo>
                                    <a:pt x="19" y="24"/>
                                  </a:lnTo>
                                  <a:lnTo>
                                    <a:pt x="0" y="24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square"/>
                            <a:lstStyle>
                              <a:lvl1pPr marL="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pt-BR" sz="1213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91" name="Group 11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4" y="235"/>
                              <a:ext cx="20" cy="31"/>
                              <a:chOff x="284" y="235"/>
                              <a:chExt cx="20" cy="31"/>
                            </a:xfrm>
                          </p:grpSpPr>
                          <p:sp>
                            <p:nvSpPr>
                              <p:cNvPr id="192" name="Freeform 11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4" y="235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93" name="Freeform 11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4" y="243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94" name="Freeform 1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4" y="247"/>
                                <a:ext cx="20" cy="19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19"/>
                                  <a:gd name="T2" fmla="*/ 19 w 20"/>
                                  <a:gd name="T3" fmla="*/ 0 h 19"/>
                                  <a:gd name="T4" fmla="*/ 19 w 20"/>
                                  <a:gd name="T5" fmla="*/ 18 h 19"/>
                                  <a:gd name="T6" fmla="*/ 0 w 20"/>
                                  <a:gd name="T7" fmla="*/ 18 h 19"/>
                                  <a:gd name="T8" fmla="*/ 0 w 20"/>
                                  <a:gd name="T9" fmla="*/ 0 h 19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19"/>
                                  <a:gd name="T17" fmla="*/ 20 w 20"/>
                                  <a:gd name="T18" fmla="*/ 19 h 19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19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8"/>
                                    </a:lnTo>
                                    <a:lnTo>
                                      <a:pt x="0" y="18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95" name="Freeform 110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4" y="238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69" name="Group 11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" y="227"/>
                            <a:ext cx="20" cy="39"/>
                            <a:chOff x="268" y="227"/>
                            <a:chExt cx="20" cy="39"/>
                          </a:xfrm>
                        </p:grpSpPr>
                        <p:sp>
                          <p:nvSpPr>
                            <p:cNvPr id="184" name="Freeform 11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8" y="227"/>
                              <a:ext cx="20" cy="25"/>
                            </a:xfrm>
                            <a:custGeom>
                              <a:avLst/>
                              <a:gdLst>
                                <a:gd name="T0" fmla="*/ 4 w 20"/>
                                <a:gd name="T1" fmla="*/ 0 h 25"/>
                                <a:gd name="T2" fmla="*/ 4 w 20"/>
                                <a:gd name="T3" fmla="*/ 5 h 25"/>
                                <a:gd name="T4" fmla="*/ 19 w 20"/>
                                <a:gd name="T5" fmla="*/ 5 h 25"/>
                                <a:gd name="T6" fmla="*/ 19 w 20"/>
                                <a:gd name="T7" fmla="*/ 24 h 25"/>
                                <a:gd name="T8" fmla="*/ 0 w 20"/>
                                <a:gd name="T9" fmla="*/ 24 h 25"/>
                                <a:gd name="T10" fmla="*/ 0 w 20"/>
                                <a:gd name="T11" fmla="*/ 0 h 25"/>
                                <a:gd name="T12" fmla="*/ 4 w 20"/>
                                <a:gd name="T13" fmla="*/ 0 h 25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20"/>
                                <a:gd name="T22" fmla="*/ 0 h 25"/>
                                <a:gd name="T23" fmla="*/ 20 w 20"/>
                                <a:gd name="T24" fmla="*/ 25 h 25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20" h="25">
                                  <a:moveTo>
                                    <a:pt x="4" y="0"/>
                                  </a:moveTo>
                                  <a:lnTo>
                                    <a:pt x="4" y="5"/>
                                  </a:lnTo>
                                  <a:lnTo>
                                    <a:pt x="19" y="5"/>
                                  </a:lnTo>
                                  <a:lnTo>
                                    <a:pt x="19" y="24"/>
                                  </a:lnTo>
                                  <a:lnTo>
                                    <a:pt x="0" y="24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square"/>
                            <a:lstStyle>
                              <a:lvl1pPr marL="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pt-BR" sz="1213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85" name="Group 110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8" y="235"/>
                              <a:ext cx="20" cy="31"/>
                              <a:chOff x="268" y="235"/>
                              <a:chExt cx="20" cy="31"/>
                            </a:xfrm>
                          </p:grpSpPr>
                          <p:sp>
                            <p:nvSpPr>
                              <p:cNvPr id="186" name="Freeform 110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8" y="235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87" name="Freeform 110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8" y="243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88" name="Freeform 11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8" y="247"/>
                                <a:ext cx="20" cy="19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19"/>
                                  <a:gd name="T2" fmla="*/ 19 w 20"/>
                                  <a:gd name="T3" fmla="*/ 0 h 19"/>
                                  <a:gd name="T4" fmla="*/ 19 w 20"/>
                                  <a:gd name="T5" fmla="*/ 18 h 19"/>
                                  <a:gd name="T6" fmla="*/ 0 w 20"/>
                                  <a:gd name="T7" fmla="*/ 18 h 19"/>
                                  <a:gd name="T8" fmla="*/ 0 w 20"/>
                                  <a:gd name="T9" fmla="*/ 0 h 19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19"/>
                                  <a:gd name="T17" fmla="*/ 20 w 20"/>
                                  <a:gd name="T18" fmla="*/ 19 h 19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19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8"/>
                                    </a:lnTo>
                                    <a:lnTo>
                                      <a:pt x="0" y="18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89" name="Freeform 11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8" y="238"/>
                                <a:ext cx="20" cy="2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20"/>
                                  <a:gd name="T2" fmla="*/ 19 w 20"/>
                                  <a:gd name="T3" fmla="*/ 0 h 20"/>
                                  <a:gd name="T4" fmla="*/ 19 w 20"/>
                                  <a:gd name="T5" fmla="*/ 19 h 20"/>
                                  <a:gd name="T6" fmla="*/ 0 w 20"/>
                                  <a:gd name="T7" fmla="*/ 19 h 20"/>
                                  <a:gd name="T8" fmla="*/ 0 w 20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0"/>
                                  <a:gd name="T16" fmla="*/ 0 h 20"/>
                                  <a:gd name="T17" fmla="*/ 20 w 20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0" h="20">
                                    <a:moveTo>
                                      <a:pt x="0" y="0"/>
                                    </a:moveTo>
                                    <a:lnTo>
                                      <a:pt x="19" y="0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70" name="Group 11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1" y="227"/>
                            <a:ext cx="22" cy="39"/>
                            <a:chOff x="251" y="227"/>
                            <a:chExt cx="22" cy="39"/>
                          </a:xfrm>
                        </p:grpSpPr>
                        <p:sp>
                          <p:nvSpPr>
                            <p:cNvPr id="178" name="Freeform 11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1" y="227"/>
                              <a:ext cx="22" cy="25"/>
                            </a:xfrm>
                            <a:custGeom>
                              <a:avLst/>
                              <a:gdLst>
                                <a:gd name="T0" fmla="*/ 6 w 22"/>
                                <a:gd name="T1" fmla="*/ 0 h 25"/>
                                <a:gd name="T2" fmla="*/ 6 w 22"/>
                                <a:gd name="T3" fmla="*/ 5 h 25"/>
                                <a:gd name="T4" fmla="*/ 21 w 22"/>
                                <a:gd name="T5" fmla="*/ 5 h 25"/>
                                <a:gd name="T6" fmla="*/ 21 w 22"/>
                                <a:gd name="T7" fmla="*/ 24 h 25"/>
                                <a:gd name="T8" fmla="*/ 0 w 22"/>
                                <a:gd name="T9" fmla="*/ 24 h 25"/>
                                <a:gd name="T10" fmla="*/ 0 w 22"/>
                                <a:gd name="T11" fmla="*/ 0 h 25"/>
                                <a:gd name="T12" fmla="*/ 6 w 22"/>
                                <a:gd name="T13" fmla="*/ 0 h 25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22"/>
                                <a:gd name="T22" fmla="*/ 0 h 25"/>
                                <a:gd name="T23" fmla="*/ 22 w 22"/>
                                <a:gd name="T24" fmla="*/ 25 h 25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22" h="25">
                                  <a:moveTo>
                                    <a:pt x="6" y="0"/>
                                  </a:moveTo>
                                  <a:lnTo>
                                    <a:pt x="6" y="5"/>
                                  </a:lnTo>
                                  <a:lnTo>
                                    <a:pt x="21" y="5"/>
                                  </a:lnTo>
                                  <a:lnTo>
                                    <a:pt x="21" y="24"/>
                                  </a:lnTo>
                                  <a:lnTo>
                                    <a:pt x="0" y="24"/>
                                  </a:lnTo>
                                  <a:lnTo>
                                    <a:pt x="0" y="0"/>
                                  </a:lnTo>
                                  <a:lnTo>
                                    <a:pt x="6" y="0"/>
                                  </a:lnTo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square"/>
                            <a:lstStyle>
                              <a:lvl1pPr marL="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pt-BR" sz="1213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79" name="Group 11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1" y="235"/>
                              <a:ext cx="22" cy="31"/>
                              <a:chOff x="251" y="235"/>
                              <a:chExt cx="22" cy="31"/>
                            </a:xfrm>
                          </p:grpSpPr>
                          <p:sp>
                            <p:nvSpPr>
                              <p:cNvPr id="180" name="Freeform 11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" y="235"/>
                                <a:ext cx="22" cy="20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20"/>
                                  <a:gd name="T2" fmla="*/ 21 w 22"/>
                                  <a:gd name="T3" fmla="*/ 0 h 20"/>
                                  <a:gd name="T4" fmla="*/ 21 w 22"/>
                                  <a:gd name="T5" fmla="*/ 19 h 20"/>
                                  <a:gd name="T6" fmla="*/ 0 w 22"/>
                                  <a:gd name="T7" fmla="*/ 19 h 20"/>
                                  <a:gd name="T8" fmla="*/ 0 w 22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20"/>
                                  <a:gd name="T17" fmla="*/ 22 w 22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20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81" name="Freeform 1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" y="243"/>
                                <a:ext cx="22" cy="20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20"/>
                                  <a:gd name="T2" fmla="*/ 21 w 22"/>
                                  <a:gd name="T3" fmla="*/ 0 h 20"/>
                                  <a:gd name="T4" fmla="*/ 21 w 22"/>
                                  <a:gd name="T5" fmla="*/ 19 h 20"/>
                                  <a:gd name="T6" fmla="*/ 0 w 22"/>
                                  <a:gd name="T7" fmla="*/ 19 h 20"/>
                                  <a:gd name="T8" fmla="*/ 0 w 22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20"/>
                                  <a:gd name="T17" fmla="*/ 22 w 22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20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82" name="Freeform 11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" y="247"/>
                                <a:ext cx="22" cy="19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19"/>
                                  <a:gd name="T2" fmla="*/ 21 w 22"/>
                                  <a:gd name="T3" fmla="*/ 0 h 19"/>
                                  <a:gd name="T4" fmla="*/ 21 w 22"/>
                                  <a:gd name="T5" fmla="*/ 18 h 19"/>
                                  <a:gd name="T6" fmla="*/ 0 w 22"/>
                                  <a:gd name="T7" fmla="*/ 18 h 19"/>
                                  <a:gd name="T8" fmla="*/ 0 w 22"/>
                                  <a:gd name="T9" fmla="*/ 0 h 19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19"/>
                                  <a:gd name="T17" fmla="*/ 22 w 22"/>
                                  <a:gd name="T18" fmla="*/ 19 h 19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19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0" y="18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83" name="Freeform 11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" y="238"/>
                                <a:ext cx="22" cy="20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20"/>
                                  <a:gd name="T2" fmla="*/ 21 w 22"/>
                                  <a:gd name="T3" fmla="*/ 0 h 20"/>
                                  <a:gd name="T4" fmla="*/ 21 w 22"/>
                                  <a:gd name="T5" fmla="*/ 19 h 20"/>
                                  <a:gd name="T6" fmla="*/ 0 w 22"/>
                                  <a:gd name="T7" fmla="*/ 19 h 20"/>
                                  <a:gd name="T8" fmla="*/ 0 w 22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20"/>
                                  <a:gd name="T17" fmla="*/ 22 w 22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20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71" name="Group 11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" y="227"/>
                            <a:ext cx="22" cy="39"/>
                            <a:chOff x="313" y="227"/>
                            <a:chExt cx="22" cy="39"/>
                          </a:xfrm>
                        </p:grpSpPr>
                        <p:sp>
                          <p:nvSpPr>
                            <p:cNvPr id="172" name="Freeform 11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3" y="227"/>
                              <a:ext cx="22" cy="25"/>
                            </a:xfrm>
                            <a:custGeom>
                              <a:avLst/>
                              <a:gdLst>
                                <a:gd name="T0" fmla="*/ 5 w 22"/>
                                <a:gd name="T1" fmla="*/ 0 h 25"/>
                                <a:gd name="T2" fmla="*/ 5 w 22"/>
                                <a:gd name="T3" fmla="*/ 5 h 25"/>
                                <a:gd name="T4" fmla="*/ 21 w 22"/>
                                <a:gd name="T5" fmla="*/ 5 h 25"/>
                                <a:gd name="T6" fmla="*/ 21 w 22"/>
                                <a:gd name="T7" fmla="*/ 24 h 25"/>
                                <a:gd name="T8" fmla="*/ 0 w 22"/>
                                <a:gd name="T9" fmla="*/ 24 h 25"/>
                                <a:gd name="T10" fmla="*/ 0 w 22"/>
                                <a:gd name="T11" fmla="*/ 0 h 25"/>
                                <a:gd name="T12" fmla="*/ 5 w 22"/>
                                <a:gd name="T13" fmla="*/ 0 h 25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22"/>
                                <a:gd name="T22" fmla="*/ 0 h 25"/>
                                <a:gd name="T23" fmla="*/ 22 w 22"/>
                                <a:gd name="T24" fmla="*/ 25 h 25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22" h="25">
                                  <a:moveTo>
                                    <a:pt x="5" y="0"/>
                                  </a:moveTo>
                                  <a:lnTo>
                                    <a:pt x="5" y="5"/>
                                  </a:lnTo>
                                  <a:lnTo>
                                    <a:pt x="21" y="5"/>
                                  </a:lnTo>
                                  <a:lnTo>
                                    <a:pt x="21" y="24"/>
                                  </a:lnTo>
                                  <a:lnTo>
                                    <a:pt x="0" y="24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" y="0"/>
                                  </a:lnTo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square"/>
                            <a:lstStyle>
                              <a:lvl1pPr marL="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pt-BR" sz="1213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73" name="Group 11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3" y="235"/>
                              <a:ext cx="22" cy="31"/>
                              <a:chOff x="313" y="235"/>
                              <a:chExt cx="22" cy="31"/>
                            </a:xfrm>
                          </p:grpSpPr>
                          <p:sp>
                            <p:nvSpPr>
                              <p:cNvPr id="174" name="Freeform 11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" y="235"/>
                                <a:ext cx="22" cy="20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20"/>
                                  <a:gd name="T2" fmla="*/ 21 w 22"/>
                                  <a:gd name="T3" fmla="*/ 0 h 20"/>
                                  <a:gd name="T4" fmla="*/ 21 w 22"/>
                                  <a:gd name="T5" fmla="*/ 19 h 20"/>
                                  <a:gd name="T6" fmla="*/ 0 w 22"/>
                                  <a:gd name="T7" fmla="*/ 19 h 20"/>
                                  <a:gd name="T8" fmla="*/ 0 w 22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20"/>
                                  <a:gd name="T17" fmla="*/ 22 w 22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20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5" name="Freeform 11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" y="243"/>
                                <a:ext cx="22" cy="20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20"/>
                                  <a:gd name="T2" fmla="*/ 21 w 22"/>
                                  <a:gd name="T3" fmla="*/ 0 h 20"/>
                                  <a:gd name="T4" fmla="*/ 21 w 22"/>
                                  <a:gd name="T5" fmla="*/ 19 h 20"/>
                                  <a:gd name="T6" fmla="*/ 0 w 22"/>
                                  <a:gd name="T7" fmla="*/ 19 h 20"/>
                                  <a:gd name="T8" fmla="*/ 0 w 22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20"/>
                                  <a:gd name="T17" fmla="*/ 22 w 22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20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6" name="Freeform 11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" y="247"/>
                                <a:ext cx="22" cy="19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19"/>
                                  <a:gd name="T2" fmla="*/ 21 w 22"/>
                                  <a:gd name="T3" fmla="*/ 0 h 19"/>
                                  <a:gd name="T4" fmla="*/ 21 w 22"/>
                                  <a:gd name="T5" fmla="*/ 18 h 19"/>
                                  <a:gd name="T6" fmla="*/ 0 w 22"/>
                                  <a:gd name="T7" fmla="*/ 18 h 19"/>
                                  <a:gd name="T8" fmla="*/ 0 w 22"/>
                                  <a:gd name="T9" fmla="*/ 0 h 19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19"/>
                                  <a:gd name="T17" fmla="*/ 22 w 22"/>
                                  <a:gd name="T18" fmla="*/ 19 h 19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19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0" y="18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7" name="Freeform 11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" y="238"/>
                                <a:ext cx="22" cy="20"/>
                              </a:xfrm>
                              <a:custGeom>
                                <a:avLst/>
                                <a:gdLst>
                                  <a:gd name="T0" fmla="*/ 0 w 22"/>
                                  <a:gd name="T1" fmla="*/ 0 h 20"/>
                                  <a:gd name="T2" fmla="*/ 21 w 22"/>
                                  <a:gd name="T3" fmla="*/ 0 h 20"/>
                                  <a:gd name="T4" fmla="*/ 21 w 22"/>
                                  <a:gd name="T5" fmla="*/ 19 h 20"/>
                                  <a:gd name="T6" fmla="*/ 0 w 22"/>
                                  <a:gd name="T7" fmla="*/ 19 h 20"/>
                                  <a:gd name="T8" fmla="*/ 0 w 22"/>
                                  <a:gd name="T9" fmla="*/ 0 h 2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22"/>
                                  <a:gd name="T16" fmla="*/ 0 h 20"/>
                                  <a:gd name="T17" fmla="*/ 22 w 22"/>
                                  <a:gd name="T18" fmla="*/ 20 h 2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22" h="20">
                                    <a:moveTo>
                                      <a:pt x="0" y="0"/>
                                    </a:moveTo>
                                    <a:lnTo>
                                      <a:pt x="21" y="0"/>
                                    </a:lnTo>
                                    <a:lnTo>
                                      <a:pt x="21" y="19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20202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/>
                              <a:lstStyle>
                                <a:lvl1pPr marL="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indent="0">
                                  <a:defRPr sz="1100"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endParaRPr lang="pt-BR" sz="1213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61" name="Group 11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" y="254"/>
                          <a:ext cx="83" cy="19"/>
                          <a:chOff x="254" y="254"/>
                          <a:chExt cx="83" cy="19"/>
                        </a:xfrm>
                      </p:grpSpPr>
                      <p:sp>
                        <p:nvSpPr>
                          <p:cNvPr id="162" name="Freeform 1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" y="254"/>
                            <a:ext cx="21" cy="19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19"/>
                              <a:gd name="T2" fmla="*/ 20 w 21"/>
                              <a:gd name="T3" fmla="*/ 0 h 19"/>
                              <a:gd name="T4" fmla="*/ 20 w 21"/>
                              <a:gd name="T5" fmla="*/ 18 h 19"/>
                              <a:gd name="T6" fmla="*/ 0 w 21"/>
                              <a:gd name="T7" fmla="*/ 18 h 19"/>
                              <a:gd name="T8" fmla="*/ 0 w 21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"/>
                              <a:gd name="T16" fmla="*/ 0 h 19"/>
                              <a:gd name="T17" fmla="*/ 21 w 21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" h="19">
                                <a:moveTo>
                                  <a:pt x="0" y="0"/>
                                </a:moveTo>
                                <a:lnTo>
                                  <a:pt x="20" y="0"/>
                                </a:lnTo>
                                <a:lnTo>
                                  <a:pt x="20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3" name="Freeform 1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" y="254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8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" name="Freeform 1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4" y="254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8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5" name="Freeform 1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" y="254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8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6" name="Freeform 1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" y="254"/>
                            <a:ext cx="21" cy="19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19"/>
                              <a:gd name="T2" fmla="*/ 20 w 21"/>
                              <a:gd name="T3" fmla="*/ 0 h 19"/>
                              <a:gd name="T4" fmla="*/ 20 w 21"/>
                              <a:gd name="T5" fmla="*/ 18 h 19"/>
                              <a:gd name="T6" fmla="*/ 0 w 21"/>
                              <a:gd name="T7" fmla="*/ 18 h 19"/>
                              <a:gd name="T8" fmla="*/ 0 w 21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"/>
                              <a:gd name="T16" fmla="*/ 0 h 19"/>
                              <a:gd name="T17" fmla="*/ 21 w 21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" h="19">
                                <a:moveTo>
                                  <a:pt x="0" y="0"/>
                                </a:moveTo>
                                <a:lnTo>
                                  <a:pt x="20" y="0"/>
                                </a:lnTo>
                                <a:lnTo>
                                  <a:pt x="20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19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319" y="256"/>
                    <a:ext cx="74" cy="37"/>
                    <a:chOff x="319" y="256"/>
                    <a:chExt cx="74" cy="37"/>
                  </a:xfrm>
                </p:grpSpPr>
                <p:grpSp>
                  <p:nvGrpSpPr>
                    <p:cNvPr id="120" name="Group 1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" y="261"/>
                      <a:ext cx="21" cy="19"/>
                      <a:chOff x="342" y="261"/>
                      <a:chExt cx="21" cy="19"/>
                    </a:xfrm>
                  </p:grpSpPr>
                  <p:sp>
                    <p:nvSpPr>
                      <p:cNvPr id="148" name="Freeform 1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" y="261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49" name="Group 11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" y="262"/>
                        <a:ext cx="3" cy="4"/>
                        <a:chOff x="342" y="262"/>
                        <a:chExt cx="3" cy="4"/>
                      </a:xfrm>
                    </p:grpSpPr>
                    <p:sp>
                      <p:nvSpPr>
                        <p:cNvPr id="150" name="Line 1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" y="262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1" name="Line 1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" y="263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2" name="Line 1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" y="264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3" name="Line 1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" y="265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4" name="Line 1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" y="266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121" name="Freeform 1141"/>
                    <p:cNvSpPr>
                      <a:spLocks/>
                    </p:cNvSpPr>
                    <p:nvPr/>
                  </p:nvSpPr>
                  <p:spPr bwMode="auto">
                    <a:xfrm>
                      <a:off x="322" y="256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Freeform 1142"/>
                    <p:cNvSpPr>
                      <a:spLocks/>
                    </p:cNvSpPr>
                    <p:nvPr/>
                  </p:nvSpPr>
                  <p:spPr bwMode="auto">
                    <a:xfrm>
                      <a:off x="319" y="268"/>
                      <a:ext cx="65" cy="19"/>
                    </a:xfrm>
                    <a:custGeom>
                      <a:avLst/>
                      <a:gdLst>
                        <a:gd name="T0" fmla="*/ 0 w 65"/>
                        <a:gd name="T1" fmla="*/ 0 h 19"/>
                        <a:gd name="T2" fmla="*/ 64 w 65"/>
                        <a:gd name="T3" fmla="*/ 0 h 19"/>
                        <a:gd name="T4" fmla="*/ 64 w 65"/>
                        <a:gd name="T5" fmla="*/ 18 h 19"/>
                        <a:gd name="T6" fmla="*/ 0 w 65"/>
                        <a:gd name="T7" fmla="*/ 17 h 19"/>
                        <a:gd name="T8" fmla="*/ 0 w 6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"/>
                        <a:gd name="T16" fmla="*/ 0 h 19"/>
                        <a:gd name="T17" fmla="*/ 65 w 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" h="19">
                          <a:moveTo>
                            <a:pt x="0" y="0"/>
                          </a:moveTo>
                          <a:lnTo>
                            <a:pt x="64" y="0"/>
                          </a:lnTo>
                          <a:lnTo>
                            <a:pt x="64" y="18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Freeform 1143"/>
                    <p:cNvSpPr>
                      <a:spLocks/>
                    </p:cNvSpPr>
                    <p:nvPr/>
                  </p:nvSpPr>
                  <p:spPr bwMode="auto">
                    <a:xfrm>
                      <a:off x="319" y="273"/>
                      <a:ext cx="65" cy="20"/>
                    </a:xfrm>
                    <a:custGeom>
                      <a:avLst/>
                      <a:gdLst>
                        <a:gd name="T0" fmla="*/ 0 w 65"/>
                        <a:gd name="T1" fmla="*/ 0 h 20"/>
                        <a:gd name="T2" fmla="*/ 64 w 65"/>
                        <a:gd name="T3" fmla="*/ 0 h 20"/>
                        <a:gd name="T4" fmla="*/ 64 w 65"/>
                        <a:gd name="T5" fmla="*/ 19 h 20"/>
                        <a:gd name="T6" fmla="*/ 9 w 65"/>
                        <a:gd name="T7" fmla="*/ 19 h 20"/>
                        <a:gd name="T8" fmla="*/ 0 w 65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"/>
                        <a:gd name="T16" fmla="*/ 0 h 20"/>
                        <a:gd name="T17" fmla="*/ 65 w 65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" h="20">
                          <a:moveTo>
                            <a:pt x="0" y="0"/>
                          </a:moveTo>
                          <a:lnTo>
                            <a:pt x="64" y="0"/>
                          </a:lnTo>
                          <a:lnTo>
                            <a:pt x="64" y="19"/>
                          </a:lnTo>
                          <a:lnTo>
                            <a:pt x="9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24" name="Group 1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" y="261"/>
                      <a:ext cx="20" cy="19"/>
                      <a:chOff x="352" y="261"/>
                      <a:chExt cx="20" cy="19"/>
                    </a:xfrm>
                  </p:grpSpPr>
                  <p:sp>
                    <p:nvSpPr>
                      <p:cNvPr id="141" name="Freeform 1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" y="261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42" name="Group 11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2" y="262"/>
                        <a:ext cx="6" cy="4"/>
                        <a:chOff x="352" y="262"/>
                        <a:chExt cx="6" cy="4"/>
                      </a:xfrm>
                    </p:grpSpPr>
                    <p:sp>
                      <p:nvSpPr>
                        <p:cNvPr id="143" name="Line 1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2" y="262"/>
                          <a:ext cx="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4" name="Line 1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2" y="263"/>
                          <a:ext cx="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5" name="Line 1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2" y="264"/>
                          <a:ext cx="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6" name="Line 1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2" y="265"/>
                          <a:ext cx="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7" name="Line 1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2" y="266"/>
                          <a:ext cx="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5" name="Group 1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3" y="261"/>
                      <a:ext cx="21" cy="19"/>
                      <a:chOff x="363" y="261"/>
                      <a:chExt cx="21" cy="19"/>
                    </a:xfrm>
                  </p:grpSpPr>
                  <p:sp>
                    <p:nvSpPr>
                      <p:cNvPr id="134" name="Freeform 1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" y="261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35" name="Group 1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" y="262"/>
                        <a:ext cx="4" cy="4"/>
                        <a:chOff x="364" y="262"/>
                        <a:chExt cx="4" cy="4"/>
                      </a:xfrm>
                    </p:grpSpPr>
                    <p:sp>
                      <p:nvSpPr>
                        <p:cNvPr id="136" name="Line 1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4" y="262"/>
                          <a:ext cx="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7" name="Line 1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4" y="263"/>
                          <a:ext cx="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8" name="Line 1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4" y="264"/>
                          <a:ext cx="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9" name="Line 1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4" y="265"/>
                          <a:ext cx="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0" name="Line 1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4" y="266"/>
                          <a:ext cx="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6" name="Group 1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" y="261"/>
                      <a:ext cx="22" cy="19"/>
                      <a:chOff x="371" y="261"/>
                      <a:chExt cx="22" cy="19"/>
                    </a:xfrm>
                  </p:grpSpPr>
                  <p:sp>
                    <p:nvSpPr>
                      <p:cNvPr id="127" name="Freeform 1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" y="261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28" name="Group 11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3" y="262"/>
                        <a:ext cx="3" cy="4"/>
                        <a:chOff x="373" y="262"/>
                        <a:chExt cx="3" cy="4"/>
                      </a:xfrm>
                    </p:grpSpPr>
                    <p:sp>
                      <p:nvSpPr>
                        <p:cNvPr id="129" name="Line 1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" y="262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0" name="Line 11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" y="263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1" name="Line 11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" y="264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2" name="Line 1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" y="265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3" name="Line 1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" y="266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59" name="Group 1168"/>
                <p:cNvGrpSpPr>
                  <a:grpSpLocks/>
                </p:cNvGrpSpPr>
                <p:nvPr/>
              </p:nvGrpSpPr>
              <p:grpSpPr bwMode="auto">
                <a:xfrm>
                  <a:off x="91" y="223"/>
                  <a:ext cx="164" cy="66"/>
                  <a:chOff x="91" y="223"/>
                  <a:chExt cx="164" cy="66"/>
                </a:xfrm>
              </p:grpSpPr>
              <p:grpSp>
                <p:nvGrpSpPr>
                  <p:cNvPr id="60" name="Group 1169"/>
                  <p:cNvGrpSpPr>
                    <a:grpSpLocks/>
                  </p:cNvGrpSpPr>
                  <p:nvPr/>
                </p:nvGrpSpPr>
                <p:grpSpPr bwMode="auto">
                  <a:xfrm>
                    <a:off x="91" y="223"/>
                    <a:ext cx="150" cy="59"/>
                    <a:chOff x="91" y="223"/>
                    <a:chExt cx="150" cy="59"/>
                  </a:xfrm>
                </p:grpSpPr>
                <p:grpSp>
                  <p:nvGrpSpPr>
                    <p:cNvPr id="87" name="Group 1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" y="223"/>
                      <a:ext cx="119" cy="21"/>
                      <a:chOff x="112" y="223"/>
                      <a:chExt cx="119" cy="21"/>
                    </a:xfrm>
                  </p:grpSpPr>
                  <p:grpSp>
                    <p:nvGrpSpPr>
                      <p:cNvPr id="102" name="Group 11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" y="223"/>
                        <a:ext cx="111" cy="20"/>
                        <a:chOff x="120" y="223"/>
                        <a:chExt cx="111" cy="20"/>
                      </a:xfrm>
                    </p:grpSpPr>
                    <p:sp>
                      <p:nvSpPr>
                        <p:cNvPr id="116" name="Freeform 11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1" y="223"/>
                          <a:ext cx="109" cy="20"/>
                        </a:xfrm>
                        <a:custGeom>
                          <a:avLst/>
                          <a:gdLst>
                            <a:gd name="T0" fmla="*/ 0 w 109"/>
                            <a:gd name="T1" fmla="*/ 0 h 20"/>
                            <a:gd name="T2" fmla="*/ 9 w 109"/>
                            <a:gd name="T3" fmla="*/ 18 h 20"/>
                            <a:gd name="T4" fmla="*/ 18 w 109"/>
                            <a:gd name="T5" fmla="*/ 1 h 20"/>
                            <a:gd name="T6" fmla="*/ 26 w 109"/>
                            <a:gd name="T7" fmla="*/ 17 h 20"/>
                            <a:gd name="T8" fmla="*/ 33 w 109"/>
                            <a:gd name="T9" fmla="*/ 2 h 20"/>
                            <a:gd name="T10" fmla="*/ 39 w 109"/>
                            <a:gd name="T11" fmla="*/ 18 h 20"/>
                            <a:gd name="T12" fmla="*/ 46 w 109"/>
                            <a:gd name="T13" fmla="*/ 3 h 20"/>
                            <a:gd name="T14" fmla="*/ 52 w 109"/>
                            <a:gd name="T15" fmla="*/ 19 h 20"/>
                            <a:gd name="T16" fmla="*/ 57 w 109"/>
                            <a:gd name="T17" fmla="*/ 3 h 20"/>
                            <a:gd name="T18" fmla="*/ 62 w 109"/>
                            <a:gd name="T19" fmla="*/ 18 h 20"/>
                            <a:gd name="T20" fmla="*/ 67 w 109"/>
                            <a:gd name="T21" fmla="*/ 5 h 20"/>
                            <a:gd name="T22" fmla="*/ 72 w 109"/>
                            <a:gd name="T23" fmla="*/ 19 h 20"/>
                            <a:gd name="T24" fmla="*/ 76 w 109"/>
                            <a:gd name="T25" fmla="*/ 5 h 20"/>
                            <a:gd name="T26" fmla="*/ 80 w 109"/>
                            <a:gd name="T27" fmla="*/ 18 h 20"/>
                            <a:gd name="T28" fmla="*/ 84 w 109"/>
                            <a:gd name="T29" fmla="*/ 6 h 20"/>
                            <a:gd name="T30" fmla="*/ 88 w 109"/>
                            <a:gd name="T31" fmla="*/ 19 h 20"/>
                            <a:gd name="T32" fmla="*/ 91 w 109"/>
                            <a:gd name="T33" fmla="*/ 6 h 20"/>
                            <a:gd name="T34" fmla="*/ 94 w 109"/>
                            <a:gd name="T35" fmla="*/ 19 h 20"/>
                            <a:gd name="T36" fmla="*/ 97 w 109"/>
                            <a:gd name="T37" fmla="*/ 6 h 20"/>
                            <a:gd name="T38" fmla="*/ 100 w 109"/>
                            <a:gd name="T39" fmla="*/ 19 h 20"/>
                            <a:gd name="T40" fmla="*/ 103 w 109"/>
                            <a:gd name="T41" fmla="*/ 7 h 20"/>
                            <a:gd name="T42" fmla="*/ 106 w 109"/>
                            <a:gd name="T43" fmla="*/ 19 h 20"/>
                            <a:gd name="T44" fmla="*/ 108 w 109"/>
                            <a:gd name="T45" fmla="*/ 7 h 20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109"/>
                            <a:gd name="T70" fmla="*/ 0 h 20"/>
                            <a:gd name="T71" fmla="*/ 109 w 109"/>
                            <a:gd name="T72" fmla="*/ 20 h 20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109" h="20">
                              <a:moveTo>
                                <a:pt x="0" y="0"/>
                              </a:moveTo>
                              <a:lnTo>
                                <a:pt x="9" y="18"/>
                              </a:lnTo>
                              <a:lnTo>
                                <a:pt x="18" y="1"/>
                              </a:lnTo>
                              <a:lnTo>
                                <a:pt x="26" y="17"/>
                              </a:lnTo>
                              <a:lnTo>
                                <a:pt x="33" y="2"/>
                              </a:lnTo>
                              <a:lnTo>
                                <a:pt x="39" y="18"/>
                              </a:lnTo>
                              <a:lnTo>
                                <a:pt x="46" y="3"/>
                              </a:lnTo>
                              <a:lnTo>
                                <a:pt x="52" y="19"/>
                              </a:lnTo>
                              <a:lnTo>
                                <a:pt x="57" y="3"/>
                              </a:lnTo>
                              <a:lnTo>
                                <a:pt x="62" y="18"/>
                              </a:lnTo>
                              <a:lnTo>
                                <a:pt x="67" y="5"/>
                              </a:lnTo>
                              <a:lnTo>
                                <a:pt x="72" y="19"/>
                              </a:lnTo>
                              <a:lnTo>
                                <a:pt x="76" y="5"/>
                              </a:lnTo>
                              <a:lnTo>
                                <a:pt x="80" y="18"/>
                              </a:lnTo>
                              <a:lnTo>
                                <a:pt x="84" y="6"/>
                              </a:lnTo>
                              <a:lnTo>
                                <a:pt x="88" y="19"/>
                              </a:lnTo>
                              <a:lnTo>
                                <a:pt x="91" y="6"/>
                              </a:lnTo>
                              <a:lnTo>
                                <a:pt x="94" y="19"/>
                              </a:lnTo>
                              <a:lnTo>
                                <a:pt x="97" y="6"/>
                              </a:lnTo>
                              <a:lnTo>
                                <a:pt x="100" y="19"/>
                              </a:lnTo>
                              <a:lnTo>
                                <a:pt x="103" y="7"/>
                              </a:lnTo>
                              <a:lnTo>
                                <a:pt x="106" y="19"/>
                              </a:lnTo>
                              <a:lnTo>
                                <a:pt x="108" y="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7" name="Freeform 1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0" y="223"/>
                          <a:ext cx="111" cy="20"/>
                        </a:xfrm>
                        <a:custGeom>
                          <a:avLst/>
                          <a:gdLst>
                            <a:gd name="T0" fmla="*/ 0 w 111"/>
                            <a:gd name="T1" fmla="*/ 17 h 20"/>
                            <a:gd name="T2" fmla="*/ 11 w 111"/>
                            <a:gd name="T3" fmla="*/ 0 h 20"/>
                            <a:gd name="T4" fmla="*/ 20 w 111"/>
                            <a:gd name="T5" fmla="*/ 17 h 20"/>
                            <a:gd name="T6" fmla="*/ 28 w 111"/>
                            <a:gd name="T7" fmla="*/ 2 h 20"/>
                            <a:gd name="T8" fmla="*/ 34 w 111"/>
                            <a:gd name="T9" fmla="*/ 17 h 20"/>
                            <a:gd name="T10" fmla="*/ 41 w 111"/>
                            <a:gd name="T11" fmla="*/ 2 h 20"/>
                            <a:gd name="T12" fmla="*/ 48 w 111"/>
                            <a:gd name="T13" fmla="*/ 18 h 20"/>
                            <a:gd name="T14" fmla="*/ 54 w 111"/>
                            <a:gd name="T15" fmla="*/ 3 h 20"/>
                            <a:gd name="T16" fmla="*/ 59 w 111"/>
                            <a:gd name="T17" fmla="*/ 18 h 20"/>
                            <a:gd name="T18" fmla="*/ 65 w 111"/>
                            <a:gd name="T19" fmla="*/ 4 h 20"/>
                            <a:gd name="T20" fmla="*/ 68 w 111"/>
                            <a:gd name="T21" fmla="*/ 18 h 20"/>
                            <a:gd name="T22" fmla="*/ 74 w 111"/>
                            <a:gd name="T23" fmla="*/ 4 h 20"/>
                            <a:gd name="T24" fmla="*/ 78 w 111"/>
                            <a:gd name="T25" fmla="*/ 19 h 20"/>
                            <a:gd name="T26" fmla="*/ 82 w 111"/>
                            <a:gd name="T27" fmla="*/ 5 h 20"/>
                            <a:gd name="T28" fmla="*/ 86 w 111"/>
                            <a:gd name="T29" fmla="*/ 19 h 20"/>
                            <a:gd name="T30" fmla="*/ 89 w 111"/>
                            <a:gd name="T31" fmla="*/ 6 h 20"/>
                            <a:gd name="T32" fmla="*/ 93 w 111"/>
                            <a:gd name="T33" fmla="*/ 18 h 20"/>
                            <a:gd name="T34" fmla="*/ 95 w 111"/>
                            <a:gd name="T35" fmla="*/ 7 h 20"/>
                            <a:gd name="T36" fmla="*/ 99 w 111"/>
                            <a:gd name="T37" fmla="*/ 19 h 20"/>
                            <a:gd name="T38" fmla="*/ 102 w 111"/>
                            <a:gd name="T39" fmla="*/ 6 h 20"/>
                            <a:gd name="T40" fmla="*/ 104 w 111"/>
                            <a:gd name="T41" fmla="*/ 18 h 20"/>
                            <a:gd name="T42" fmla="*/ 107 w 111"/>
                            <a:gd name="T43" fmla="*/ 7 h 20"/>
                            <a:gd name="T44" fmla="*/ 110 w 111"/>
                            <a:gd name="T45" fmla="*/ 17 h 20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111"/>
                            <a:gd name="T70" fmla="*/ 0 h 20"/>
                            <a:gd name="T71" fmla="*/ 111 w 111"/>
                            <a:gd name="T72" fmla="*/ 20 h 20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111" h="20">
                              <a:moveTo>
                                <a:pt x="0" y="17"/>
                              </a:moveTo>
                              <a:lnTo>
                                <a:pt x="11" y="0"/>
                              </a:lnTo>
                              <a:lnTo>
                                <a:pt x="20" y="17"/>
                              </a:lnTo>
                              <a:lnTo>
                                <a:pt x="28" y="2"/>
                              </a:lnTo>
                              <a:lnTo>
                                <a:pt x="34" y="17"/>
                              </a:lnTo>
                              <a:lnTo>
                                <a:pt x="41" y="2"/>
                              </a:lnTo>
                              <a:lnTo>
                                <a:pt x="48" y="18"/>
                              </a:lnTo>
                              <a:lnTo>
                                <a:pt x="54" y="3"/>
                              </a:lnTo>
                              <a:lnTo>
                                <a:pt x="59" y="18"/>
                              </a:lnTo>
                              <a:lnTo>
                                <a:pt x="65" y="4"/>
                              </a:lnTo>
                              <a:lnTo>
                                <a:pt x="68" y="18"/>
                              </a:lnTo>
                              <a:lnTo>
                                <a:pt x="74" y="4"/>
                              </a:lnTo>
                              <a:lnTo>
                                <a:pt x="78" y="19"/>
                              </a:lnTo>
                              <a:lnTo>
                                <a:pt x="82" y="5"/>
                              </a:lnTo>
                              <a:lnTo>
                                <a:pt x="86" y="19"/>
                              </a:lnTo>
                              <a:lnTo>
                                <a:pt x="89" y="6"/>
                              </a:lnTo>
                              <a:lnTo>
                                <a:pt x="93" y="18"/>
                              </a:lnTo>
                              <a:lnTo>
                                <a:pt x="95" y="7"/>
                              </a:lnTo>
                              <a:lnTo>
                                <a:pt x="99" y="19"/>
                              </a:lnTo>
                              <a:lnTo>
                                <a:pt x="102" y="6"/>
                              </a:lnTo>
                              <a:lnTo>
                                <a:pt x="104" y="18"/>
                              </a:lnTo>
                              <a:lnTo>
                                <a:pt x="107" y="7"/>
                              </a:lnTo>
                              <a:lnTo>
                                <a:pt x="110" y="1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03" name="Freeform 1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" y="225"/>
                        <a:ext cx="108" cy="19"/>
                      </a:xfrm>
                      <a:custGeom>
                        <a:avLst/>
                        <a:gdLst>
                          <a:gd name="T0" fmla="*/ 107 w 108"/>
                          <a:gd name="T1" fmla="*/ 17 h 19"/>
                          <a:gd name="T2" fmla="*/ 0 w 108"/>
                          <a:gd name="T3" fmla="*/ 17 h 19"/>
                          <a:gd name="T4" fmla="*/ 0 w 108"/>
                          <a:gd name="T5" fmla="*/ 0 h 19"/>
                          <a:gd name="T6" fmla="*/ 107 w 108"/>
                          <a:gd name="T7" fmla="*/ 7 h 19"/>
                          <a:gd name="T8" fmla="*/ 107 w 108"/>
                          <a:gd name="T9" fmla="*/ 16 h 19"/>
                          <a:gd name="T10" fmla="*/ 101 w 108"/>
                          <a:gd name="T11" fmla="*/ 6 h 19"/>
                          <a:gd name="T12" fmla="*/ 95 w 108"/>
                          <a:gd name="T13" fmla="*/ 17 h 19"/>
                          <a:gd name="T14" fmla="*/ 90 w 108"/>
                          <a:gd name="T15" fmla="*/ 6 h 19"/>
                          <a:gd name="T16" fmla="*/ 84 w 108"/>
                          <a:gd name="T17" fmla="*/ 17 h 19"/>
                          <a:gd name="T18" fmla="*/ 79 w 108"/>
                          <a:gd name="T19" fmla="*/ 5 h 19"/>
                          <a:gd name="T20" fmla="*/ 72 w 108"/>
                          <a:gd name="T21" fmla="*/ 16 h 19"/>
                          <a:gd name="T22" fmla="*/ 66 w 108"/>
                          <a:gd name="T23" fmla="*/ 5 h 19"/>
                          <a:gd name="T24" fmla="*/ 59 w 108"/>
                          <a:gd name="T25" fmla="*/ 17 h 19"/>
                          <a:gd name="T26" fmla="*/ 52 w 108"/>
                          <a:gd name="T27" fmla="*/ 4 h 19"/>
                          <a:gd name="T28" fmla="*/ 46 w 108"/>
                          <a:gd name="T29" fmla="*/ 16 h 19"/>
                          <a:gd name="T30" fmla="*/ 37 w 108"/>
                          <a:gd name="T31" fmla="*/ 2 h 19"/>
                          <a:gd name="T32" fmla="*/ 31 w 108"/>
                          <a:gd name="T33" fmla="*/ 16 h 19"/>
                          <a:gd name="T34" fmla="*/ 23 w 108"/>
                          <a:gd name="T35" fmla="*/ 2 h 19"/>
                          <a:gd name="T36" fmla="*/ 13 w 108"/>
                          <a:gd name="T37" fmla="*/ 17 h 19"/>
                          <a:gd name="T38" fmla="*/ 8 w 108"/>
                          <a:gd name="T39" fmla="*/ 1 h 19"/>
                          <a:gd name="T40" fmla="*/ 0 w 108"/>
                          <a:gd name="T41" fmla="*/ 16 h 19"/>
                          <a:gd name="T42" fmla="*/ 0 w 108"/>
                          <a:gd name="T43" fmla="*/ 0 h 19"/>
                          <a:gd name="T44" fmla="*/ 6 w 108"/>
                          <a:gd name="T45" fmla="*/ 17 h 19"/>
                          <a:gd name="T46" fmla="*/ 15 w 108"/>
                          <a:gd name="T47" fmla="*/ 0 h 19"/>
                          <a:gd name="T48" fmla="*/ 21 w 108"/>
                          <a:gd name="T49" fmla="*/ 16 h 19"/>
                          <a:gd name="T50" fmla="*/ 30 w 108"/>
                          <a:gd name="T51" fmla="*/ 2 h 19"/>
                          <a:gd name="T52" fmla="*/ 38 w 108"/>
                          <a:gd name="T53" fmla="*/ 16 h 19"/>
                          <a:gd name="T54" fmla="*/ 45 w 108"/>
                          <a:gd name="T55" fmla="*/ 3 h 19"/>
                          <a:gd name="T56" fmla="*/ 53 w 108"/>
                          <a:gd name="T57" fmla="*/ 17 h 19"/>
                          <a:gd name="T58" fmla="*/ 59 w 108"/>
                          <a:gd name="T59" fmla="*/ 4 h 19"/>
                          <a:gd name="T60" fmla="*/ 66 w 108"/>
                          <a:gd name="T61" fmla="*/ 17 h 19"/>
                          <a:gd name="T62" fmla="*/ 72 w 108"/>
                          <a:gd name="T63" fmla="*/ 5 h 19"/>
                          <a:gd name="T64" fmla="*/ 78 w 108"/>
                          <a:gd name="T65" fmla="*/ 17 h 19"/>
                          <a:gd name="T66" fmla="*/ 84 w 108"/>
                          <a:gd name="T67" fmla="*/ 5 h 19"/>
                          <a:gd name="T68" fmla="*/ 90 w 108"/>
                          <a:gd name="T69" fmla="*/ 18 h 19"/>
                          <a:gd name="T70" fmla="*/ 95 w 108"/>
                          <a:gd name="T71" fmla="*/ 7 h 19"/>
                          <a:gd name="T72" fmla="*/ 101 w 108"/>
                          <a:gd name="T73" fmla="*/ 17 h 19"/>
                          <a:gd name="T74" fmla="*/ 107 w 108"/>
                          <a:gd name="T75" fmla="*/ 9 h 19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108"/>
                          <a:gd name="T115" fmla="*/ 0 h 19"/>
                          <a:gd name="T116" fmla="*/ 108 w 108"/>
                          <a:gd name="T117" fmla="*/ 19 h 19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108" h="19">
                            <a:moveTo>
                              <a:pt x="107" y="17"/>
                            </a:move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  <a:lnTo>
                              <a:pt x="107" y="7"/>
                            </a:lnTo>
                            <a:lnTo>
                              <a:pt x="107" y="16"/>
                            </a:lnTo>
                            <a:lnTo>
                              <a:pt x="101" y="6"/>
                            </a:lnTo>
                            <a:lnTo>
                              <a:pt x="95" y="17"/>
                            </a:lnTo>
                            <a:lnTo>
                              <a:pt x="90" y="6"/>
                            </a:lnTo>
                            <a:lnTo>
                              <a:pt x="84" y="17"/>
                            </a:lnTo>
                            <a:lnTo>
                              <a:pt x="79" y="5"/>
                            </a:lnTo>
                            <a:lnTo>
                              <a:pt x="72" y="16"/>
                            </a:lnTo>
                            <a:lnTo>
                              <a:pt x="66" y="5"/>
                            </a:lnTo>
                            <a:lnTo>
                              <a:pt x="59" y="17"/>
                            </a:lnTo>
                            <a:lnTo>
                              <a:pt x="52" y="4"/>
                            </a:lnTo>
                            <a:lnTo>
                              <a:pt x="46" y="16"/>
                            </a:lnTo>
                            <a:lnTo>
                              <a:pt x="37" y="2"/>
                            </a:lnTo>
                            <a:lnTo>
                              <a:pt x="31" y="16"/>
                            </a:lnTo>
                            <a:lnTo>
                              <a:pt x="23" y="2"/>
                            </a:lnTo>
                            <a:lnTo>
                              <a:pt x="13" y="17"/>
                            </a:lnTo>
                            <a:lnTo>
                              <a:pt x="8" y="1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lnTo>
                              <a:pt x="6" y="17"/>
                            </a:lnTo>
                            <a:lnTo>
                              <a:pt x="15" y="0"/>
                            </a:lnTo>
                            <a:lnTo>
                              <a:pt x="21" y="16"/>
                            </a:lnTo>
                            <a:lnTo>
                              <a:pt x="30" y="2"/>
                            </a:lnTo>
                            <a:lnTo>
                              <a:pt x="38" y="16"/>
                            </a:lnTo>
                            <a:lnTo>
                              <a:pt x="45" y="3"/>
                            </a:lnTo>
                            <a:lnTo>
                              <a:pt x="53" y="17"/>
                            </a:lnTo>
                            <a:lnTo>
                              <a:pt x="59" y="4"/>
                            </a:lnTo>
                            <a:lnTo>
                              <a:pt x="66" y="17"/>
                            </a:lnTo>
                            <a:lnTo>
                              <a:pt x="72" y="5"/>
                            </a:lnTo>
                            <a:lnTo>
                              <a:pt x="78" y="17"/>
                            </a:lnTo>
                            <a:lnTo>
                              <a:pt x="84" y="5"/>
                            </a:lnTo>
                            <a:lnTo>
                              <a:pt x="90" y="18"/>
                            </a:lnTo>
                            <a:lnTo>
                              <a:pt x="95" y="7"/>
                            </a:lnTo>
                            <a:lnTo>
                              <a:pt x="101" y="17"/>
                            </a:lnTo>
                            <a:lnTo>
                              <a:pt x="107" y="9"/>
                            </a:lnTo>
                          </a:path>
                        </a:pathLst>
                      </a:custGeom>
                      <a:noFill/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" name="Freeform 1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" y="225"/>
                        <a:ext cx="106" cy="19"/>
                      </a:xfrm>
                      <a:custGeom>
                        <a:avLst/>
                        <a:gdLst>
                          <a:gd name="T0" fmla="*/ 105 w 106"/>
                          <a:gd name="T1" fmla="*/ 17 h 19"/>
                          <a:gd name="T2" fmla="*/ 0 w 106"/>
                          <a:gd name="T3" fmla="*/ 17 h 19"/>
                          <a:gd name="T4" fmla="*/ 0 w 106"/>
                          <a:gd name="T5" fmla="*/ 0 h 19"/>
                          <a:gd name="T6" fmla="*/ 105 w 106"/>
                          <a:gd name="T7" fmla="*/ 7 h 19"/>
                          <a:gd name="T8" fmla="*/ 105 w 106"/>
                          <a:gd name="T9" fmla="*/ 16 h 19"/>
                          <a:gd name="T10" fmla="*/ 99 w 106"/>
                          <a:gd name="T11" fmla="*/ 6 h 19"/>
                          <a:gd name="T12" fmla="*/ 93 w 106"/>
                          <a:gd name="T13" fmla="*/ 17 h 19"/>
                          <a:gd name="T14" fmla="*/ 89 w 106"/>
                          <a:gd name="T15" fmla="*/ 6 h 19"/>
                          <a:gd name="T16" fmla="*/ 83 w 106"/>
                          <a:gd name="T17" fmla="*/ 17 h 19"/>
                          <a:gd name="T18" fmla="*/ 78 w 106"/>
                          <a:gd name="T19" fmla="*/ 5 h 19"/>
                          <a:gd name="T20" fmla="*/ 71 w 106"/>
                          <a:gd name="T21" fmla="*/ 16 h 19"/>
                          <a:gd name="T22" fmla="*/ 65 w 106"/>
                          <a:gd name="T23" fmla="*/ 5 h 19"/>
                          <a:gd name="T24" fmla="*/ 58 w 106"/>
                          <a:gd name="T25" fmla="*/ 17 h 19"/>
                          <a:gd name="T26" fmla="*/ 51 w 106"/>
                          <a:gd name="T27" fmla="*/ 4 h 19"/>
                          <a:gd name="T28" fmla="*/ 45 w 106"/>
                          <a:gd name="T29" fmla="*/ 16 h 19"/>
                          <a:gd name="T30" fmla="*/ 36 w 106"/>
                          <a:gd name="T31" fmla="*/ 2 h 19"/>
                          <a:gd name="T32" fmla="*/ 30 w 106"/>
                          <a:gd name="T33" fmla="*/ 16 h 19"/>
                          <a:gd name="T34" fmla="*/ 22 w 106"/>
                          <a:gd name="T35" fmla="*/ 2 h 19"/>
                          <a:gd name="T36" fmla="*/ 13 w 106"/>
                          <a:gd name="T37" fmla="*/ 17 h 19"/>
                          <a:gd name="T38" fmla="*/ 8 w 106"/>
                          <a:gd name="T39" fmla="*/ 1 h 19"/>
                          <a:gd name="T40" fmla="*/ 0 w 106"/>
                          <a:gd name="T41" fmla="*/ 16 h 19"/>
                          <a:gd name="T42" fmla="*/ 0 w 106"/>
                          <a:gd name="T43" fmla="*/ 0 h 19"/>
                          <a:gd name="T44" fmla="*/ 7 w 106"/>
                          <a:gd name="T45" fmla="*/ 17 h 19"/>
                          <a:gd name="T46" fmla="*/ 15 w 106"/>
                          <a:gd name="T47" fmla="*/ 0 h 19"/>
                          <a:gd name="T48" fmla="*/ 21 w 106"/>
                          <a:gd name="T49" fmla="*/ 16 h 19"/>
                          <a:gd name="T50" fmla="*/ 30 w 106"/>
                          <a:gd name="T51" fmla="*/ 2 h 19"/>
                          <a:gd name="T52" fmla="*/ 37 w 106"/>
                          <a:gd name="T53" fmla="*/ 16 h 19"/>
                          <a:gd name="T54" fmla="*/ 45 w 106"/>
                          <a:gd name="T55" fmla="*/ 3 h 19"/>
                          <a:gd name="T56" fmla="*/ 52 w 106"/>
                          <a:gd name="T57" fmla="*/ 17 h 19"/>
                          <a:gd name="T58" fmla="*/ 59 w 106"/>
                          <a:gd name="T59" fmla="*/ 4 h 19"/>
                          <a:gd name="T60" fmla="*/ 64 w 106"/>
                          <a:gd name="T61" fmla="*/ 17 h 19"/>
                          <a:gd name="T62" fmla="*/ 71 w 106"/>
                          <a:gd name="T63" fmla="*/ 5 h 19"/>
                          <a:gd name="T64" fmla="*/ 77 w 106"/>
                          <a:gd name="T65" fmla="*/ 17 h 19"/>
                          <a:gd name="T66" fmla="*/ 83 w 106"/>
                          <a:gd name="T67" fmla="*/ 5 h 19"/>
                          <a:gd name="T68" fmla="*/ 88 w 106"/>
                          <a:gd name="T69" fmla="*/ 18 h 19"/>
                          <a:gd name="T70" fmla="*/ 94 w 106"/>
                          <a:gd name="T71" fmla="*/ 7 h 19"/>
                          <a:gd name="T72" fmla="*/ 99 w 106"/>
                          <a:gd name="T73" fmla="*/ 17 h 19"/>
                          <a:gd name="T74" fmla="*/ 105 w 106"/>
                          <a:gd name="T75" fmla="*/ 9 h 19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106"/>
                          <a:gd name="T115" fmla="*/ 0 h 19"/>
                          <a:gd name="T116" fmla="*/ 106 w 106"/>
                          <a:gd name="T117" fmla="*/ 19 h 19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106" h="19">
                            <a:moveTo>
                              <a:pt x="105" y="17"/>
                            </a:move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  <a:lnTo>
                              <a:pt x="105" y="7"/>
                            </a:lnTo>
                            <a:lnTo>
                              <a:pt x="105" y="16"/>
                            </a:lnTo>
                            <a:lnTo>
                              <a:pt x="99" y="6"/>
                            </a:lnTo>
                            <a:lnTo>
                              <a:pt x="93" y="17"/>
                            </a:lnTo>
                            <a:lnTo>
                              <a:pt x="89" y="6"/>
                            </a:lnTo>
                            <a:lnTo>
                              <a:pt x="83" y="17"/>
                            </a:lnTo>
                            <a:lnTo>
                              <a:pt x="78" y="5"/>
                            </a:lnTo>
                            <a:lnTo>
                              <a:pt x="71" y="16"/>
                            </a:lnTo>
                            <a:lnTo>
                              <a:pt x="65" y="5"/>
                            </a:lnTo>
                            <a:lnTo>
                              <a:pt x="58" y="17"/>
                            </a:lnTo>
                            <a:lnTo>
                              <a:pt x="51" y="4"/>
                            </a:lnTo>
                            <a:lnTo>
                              <a:pt x="45" y="16"/>
                            </a:lnTo>
                            <a:lnTo>
                              <a:pt x="36" y="2"/>
                            </a:lnTo>
                            <a:lnTo>
                              <a:pt x="30" y="16"/>
                            </a:lnTo>
                            <a:lnTo>
                              <a:pt x="22" y="2"/>
                            </a:lnTo>
                            <a:lnTo>
                              <a:pt x="13" y="17"/>
                            </a:lnTo>
                            <a:lnTo>
                              <a:pt x="8" y="1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lnTo>
                              <a:pt x="7" y="17"/>
                            </a:lnTo>
                            <a:lnTo>
                              <a:pt x="15" y="0"/>
                            </a:lnTo>
                            <a:lnTo>
                              <a:pt x="21" y="16"/>
                            </a:lnTo>
                            <a:lnTo>
                              <a:pt x="30" y="2"/>
                            </a:lnTo>
                            <a:lnTo>
                              <a:pt x="37" y="16"/>
                            </a:lnTo>
                            <a:lnTo>
                              <a:pt x="45" y="3"/>
                            </a:lnTo>
                            <a:lnTo>
                              <a:pt x="52" y="17"/>
                            </a:lnTo>
                            <a:lnTo>
                              <a:pt x="59" y="4"/>
                            </a:lnTo>
                            <a:lnTo>
                              <a:pt x="64" y="17"/>
                            </a:lnTo>
                            <a:lnTo>
                              <a:pt x="71" y="5"/>
                            </a:lnTo>
                            <a:lnTo>
                              <a:pt x="77" y="17"/>
                            </a:lnTo>
                            <a:lnTo>
                              <a:pt x="83" y="5"/>
                            </a:lnTo>
                            <a:lnTo>
                              <a:pt x="88" y="18"/>
                            </a:lnTo>
                            <a:lnTo>
                              <a:pt x="94" y="7"/>
                            </a:lnTo>
                            <a:lnTo>
                              <a:pt x="99" y="17"/>
                            </a:lnTo>
                            <a:lnTo>
                              <a:pt x="105" y="9"/>
                            </a:lnTo>
                          </a:path>
                        </a:pathLst>
                      </a:custGeom>
                      <a:noFill/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5" name="Freeform 1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" y="223"/>
                        <a:ext cx="111" cy="20"/>
                      </a:xfrm>
                      <a:custGeom>
                        <a:avLst/>
                        <a:gdLst>
                          <a:gd name="T0" fmla="*/ 0 w 111"/>
                          <a:gd name="T1" fmla="*/ 17 h 20"/>
                          <a:gd name="T2" fmla="*/ 0 w 111"/>
                          <a:gd name="T3" fmla="*/ 0 h 20"/>
                          <a:gd name="T4" fmla="*/ 110 w 111"/>
                          <a:gd name="T5" fmla="*/ 7 h 20"/>
                          <a:gd name="T6" fmla="*/ 110 w 111"/>
                          <a:gd name="T7" fmla="*/ 19 h 20"/>
                          <a:gd name="T8" fmla="*/ 0 w 111"/>
                          <a:gd name="T9" fmla="*/ 17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1"/>
                          <a:gd name="T16" fmla="*/ 0 h 20"/>
                          <a:gd name="T17" fmla="*/ 111 w 11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1" h="20">
                            <a:moveTo>
                              <a:pt x="0" y="17"/>
                            </a:moveTo>
                            <a:lnTo>
                              <a:pt x="0" y="0"/>
                            </a:lnTo>
                            <a:lnTo>
                              <a:pt x="110" y="7"/>
                            </a:lnTo>
                            <a:lnTo>
                              <a:pt x="110" y="19"/>
                            </a:lnTo>
                            <a:lnTo>
                              <a:pt x="0" y="17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6" name="Freeform 1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3" y="223"/>
                        <a:ext cx="22" cy="20"/>
                      </a:xfrm>
                      <a:custGeom>
                        <a:avLst/>
                        <a:gdLst>
                          <a:gd name="T0" fmla="*/ 21 w 22"/>
                          <a:gd name="T1" fmla="*/ 0 h 20"/>
                          <a:gd name="T2" fmla="*/ 0 w 22"/>
                          <a:gd name="T3" fmla="*/ 2 h 20"/>
                          <a:gd name="T4" fmla="*/ 0 w 22"/>
                          <a:gd name="T5" fmla="*/ 19 h 20"/>
                          <a:gd name="T6" fmla="*/ 21 w 22"/>
                          <a:gd name="T7" fmla="*/ 19 h 20"/>
                          <a:gd name="T8" fmla="*/ 21 w 22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0"/>
                          <a:gd name="T17" fmla="*/ 22 w 22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0">
                            <a:moveTo>
                              <a:pt x="21" y="0"/>
                            </a:moveTo>
                            <a:lnTo>
                              <a:pt x="0" y="2"/>
                            </a:lnTo>
                            <a:lnTo>
                              <a:pt x="0" y="19"/>
                            </a:lnTo>
                            <a:lnTo>
                              <a:pt x="21" y="19"/>
                            </a:lnTo>
                            <a:lnTo>
                              <a:pt x="21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7" name="Line 11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3" y="223"/>
                        <a:ext cx="7" cy="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8" name="Line 11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2" y="223"/>
                        <a:ext cx="7" cy="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09" name="Group 11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" y="225"/>
                        <a:ext cx="7" cy="5"/>
                        <a:chOff x="113" y="225"/>
                        <a:chExt cx="7" cy="5"/>
                      </a:xfrm>
                    </p:grpSpPr>
                    <p:sp>
                      <p:nvSpPr>
                        <p:cNvPr id="113" name="Line 11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3" y="227"/>
                          <a:ext cx="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" name="Line 1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3" y="225"/>
                          <a:ext cx="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" name="Line 1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3" y="230"/>
                          <a:ext cx="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0" name="Line 1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" y="225"/>
                        <a:ext cx="110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1" name="Line 11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" y="227"/>
                        <a:ext cx="110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2" name="Line 1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" y="230"/>
                        <a:ext cx="110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square" anchor="ctr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8" name="Group 1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" y="230"/>
                      <a:ext cx="150" cy="52"/>
                      <a:chOff x="91" y="230"/>
                      <a:chExt cx="150" cy="52"/>
                    </a:xfrm>
                  </p:grpSpPr>
                  <p:sp>
                    <p:nvSpPr>
                      <p:cNvPr id="89" name="Freeform 1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" y="230"/>
                        <a:ext cx="101" cy="51"/>
                      </a:xfrm>
                      <a:custGeom>
                        <a:avLst/>
                        <a:gdLst>
                          <a:gd name="T0" fmla="*/ 0 w 101"/>
                          <a:gd name="T1" fmla="*/ 0 h 51"/>
                          <a:gd name="T2" fmla="*/ 0 w 101"/>
                          <a:gd name="T3" fmla="*/ 50 h 51"/>
                          <a:gd name="T4" fmla="*/ 100 w 101"/>
                          <a:gd name="T5" fmla="*/ 38 h 51"/>
                          <a:gd name="T6" fmla="*/ 100 w 101"/>
                          <a:gd name="T7" fmla="*/ 1 h 51"/>
                          <a:gd name="T8" fmla="*/ 0 w 101"/>
                          <a:gd name="T9" fmla="*/ 0 h 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1"/>
                          <a:gd name="T16" fmla="*/ 0 h 51"/>
                          <a:gd name="T17" fmla="*/ 101 w 101"/>
                          <a:gd name="T18" fmla="*/ 51 h 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1" h="51">
                            <a:moveTo>
                              <a:pt x="0" y="0"/>
                            </a:moveTo>
                            <a:lnTo>
                              <a:pt x="0" y="50"/>
                            </a:lnTo>
                            <a:lnTo>
                              <a:pt x="100" y="38"/>
                            </a:lnTo>
                            <a:lnTo>
                              <a:pt x="100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0" name="Freeform 1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1" y="230"/>
                        <a:ext cx="51" cy="52"/>
                      </a:xfrm>
                      <a:custGeom>
                        <a:avLst/>
                        <a:gdLst>
                          <a:gd name="T0" fmla="*/ 0 w 51"/>
                          <a:gd name="T1" fmla="*/ 0 h 52"/>
                          <a:gd name="T2" fmla="*/ 50 w 51"/>
                          <a:gd name="T3" fmla="*/ 0 h 52"/>
                          <a:gd name="T4" fmla="*/ 50 w 51"/>
                          <a:gd name="T5" fmla="*/ 51 h 52"/>
                          <a:gd name="T6" fmla="*/ 0 w 51"/>
                          <a:gd name="T7" fmla="*/ 51 h 52"/>
                          <a:gd name="T8" fmla="*/ 0 w 51"/>
                          <a:gd name="T9" fmla="*/ 0 h 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52"/>
                          <a:gd name="T17" fmla="*/ 51 w 51"/>
                          <a:gd name="T18" fmla="*/ 52 h 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52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51"/>
                            </a:lnTo>
                            <a:lnTo>
                              <a:pt x="0" y="5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 sz="1213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91" name="Group 1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1" y="234"/>
                        <a:ext cx="67" cy="22"/>
                        <a:chOff x="161" y="234"/>
                        <a:chExt cx="67" cy="22"/>
                      </a:xfrm>
                    </p:grpSpPr>
                    <p:sp>
                      <p:nvSpPr>
                        <p:cNvPr id="92" name="Line 11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1" y="234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Line 11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" y="234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4" name="Line 11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" y="234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5" name="Line 1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3" y="234"/>
                          <a:ext cx="0" cy="2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Line 1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" y="234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7" name="Line 1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8" y="235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" name="Line 1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" y="235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Line 11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3" y="235"/>
                          <a:ext cx="0" cy="2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Line 11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9" y="235"/>
                          <a:ext cx="0" cy="2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Line 1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8" y="235"/>
                          <a:ext cx="0" cy="2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40404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square" anchor="ctr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1" name="Group 1201"/>
                  <p:cNvGrpSpPr>
                    <a:grpSpLocks/>
                  </p:cNvGrpSpPr>
                  <p:nvPr/>
                </p:nvGrpSpPr>
                <p:grpSpPr bwMode="auto">
                  <a:xfrm>
                    <a:off x="123" y="254"/>
                    <a:ext cx="132" cy="35"/>
                    <a:chOff x="123" y="254"/>
                    <a:chExt cx="132" cy="35"/>
                  </a:xfrm>
                </p:grpSpPr>
                <p:grpSp>
                  <p:nvGrpSpPr>
                    <p:cNvPr id="62" name="Group 1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" y="254"/>
                      <a:ext cx="103" cy="19"/>
                      <a:chOff x="141" y="254"/>
                      <a:chExt cx="103" cy="19"/>
                    </a:xfrm>
                  </p:grpSpPr>
                  <p:grpSp>
                    <p:nvGrpSpPr>
                      <p:cNvPr id="64" name="Group 12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1" y="254"/>
                        <a:ext cx="32" cy="19"/>
                        <a:chOff x="161" y="254"/>
                        <a:chExt cx="32" cy="19"/>
                      </a:xfrm>
                    </p:grpSpPr>
                    <p:grpSp>
                      <p:nvGrpSpPr>
                        <p:cNvPr id="83" name="Group 1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1" y="254"/>
                          <a:ext cx="32" cy="19"/>
                          <a:chOff x="161" y="254"/>
                          <a:chExt cx="32" cy="19"/>
                        </a:xfrm>
                      </p:grpSpPr>
                      <p:sp>
                        <p:nvSpPr>
                          <p:cNvPr id="85" name="Freeform 12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1" y="254"/>
                            <a:ext cx="23" cy="19"/>
                          </a:xfrm>
                          <a:custGeom>
                            <a:avLst/>
                            <a:gdLst>
                              <a:gd name="T0" fmla="*/ 0 w 23"/>
                              <a:gd name="T1" fmla="*/ 0 h 19"/>
                              <a:gd name="T2" fmla="*/ 22 w 23"/>
                              <a:gd name="T3" fmla="*/ 0 h 19"/>
                              <a:gd name="T4" fmla="*/ 22 w 23"/>
                              <a:gd name="T5" fmla="*/ 18 h 19"/>
                              <a:gd name="T6" fmla="*/ 0 w 23"/>
                              <a:gd name="T7" fmla="*/ 18 h 19"/>
                              <a:gd name="T8" fmla="*/ 0 w 23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3"/>
                              <a:gd name="T16" fmla="*/ 0 h 19"/>
                              <a:gd name="T17" fmla="*/ 23 w 23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3" h="19">
                                <a:moveTo>
                                  <a:pt x="0" y="0"/>
                                </a:moveTo>
                                <a:lnTo>
                                  <a:pt x="22" y="0"/>
                                </a:lnTo>
                                <a:lnTo>
                                  <a:pt x="22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6" name="Freeform 12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1" y="254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6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6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4" name="Freeform 1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1" y="254"/>
                          <a:ext cx="23" cy="19"/>
                        </a:xfrm>
                        <a:custGeom>
                          <a:avLst/>
                          <a:gdLst>
                            <a:gd name="T0" fmla="*/ 0 w 23"/>
                            <a:gd name="T1" fmla="*/ 18 h 19"/>
                            <a:gd name="T2" fmla="*/ 4 w 23"/>
                            <a:gd name="T3" fmla="*/ 0 h 19"/>
                            <a:gd name="T4" fmla="*/ 7 w 23"/>
                            <a:gd name="T5" fmla="*/ 18 h 19"/>
                            <a:gd name="T6" fmla="*/ 10 w 23"/>
                            <a:gd name="T7" fmla="*/ 0 h 19"/>
                            <a:gd name="T8" fmla="*/ 14 w 23"/>
                            <a:gd name="T9" fmla="*/ 17 h 19"/>
                            <a:gd name="T10" fmla="*/ 17 w 23"/>
                            <a:gd name="T11" fmla="*/ 0 h 19"/>
                            <a:gd name="T12" fmla="*/ 22 w 23"/>
                            <a:gd name="T13" fmla="*/ 18 h 19"/>
                            <a:gd name="T14" fmla="*/ 0 w 23"/>
                            <a:gd name="T15" fmla="*/ 18 h 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3"/>
                            <a:gd name="T25" fmla="*/ 0 h 19"/>
                            <a:gd name="T26" fmla="*/ 23 w 23"/>
                            <a:gd name="T27" fmla="*/ 19 h 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3" h="19">
                              <a:moveTo>
                                <a:pt x="0" y="18"/>
                              </a:moveTo>
                              <a:lnTo>
                                <a:pt x="4" y="0"/>
                              </a:lnTo>
                              <a:lnTo>
                                <a:pt x="7" y="18"/>
                              </a:lnTo>
                              <a:lnTo>
                                <a:pt x="10" y="0"/>
                              </a:lnTo>
                              <a:lnTo>
                                <a:pt x="14" y="17"/>
                              </a:lnTo>
                              <a:lnTo>
                                <a:pt x="17" y="0"/>
                              </a:lnTo>
                              <a:lnTo>
                                <a:pt x="22" y="18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5" name="Group 12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" y="254"/>
                        <a:ext cx="31" cy="19"/>
                        <a:chOff x="181" y="254"/>
                        <a:chExt cx="31" cy="19"/>
                      </a:xfrm>
                    </p:grpSpPr>
                    <p:grpSp>
                      <p:nvGrpSpPr>
                        <p:cNvPr id="79" name="Group 12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1" y="254"/>
                          <a:ext cx="31" cy="19"/>
                          <a:chOff x="181" y="254"/>
                          <a:chExt cx="31" cy="19"/>
                        </a:xfrm>
                      </p:grpSpPr>
                      <p:sp>
                        <p:nvSpPr>
                          <p:cNvPr id="81" name="Freeform 12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" y="254"/>
                            <a:ext cx="22" cy="19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19"/>
                              <a:gd name="T2" fmla="*/ 21 w 22"/>
                              <a:gd name="T3" fmla="*/ 0 h 19"/>
                              <a:gd name="T4" fmla="*/ 21 w 22"/>
                              <a:gd name="T5" fmla="*/ 18 h 19"/>
                              <a:gd name="T6" fmla="*/ 0 w 22"/>
                              <a:gd name="T7" fmla="*/ 18 h 19"/>
                              <a:gd name="T8" fmla="*/ 0 w 22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"/>
                              <a:gd name="T16" fmla="*/ 0 h 19"/>
                              <a:gd name="T17" fmla="*/ 22 w 22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" h="19">
                                <a:moveTo>
                                  <a:pt x="0" y="0"/>
                                </a:moveTo>
                                <a:lnTo>
                                  <a:pt x="21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2" name="Freeform 12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1" y="254"/>
                            <a:ext cx="21" cy="19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19"/>
                              <a:gd name="T2" fmla="*/ 20 w 21"/>
                              <a:gd name="T3" fmla="*/ 0 h 19"/>
                              <a:gd name="T4" fmla="*/ 20 w 21"/>
                              <a:gd name="T5" fmla="*/ 16 h 19"/>
                              <a:gd name="T6" fmla="*/ 0 w 21"/>
                              <a:gd name="T7" fmla="*/ 18 h 19"/>
                              <a:gd name="T8" fmla="*/ 0 w 21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"/>
                              <a:gd name="T16" fmla="*/ 0 h 19"/>
                              <a:gd name="T17" fmla="*/ 21 w 21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" h="19">
                                <a:moveTo>
                                  <a:pt x="0" y="0"/>
                                </a:moveTo>
                                <a:lnTo>
                                  <a:pt x="20" y="0"/>
                                </a:lnTo>
                                <a:lnTo>
                                  <a:pt x="20" y="16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Freeform 1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1" y="254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18 h 19"/>
                            <a:gd name="T2" fmla="*/ 4 w 22"/>
                            <a:gd name="T3" fmla="*/ 0 h 19"/>
                            <a:gd name="T4" fmla="*/ 7 w 22"/>
                            <a:gd name="T5" fmla="*/ 18 h 19"/>
                            <a:gd name="T6" fmla="*/ 10 w 22"/>
                            <a:gd name="T7" fmla="*/ 0 h 19"/>
                            <a:gd name="T8" fmla="*/ 14 w 22"/>
                            <a:gd name="T9" fmla="*/ 17 h 19"/>
                            <a:gd name="T10" fmla="*/ 17 w 22"/>
                            <a:gd name="T11" fmla="*/ 0 h 19"/>
                            <a:gd name="T12" fmla="*/ 21 w 22"/>
                            <a:gd name="T13" fmla="*/ 18 h 19"/>
                            <a:gd name="T14" fmla="*/ 0 w 22"/>
                            <a:gd name="T15" fmla="*/ 18 h 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2"/>
                            <a:gd name="T25" fmla="*/ 0 h 19"/>
                            <a:gd name="T26" fmla="*/ 22 w 22"/>
                            <a:gd name="T27" fmla="*/ 19 h 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2" h="19">
                              <a:moveTo>
                                <a:pt x="0" y="18"/>
                              </a:moveTo>
                              <a:lnTo>
                                <a:pt x="4" y="0"/>
                              </a:lnTo>
                              <a:lnTo>
                                <a:pt x="7" y="18"/>
                              </a:lnTo>
                              <a:lnTo>
                                <a:pt x="10" y="0"/>
                              </a:lnTo>
                              <a:lnTo>
                                <a:pt x="14" y="17"/>
                              </a:lnTo>
                              <a:lnTo>
                                <a:pt x="17" y="0"/>
                              </a:lnTo>
                              <a:lnTo>
                                <a:pt x="21" y="18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6" name="Group 12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9" y="254"/>
                        <a:ext cx="31" cy="19"/>
                        <a:chOff x="199" y="254"/>
                        <a:chExt cx="31" cy="19"/>
                      </a:xfrm>
                    </p:grpSpPr>
                    <p:sp>
                      <p:nvSpPr>
                        <p:cNvPr id="76" name="Freeform 1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" y="254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0 h 19"/>
                            <a:gd name="T2" fmla="*/ 20 w 21"/>
                            <a:gd name="T3" fmla="*/ 0 h 19"/>
                            <a:gd name="T4" fmla="*/ 20 w 21"/>
                            <a:gd name="T5" fmla="*/ 18 h 19"/>
                            <a:gd name="T6" fmla="*/ 0 w 21"/>
                            <a:gd name="T7" fmla="*/ 18 h 19"/>
                            <a:gd name="T8" fmla="*/ 0 w 21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19"/>
                            <a:gd name="T17" fmla="*/ 21 w 21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19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8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Freeform 1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" y="254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0 h 19"/>
                            <a:gd name="T2" fmla="*/ 21 w 22"/>
                            <a:gd name="T3" fmla="*/ 0 h 19"/>
                            <a:gd name="T4" fmla="*/ 21 w 22"/>
                            <a:gd name="T5" fmla="*/ 16 h 19"/>
                            <a:gd name="T6" fmla="*/ 0 w 22"/>
                            <a:gd name="T7" fmla="*/ 18 h 19"/>
                            <a:gd name="T8" fmla="*/ 0 w 22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19"/>
                            <a:gd name="T17" fmla="*/ 22 w 22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19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6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Freeform 12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" y="254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18 h 19"/>
                            <a:gd name="T2" fmla="*/ 4 w 21"/>
                            <a:gd name="T3" fmla="*/ 0 h 19"/>
                            <a:gd name="T4" fmla="*/ 6 w 21"/>
                            <a:gd name="T5" fmla="*/ 18 h 19"/>
                            <a:gd name="T6" fmla="*/ 10 w 21"/>
                            <a:gd name="T7" fmla="*/ 0 h 19"/>
                            <a:gd name="T8" fmla="*/ 13 w 21"/>
                            <a:gd name="T9" fmla="*/ 17 h 19"/>
                            <a:gd name="T10" fmla="*/ 16 w 21"/>
                            <a:gd name="T11" fmla="*/ 0 h 19"/>
                            <a:gd name="T12" fmla="*/ 20 w 21"/>
                            <a:gd name="T13" fmla="*/ 18 h 19"/>
                            <a:gd name="T14" fmla="*/ 0 w 21"/>
                            <a:gd name="T15" fmla="*/ 18 h 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1"/>
                            <a:gd name="T25" fmla="*/ 0 h 19"/>
                            <a:gd name="T26" fmla="*/ 21 w 21"/>
                            <a:gd name="T27" fmla="*/ 19 h 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1" h="19">
                              <a:moveTo>
                                <a:pt x="0" y="18"/>
                              </a:moveTo>
                              <a:lnTo>
                                <a:pt x="4" y="0"/>
                              </a:lnTo>
                              <a:lnTo>
                                <a:pt x="6" y="18"/>
                              </a:lnTo>
                              <a:lnTo>
                                <a:pt x="10" y="0"/>
                              </a:lnTo>
                              <a:lnTo>
                                <a:pt x="13" y="17"/>
                              </a:lnTo>
                              <a:lnTo>
                                <a:pt x="16" y="0"/>
                              </a:lnTo>
                              <a:lnTo>
                                <a:pt x="20" y="18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7" name="Group 1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4" y="254"/>
                        <a:ext cx="30" cy="19"/>
                        <a:chOff x="214" y="254"/>
                        <a:chExt cx="30" cy="19"/>
                      </a:xfrm>
                    </p:grpSpPr>
                    <p:sp>
                      <p:nvSpPr>
                        <p:cNvPr id="73" name="Freeform 1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4" y="254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0 h 19"/>
                            <a:gd name="T2" fmla="*/ 21 w 22"/>
                            <a:gd name="T3" fmla="*/ 0 h 19"/>
                            <a:gd name="T4" fmla="*/ 21 w 22"/>
                            <a:gd name="T5" fmla="*/ 18 h 19"/>
                            <a:gd name="T6" fmla="*/ 0 w 22"/>
                            <a:gd name="T7" fmla="*/ 18 h 19"/>
                            <a:gd name="T8" fmla="*/ 0 w 22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19"/>
                            <a:gd name="T17" fmla="*/ 22 w 22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19">
                              <a:moveTo>
                                <a:pt x="0" y="0"/>
                              </a:moveTo>
                              <a:lnTo>
                                <a:pt x="21" y="0"/>
                              </a:lnTo>
                              <a:lnTo>
                                <a:pt x="21" y="18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Freeform 12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" y="254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0 h 19"/>
                            <a:gd name="T2" fmla="*/ 20 w 21"/>
                            <a:gd name="T3" fmla="*/ 0 h 19"/>
                            <a:gd name="T4" fmla="*/ 20 w 21"/>
                            <a:gd name="T5" fmla="*/ 16 h 19"/>
                            <a:gd name="T6" fmla="*/ 0 w 21"/>
                            <a:gd name="T7" fmla="*/ 18 h 19"/>
                            <a:gd name="T8" fmla="*/ 0 w 21"/>
                            <a:gd name="T9" fmla="*/ 0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19"/>
                            <a:gd name="T17" fmla="*/ 21 w 21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19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6"/>
                              </a:lnTo>
                              <a:lnTo>
                                <a:pt x="0" y="1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Freeform 12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4" y="254"/>
                          <a:ext cx="22" cy="19"/>
                        </a:xfrm>
                        <a:custGeom>
                          <a:avLst/>
                          <a:gdLst>
                            <a:gd name="T0" fmla="*/ 0 w 22"/>
                            <a:gd name="T1" fmla="*/ 18 h 19"/>
                            <a:gd name="T2" fmla="*/ 5 w 22"/>
                            <a:gd name="T3" fmla="*/ 0 h 19"/>
                            <a:gd name="T4" fmla="*/ 7 w 22"/>
                            <a:gd name="T5" fmla="*/ 18 h 19"/>
                            <a:gd name="T6" fmla="*/ 11 w 22"/>
                            <a:gd name="T7" fmla="*/ 0 h 19"/>
                            <a:gd name="T8" fmla="*/ 15 w 22"/>
                            <a:gd name="T9" fmla="*/ 17 h 19"/>
                            <a:gd name="T10" fmla="*/ 18 w 22"/>
                            <a:gd name="T11" fmla="*/ 0 h 19"/>
                            <a:gd name="T12" fmla="*/ 21 w 22"/>
                            <a:gd name="T13" fmla="*/ 18 h 19"/>
                            <a:gd name="T14" fmla="*/ 0 w 22"/>
                            <a:gd name="T15" fmla="*/ 18 h 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2"/>
                            <a:gd name="T25" fmla="*/ 0 h 19"/>
                            <a:gd name="T26" fmla="*/ 22 w 22"/>
                            <a:gd name="T27" fmla="*/ 19 h 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2" h="19">
                              <a:moveTo>
                                <a:pt x="0" y="18"/>
                              </a:moveTo>
                              <a:lnTo>
                                <a:pt x="5" y="0"/>
                              </a:lnTo>
                              <a:lnTo>
                                <a:pt x="7" y="18"/>
                              </a:lnTo>
                              <a:lnTo>
                                <a:pt x="11" y="0"/>
                              </a:lnTo>
                              <a:lnTo>
                                <a:pt x="15" y="17"/>
                              </a:lnTo>
                              <a:lnTo>
                                <a:pt x="18" y="0"/>
                              </a:lnTo>
                              <a:lnTo>
                                <a:pt x="21" y="18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8" name="Group 1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" y="254"/>
                        <a:ext cx="31" cy="19"/>
                        <a:chOff x="141" y="254"/>
                        <a:chExt cx="31" cy="19"/>
                      </a:xfrm>
                    </p:grpSpPr>
                    <p:grpSp>
                      <p:nvGrpSpPr>
                        <p:cNvPr id="69" name="Group 12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" y="254"/>
                          <a:ext cx="31" cy="19"/>
                          <a:chOff x="141" y="254"/>
                          <a:chExt cx="31" cy="19"/>
                        </a:xfrm>
                      </p:grpSpPr>
                      <p:sp>
                        <p:nvSpPr>
                          <p:cNvPr id="71" name="Freeform 12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1" y="254"/>
                            <a:ext cx="21" cy="19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19"/>
                              <a:gd name="T2" fmla="*/ 20 w 21"/>
                              <a:gd name="T3" fmla="*/ 0 h 19"/>
                              <a:gd name="T4" fmla="*/ 20 w 21"/>
                              <a:gd name="T5" fmla="*/ 16 h 19"/>
                              <a:gd name="T6" fmla="*/ 0 w 21"/>
                              <a:gd name="T7" fmla="*/ 18 h 19"/>
                              <a:gd name="T8" fmla="*/ 0 w 21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"/>
                              <a:gd name="T16" fmla="*/ 0 h 19"/>
                              <a:gd name="T17" fmla="*/ 21 w 21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" h="19">
                                <a:moveTo>
                                  <a:pt x="0" y="0"/>
                                </a:moveTo>
                                <a:lnTo>
                                  <a:pt x="20" y="0"/>
                                </a:lnTo>
                                <a:lnTo>
                                  <a:pt x="20" y="16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2" name="Freeform 12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1" y="254"/>
                            <a:ext cx="21" cy="19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19"/>
                              <a:gd name="T2" fmla="*/ 20 w 21"/>
                              <a:gd name="T3" fmla="*/ 0 h 19"/>
                              <a:gd name="T4" fmla="*/ 20 w 21"/>
                              <a:gd name="T5" fmla="*/ 18 h 19"/>
                              <a:gd name="T6" fmla="*/ 0 w 21"/>
                              <a:gd name="T7" fmla="*/ 18 h 19"/>
                              <a:gd name="T8" fmla="*/ 0 w 21"/>
                              <a:gd name="T9" fmla="*/ 0 h 1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"/>
                              <a:gd name="T16" fmla="*/ 0 h 19"/>
                              <a:gd name="T17" fmla="*/ 21 w 21"/>
                              <a:gd name="T18" fmla="*/ 19 h 1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" h="19">
                                <a:moveTo>
                                  <a:pt x="0" y="0"/>
                                </a:moveTo>
                                <a:lnTo>
                                  <a:pt x="20" y="0"/>
                                </a:lnTo>
                                <a:lnTo>
                                  <a:pt x="20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square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BR" sz="1213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70" name="Freeform 12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1" y="254"/>
                          <a:ext cx="21" cy="19"/>
                        </a:xfrm>
                        <a:custGeom>
                          <a:avLst/>
                          <a:gdLst>
                            <a:gd name="T0" fmla="*/ 0 w 21"/>
                            <a:gd name="T1" fmla="*/ 18 h 19"/>
                            <a:gd name="T2" fmla="*/ 4 w 21"/>
                            <a:gd name="T3" fmla="*/ 0 h 19"/>
                            <a:gd name="T4" fmla="*/ 6 w 21"/>
                            <a:gd name="T5" fmla="*/ 18 h 19"/>
                            <a:gd name="T6" fmla="*/ 9 w 21"/>
                            <a:gd name="T7" fmla="*/ 0 h 19"/>
                            <a:gd name="T8" fmla="*/ 13 w 21"/>
                            <a:gd name="T9" fmla="*/ 17 h 19"/>
                            <a:gd name="T10" fmla="*/ 16 w 21"/>
                            <a:gd name="T11" fmla="*/ 0 h 19"/>
                            <a:gd name="T12" fmla="*/ 20 w 21"/>
                            <a:gd name="T13" fmla="*/ 18 h 19"/>
                            <a:gd name="T14" fmla="*/ 0 w 21"/>
                            <a:gd name="T15" fmla="*/ 18 h 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1"/>
                            <a:gd name="T25" fmla="*/ 0 h 19"/>
                            <a:gd name="T26" fmla="*/ 21 w 21"/>
                            <a:gd name="T27" fmla="*/ 19 h 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1" h="19">
                              <a:moveTo>
                                <a:pt x="0" y="18"/>
                              </a:moveTo>
                              <a:lnTo>
                                <a:pt x="4" y="0"/>
                              </a:lnTo>
                              <a:lnTo>
                                <a:pt x="6" y="18"/>
                              </a:lnTo>
                              <a:lnTo>
                                <a:pt x="9" y="0"/>
                              </a:lnTo>
                              <a:lnTo>
                                <a:pt x="13" y="17"/>
                              </a:lnTo>
                              <a:lnTo>
                                <a:pt x="16" y="0"/>
                              </a:lnTo>
                              <a:lnTo>
                                <a:pt x="20" y="18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square"/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 sz="1213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63" name="Freeform 1226"/>
                    <p:cNvSpPr>
                      <a:spLocks/>
                    </p:cNvSpPr>
                    <p:nvPr/>
                  </p:nvSpPr>
                  <p:spPr bwMode="auto">
                    <a:xfrm>
                      <a:off x="123" y="259"/>
                      <a:ext cx="132" cy="30"/>
                    </a:xfrm>
                    <a:custGeom>
                      <a:avLst/>
                      <a:gdLst>
                        <a:gd name="T0" fmla="*/ 0 w 132"/>
                        <a:gd name="T1" fmla="*/ 29 h 30"/>
                        <a:gd name="T2" fmla="*/ 131 w 132"/>
                        <a:gd name="T3" fmla="*/ 14 h 30"/>
                        <a:gd name="T4" fmla="*/ 131 w 132"/>
                        <a:gd name="T5" fmla="*/ 0 h 30"/>
                        <a:gd name="T6" fmla="*/ 125 w 132"/>
                        <a:gd name="T7" fmla="*/ 0 h 30"/>
                        <a:gd name="T8" fmla="*/ 125 w 132"/>
                        <a:gd name="T9" fmla="*/ 2 h 30"/>
                        <a:gd name="T10" fmla="*/ 117 w 132"/>
                        <a:gd name="T11" fmla="*/ 2 h 30"/>
                        <a:gd name="T12" fmla="*/ 117 w 132"/>
                        <a:gd name="T13" fmla="*/ 4 h 30"/>
                        <a:gd name="T14" fmla="*/ 0 w 132"/>
                        <a:gd name="T15" fmla="*/ 9 h 30"/>
                        <a:gd name="T16" fmla="*/ 0 w 132"/>
                        <a:gd name="T17" fmla="*/ 29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30"/>
                        <a:gd name="T29" fmla="*/ 132 w 132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30">
                          <a:moveTo>
                            <a:pt x="0" y="29"/>
                          </a:moveTo>
                          <a:lnTo>
                            <a:pt x="131" y="14"/>
                          </a:lnTo>
                          <a:lnTo>
                            <a:pt x="131" y="0"/>
                          </a:lnTo>
                          <a:lnTo>
                            <a:pt x="125" y="0"/>
                          </a:lnTo>
                          <a:lnTo>
                            <a:pt x="125" y="2"/>
                          </a:lnTo>
                          <a:lnTo>
                            <a:pt x="117" y="2"/>
                          </a:lnTo>
                          <a:lnTo>
                            <a:pt x="117" y="4"/>
                          </a:lnTo>
                          <a:lnTo>
                            <a:pt x="0" y="9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" name="Group 1227"/>
              <p:cNvGrpSpPr>
                <a:grpSpLocks/>
              </p:cNvGrpSpPr>
              <p:nvPr/>
            </p:nvGrpSpPr>
            <p:grpSpPr bwMode="auto">
              <a:xfrm>
                <a:off x="430" y="163"/>
                <a:ext cx="44" cy="74"/>
                <a:chOff x="430" y="163"/>
                <a:chExt cx="44" cy="74"/>
              </a:xfrm>
            </p:grpSpPr>
            <p:sp>
              <p:nvSpPr>
                <p:cNvPr id="54" name="Freeform 1228"/>
                <p:cNvSpPr>
                  <a:spLocks/>
                </p:cNvSpPr>
                <p:nvPr/>
              </p:nvSpPr>
              <p:spPr bwMode="auto">
                <a:xfrm>
                  <a:off x="430" y="163"/>
                  <a:ext cx="40" cy="74"/>
                </a:xfrm>
                <a:custGeom>
                  <a:avLst/>
                  <a:gdLst>
                    <a:gd name="T0" fmla="*/ 39 w 40"/>
                    <a:gd name="T1" fmla="*/ 0 h 74"/>
                    <a:gd name="T2" fmla="*/ 0 w 40"/>
                    <a:gd name="T3" fmla="*/ 0 h 74"/>
                    <a:gd name="T4" fmla="*/ 0 w 40"/>
                    <a:gd name="T5" fmla="*/ 73 h 74"/>
                    <a:gd name="T6" fmla="*/ 39 w 40"/>
                    <a:gd name="T7" fmla="*/ 73 h 74"/>
                    <a:gd name="T8" fmla="*/ 39 w 40"/>
                    <a:gd name="T9" fmla="*/ 0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74"/>
                    <a:gd name="T17" fmla="*/ 40 w 40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74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39" y="73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5" name="Group 1229"/>
                <p:cNvGrpSpPr>
                  <a:grpSpLocks/>
                </p:cNvGrpSpPr>
                <p:nvPr/>
              </p:nvGrpSpPr>
              <p:grpSpPr bwMode="auto">
                <a:xfrm>
                  <a:off x="440" y="176"/>
                  <a:ext cx="34" cy="19"/>
                  <a:chOff x="440" y="176"/>
                  <a:chExt cx="34" cy="19"/>
                </a:xfrm>
              </p:grpSpPr>
              <p:sp>
                <p:nvSpPr>
                  <p:cNvPr id="56" name="Freeform 1230"/>
                  <p:cNvSpPr>
                    <a:spLocks/>
                  </p:cNvSpPr>
                  <p:nvPr/>
                </p:nvSpPr>
                <p:spPr bwMode="auto">
                  <a:xfrm>
                    <a:off x="440" y="176"/>
                    <a:ext cx="22" cy="19"/>
                  </a:xfrm>
                  <a:custGeom>
                    <a:avLst/>
                    <a:gdLst>
                      <a:gd name="T0" fmla="*/ 2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18 h 19"/>
                      <a:gd name="T6" fmla="*/ 21 w 22"/>
                      <a:gd name="T7" fmla="*/ 18 h 19"/>
                      <a:gd name="T8" fmla="*/ 21 w 22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19"/>
                      <a:gd name="T17" fmla="*/ 22 w 22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19">
                        <a:moveTo>
                          <a:pt x="21" y="0"/>
                        </a:move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21" y="18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Freeform 1231"/>
                  <p:cNvSpPr>
                    <a:spLocks/>
                  </p:cNvSpPr>
                  <p:nvPr/>
                </p:nvSpPr>
                <p:spPr bwMode="auto">
                  <a:xfrm>
                    <a:off x="453" y="176"/>
                    <a:ext cx="21" cy="19"/>
                  </a:xfrm>
                  <a:custGeom>
                    <a:avLst/>
                    <a:gdLst>
                      <a:gd name="T0" fmla="*/ 20 w 21"/>
                      <a:gd name="T1" fmla="*/ 0 h 19"/>
                      <a:gd name="T2" fmla="*/ 0 w 21"/>
                      <a:gd name="T3" fmla="*/ 0 h 19"/>
                      <a:gd name="T4" fmla="*/ 0 w 21"/>
                      <a:gd name="T5" fmla="*/ 18 h 19"/>
                      <a:gd name="T6" fmla="*/ 20 w 21"/>
                      <a:gd name="T7" fmla="*/ 18 h 19"/>
                      <a:gd name="T8" fmla="*/ 20 w 21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9"/>
                      <a:gd name="T17" fmla="*/ 21 w 21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9">
                        <a:moveTo>
                          <a:pt x="20" y="0"/>
                        </a:move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20" y="18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5" name="Group 1232"/>
              <p:cNvGrpSpPr>
                <a:grpSpLocks/>
              </p:cNvGrpSpPr>
              <p:nvPr/>
            </p:nvGrpSpPr>
            <p:grpSpPr bwMode="auto">
              <a:xfrm>
                <a:off x="5" y="91"/>
                <a:ext cx="73" cy="195"/>
                <a:chOff x="5" y="91"/>
                <a:chExt cx="73" cy="195"/>
              </a:xfrm>
            </p:grpSpPr>
            <p:sp>
              <p:nvSpPr>
                <p:cNvPr id="52" name="Freeform 1233"/>
                <p:cNvSpPr>
                  <a:spLocks/>
                </p:cNvSpPr>
                <p:nvPr/>
              </p:nvSpPr>
              <p:spPr bwMode="auto">
                <a:xfrm>
                  <a:off x="5" y="91"/>
                  <a:ext cx="37" cy="94"/>
                </a:xfrm>
                <a:custGeom>
                  <a:avLst/>
                  <a:gdLst>
                    <a:gd name="T0" fmla="*/ 0 w 37"/>
                    <a:gd name="T1" fmla="*/ 0 h 94"/>
                    <a:gd name="T2" fmla="*/ 4 w 37"/>
                    <a:gd name="T3" fmla="*/ 8 h 94"/>
                    <a:gd name="T4" fmla="*/ 8 w 37"/>
                    <a:gd name="T5" fmla="*/ 10 h 94"/>
                    <a:gd name="T6" fmla="*/ 10 w 37"/>
                    <a:gd name="T7" fmla="*/ 12 h 94"/>
                    <a:gd name="T8" fmla="*/ 12 w 37"/>
                    <a:gd name="T9" fmla="*/ 15 h 94"/>
                    <a:gd name="T10" fmla="*/ 14 w 37"/>
                    <a:gd name="T11" fmla="*/ 22 h 94"/>
                    <a:gd name="T12" fmla="*/ 14 w 37"/>
                    <a:gd name="T13" fmla="*/ 27 h 94"/>
                    <a:gd name="T14" fmla="*/ 17 w 37"/>
                    <a:gd name="T15" fmla="*/ 30 h 94"/>
                    <a:gd name="T16" fmla="*/ 20 w 37"/>
                    <a:gd name="T17" fmla="*/ 36 h 94"/>
                    <a:gd name="T18" fmla="*/ 20 w 37"/>
                    <a:gd name="T19" fmla="*/ 37 h 94"/>
                    <a:gd name="T20" fmla="*/ 23 w 37"/>
                    <a:gd name="T21" fmla="*/ 44 h 94"/>
                    <a:gd name="T22" fmla="*/ 24 w 37"/>
                    <a:gd name="T23" fmla="*/ 50 h 94"/>
                    <a:gd name="T24" fmla="*/ 24 w 37"/>
                    <a:gd name="T25" fmla="*/ 56 h 94"/>
                    <a:gd name="T26" fmla="*/ 26 w 37"/>
                    <a:gd name="T27" fmla="*/ 60 h 94"/>
                    <a:gd name="T28" fmla="*/ 27 w 37"/>
                    <a:gd name="T29" fmla="*/ 65 h 94"/>
                    <a:gd name="T30" fmla="*/ 28 w 37"/>
                    <a:gd name="T31" fmla="*/ 69 h 94"/>
                    <a:gd name="T32" fmla="*/ 33 w 37"/>
                    <a:gd name="T33" fmla="*/ 73 h 94"/>
                    <a:gd name="T34" fmla="*/ 33 w 37"/>
                    <a:gd name="T35" fmla="*/ 77 h 94"/>
                    <a:gd name="T36" fmla="*/ 33 w 37"/>
                    <a:gd name="T37" fmla="*/ 81 h 94"/>
                    <a:gd name="T38" fmla="*/ 36 w 37"/>
                    <a:gd name="T39" fmla="*/ 87 h 94"/>
                    <a:gd name="T40" fmla="*/ 35 w 37"/>
                    <a:gd name="T41" fmla="*/ 93 h 9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"/>
                    <a:gd name="T64" fmla="*/ 0 h 94"/>
                    <a:gd name="T65" fmla="*/ 37 w 37"/>
                    <a:gd name="T66" fmla="*/ 94 h 9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" h="94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2" y="15"/>
                      </a:lnTo>
                      <a:lnTo>
                        <a:pt x="14" y="22"/>
                      </a:lnTo>
                      <a:lnTo>
                        <a:pt x="14" y="27"/>
                      </a:lnTo>
                      <a:lnTo>
                        <a:pt x="17" y="30"/>
                      </a:lnTo>
                      <a:lnTo>
                        <a:pt x="20" y="36"/>
                      </a:lnTo>
                      <a:lnTo>
                        <a:pt x="20" y="37"/>
                      </a:lnTo>
                      <a:lnTo>
                        <a:pt x="23" y="44"/>
                      </a:lnTo>
                      <a:lnTo>
                        <a:pt x="24" y="50"/>
                      </a:lnTo>
                      <a:lnTo>
                        <a:pt x="24" y="56"/>
                      </a:lnTo>
                      <a:lnTo>
                        <a:pt x="26" y="60"/>
                      </a:lnTo>
                      <a:lnTo>
                        <a:pt x="27" y="65"/>
                      </a:lnTo>
                      <a:lnTo>
                        <a:pt x="28" y="69"/>
                      </a:lnTo>
                      <a:lnTo>
                        <a:pt x="33" y="73"/>
                      </a:lnTo>
                      <a:lnTo>
                        <a:pt x="33" y="77"/>
                      </a:lnTo>
                      <a:lnTo>
                        <a:pt x="33" y="81"/>
                      </a:lnTo>
                      <a:lnTo>
                        <a:pt x="36" y="87"/>
                      </a:lnTo>
                      <a:lnTo>
                        <a:pt x="35" y="93"/>
                      </a:lnTo>
                    </a:path>
                  </a:pathLst>
                </a:custGeom>
                <a:noFill/>
                <a:ln w="12700" cap="rnd" cmpd="sng">
                  <a:solidFill>
                    <a:srgbClr val="C06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1234"/>
                <p:cNvSpPr>
                  <a:spLocks/>
                </p:cNvSpPr>
                <p:nvPr/>
              </p:nvSpPr>
              <p:spPr bwMode="auto">
                <a:xfrm>
                  <a:off x="27" y="238"/>
                  <a:ext cx="51" cy="48"/>
                </a:xfrm>
                <a:custGeom>
                  <a:avLst/>
                  <a:gdLst>
                    <a:gd name="T0" fmla="*/ 0 w 51"/>
                    <a:gd name="T1" fmla="*/ 0 h 48"/>
                    <a:gd name="T2" fmla="*/ 8 w 51"/>
                    <a:gd name="T3" fmla="*/ 2 h 48"/>
                    <a:gd name="T4" fmla="*/ 16 w 51"/>
                    <a:gd name="T5" fmla="*/ 7 h 48"/>
                    <a:gd name="T6" fmla="*/ 18 w 51"/>
                    <a:gd name="T7" fmla="*/ 13 h 48"/>
                    <a:gd name="T8" fmla="*/ 18 w 51"/>
                    <a:gd name="T9" fmla="*/ 17 h 48"/>
                    <a:gd name="T10" fmla="*/ 26 w 51"/>
                    <a:gd name="T11" fmla="*/ 21 h 48"/>
                    <a:gd name="T12" fmla="*/ 31 w 51"/>
                    <a:gd name="T13" fmla="*/ 25 h 48"/>
                    <a:gd name="T14" fmla="*/ 40 w 51"/>
                    <a:gd name="T15" fmla="*/ 32 h 48"/>
                    <a:gd name="T16" fmla="*/ 42 w 51"/>
                    <a:gd name="T17" fmla="*/ 37 h 48"/>
                    <a:gd name="T18" fmla="*/ 42 w 51"/>
                    <a:gd name="T19" fmla="*/ 40 h 48"/>
                    <a:gd name="T20" fmla="*/ 42 w 51"/>
                    <a:gd name="T21" fmla="*/ 42 h 48"/>
                    <a:gd name="T22" fmla="*/ 50 w 51"/>
                    <a:gd name="T23" fmla="*/ 47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"/>
                    <a:gd name="T37" fmla="*/ 0 h 48"/>
                    <a:gd name="T38" fmla="*/ 51 w 51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" h="48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6" y="7"/>
                      </a:lnTo>
                      <a:lnTo>
                        <a:pt x="18" y="13"/>
                      </a:lnTo>
                      <a:lnTo>
                        <a:pt x="18" y="17"/>
                      </a:lnTo>
                      <a:lnTo>
                        <a:pt x="26" y="21"/>
                      </a:lnTo>
                      <a:lnTo>
                        <a:pt x="31" y="25"/>
                      </a:lnTo>
                      <a:lnTo>
                        <a:pt x="40" y="32"/>
                      </a:lnTo>
                      <a:lnTo>
                        <a:pt x="42" y="37"/>
                      </a:lnTo>
                      <a:lnTo>
                        <a:pt x="42" y="40"/>
                      </a:lnTo>
                      <a:lnTo>
                        <a:pt x="42" y="42"/>
                      </a:lnTo>
                      <a:lnTo>
                        <a:pt x="50" y="47"/>
                      </a:lnTo>
                    </a:path>
                  </a:pathLst>
                </a:custGeom>
                <a:noFill/>
                <a:ln w="12700" cap="rnd" cmpd="sng">
                  <a:solidFill>
                    <a:srgbClr val="A05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1235"/>
              <p:cNvGrpSpPr>
                <a:grpSpLocks/>
              </p:cNvGrpSpPr>
              <p:nvPr/>
            </p:nvGrpSpPr>
            <p:grpSpPr bwMode="auto">
              <a:xfrm>
                <a:off x="0" y="34"/>
                <a:ext cx="156" cy="356"/>
                <a:chOff x="0" y="34"/>
                <a:chExt cx="156" cy="356"/>
              </a:xfrm>
            </p:grpSpPr>
            <p:sp>
              <p:nvSpPr>
                <p:cNvPr id="46" name="Freeform 1236"/>
                <p:cNvSpPr>
                  <a:spLocks/>
                </p:cNvSpPr>
                <p:nvPr/>
              </p:nvSpPr>
              <p:spPr bwMode="auto">
                <a:xfrm>
                  <a:off x="0" y="34"/>
                  <a:ext cx="156" cy="356"/>
                </a:xfrm>
                <a:custGeom>
                  <a:avLst/>
                  <a:gdLst>
                    <a:gd name="T0" fmla="*/ 13 w 156"/>
                    <a:gd name="T1" fmla="*/ 12 h 356"/>
                    <a:gd name="T2" fmla="*/ 17 w 156"/>
                    <a:gd name="T3" fmla="*/ 40 h 356"/>
                    <a:gd name="T4" fmla="*/ 26 w 156"/>
                    <a:gd name="T5" fmla="*/ 58 h 356"/>
                    <a:gd name="T6" fmla="*/ 26 w 156"/>
                    <a:gd name="T7" fmla="*/ 65 h 356"/>
                    <a:gd name="T8" fmla="*/ 31 w 156"/>
                    <a:gd name="T9" fmla="*/ 86 h 356"/>
                    <a:gd name="T10" fmla="*/ 37 w 156"/>
                    <a:gd name="T11" fmla="*/ 104 h 356"/>
                    <a:gd name="T12" fmla="*/ 45 w 156"/>
                    <a:gd name="T13" fmla="*/ 122 h 356"/>
                    <a:gd name="T14" fmla="*/ 46 w 156"/>
                    <a:gd name="T15" fmla="*/ 134 h 356"/>
                    <a:gd name="T16" fmla="*/ 63 w 156"/>
                    <a:gd name="T17" fmla="*/ 159 h 356"/>
                    <a:gd name="T18" fmla="*/ 84 w 156"/>
                    <a:gd name="T19" fmla="*/ 178 h 356"/>
                    <a:gd name="T20" fmla="*/ 104 w 156"/>
                    <a:gd name="T21" fmla="*/ 201 h 356"/>
                    <a:gd name="T22" fmla="*/ 112 w 156"/>
                    <a:gd name="T23" fmla="*/ 216 h 356"/>
                    <a:gd name="T24" fmla="*/ 133 w 156"/>
                    <a:gd name="T25" fmla="*/ 247 h 356"/>
                    <a:gd name="T26" fmla="*/ 129 w 156"/>
                    <a:gd name="T27" fmla="*/ 257 h 356"/>
                    <a:gd name="T28" fmla="*/ 108 w 156"/>
                    <a:gd name="T29" fmla="*/ 261 h 356"/>
                    <a:gd name="T30" fmla="*/ 82 w 156"/>
                    <a:gd name="T31" fmla="*/ 265 h 356"/>
                    <a:gd name="T32" fmla="*/ 87 w 156"/>
                    <a:gd name="T33" fmla="*/ 275 h 356"/>
                    <a:gd name="T34" fmla="*/ 111 w 156"/>
                    <a:gd name="T35" fmla="*/ 283 h 356"/>
                    <a:gd name="T36" fmla="*/ 128 w 156"/>
                    <a:gd name="T37" fmla="*/ 294 h 356"/>
                    <a:gd name="T38" fmla="*/ 93 w 156"/>
                    <a:gd name="T39" fmla="*/ 294 h 356"/>
                    <a:gd name="T40" fmla="*/ 78 w 156"/>
                    <a:gd name="T41" fmla="*/ 296 h 356"/>
                    <a:gd name="T42" fmla="*/ 41 w 156"/>
                    <a:gd name="T43" fmla="*/ 299 h 356"/>
                    <a:gd name="T44" fmla="*/ 30 w 156"/>
                    <a:gd name="T45" fmla="*/ 299 h 356"/>
                    <a:gd name="T46" fmla="*/ 44 w 156"/>
                    <a:gd name="T47" fmla="*/ 303 h 356"/>
                    <a:gd name="T48" fmla="*/ 56 w 156"/>
                    <a:gd name="T49" fmla="*/ 305 h 356"/>
                    <a:gd name="T50" fmla="*/ 80 w 156"/>
                    <a:gd name="T51" fmla="*/ 308 h 356"/>
                    <a:gd name="T52" fmla="*/ 91 w 156"/>
                    <a:gd name="T53" fmla="*/ 314 h 356"/>
                    <a:gd name="T54" fmla="*/ 104 w 156"/>
                    <a:gd name="T55" fmla="*/ 317 h 356"/>
                    <a:gd name="T56" fmla="*/ 115 w 156"/>
                    <a:gd name="T57" fmla="*/ 323 h 356"/>
                    <a:gd name="T58" fmla="*/ 132 w 156"/>
                    <a:gd name="T59" fmla="*/ 329 h 356"/>
                    <a:gd name="T60" fmla="*/ 145 w 156"/>
                    <a:gd name="T61" fmla="*/ 338 h 356"/>
                    <a:gd name="T62" fmla="*/ 155 w 156"/>
                    <a:gd name="T63" fmla="*/ 355 h 356"/>
                    <a:gd name="T64" fmla="*/ 0 w 156"/>
                    <a:gd name="T65" fmla="*/ 0 h 3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6"/>
                    <a:gd name="T100" fmla="*/ 0 h 356"/>
                    <a:gd name="T101" fmla="*/ 156 w 156"/>
                    <a:gd name="T102" fmla="*/ 356 h 3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6" h="356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15" y="26"/>
                      </a:lnTo>
                      <a:lnTo>
                        <a:pt x="17" y="40"/>
                      </a:lnTo>
                      <a:lnTo>
                        <a:pt x="17" y="47"/>
                      </a:lnTo>
                      <a:lnTo>
                        <a:pt x="26" y="58"/>
                      </a:lnTo>
                      <a:lnTo>
                        <a:pt x="26" y="61"/>
                      </a:lnTo>
                      <a:lnTo>
                        <a:pt x="26" y="65"/>
                      </a:lnTo>
                      <a:lnTo>
                        <a:pt x="26" y="70"/>
                      </a:lnTo>
                      <a:lnTo>
                        <a:pt x="31" y="86"/>
                      </a:lnTo>
                      <a:lnTo>
                        <a:pt x="34" y="99"/>
                      </a:lnTo>
                      <a:lnTo>
                        <a:pt x="37" y="104"/>
                      </a:lnTo>
                      <a:lnTo>
                        <a:pt x="43" y="116"/>
                      </a:lnTo>
                      <a:lnTo>
                        <a:pt x="45" y="122"/>
                      </a:lnTo>
                      <a:lnTo>
                        <a:pt x="45" y="127"/>
                      </a:lnTo>
                      <a:lnTo>
                        <a:pt x="46" y="134"/>
                      </a:lnTo>
                      <a:lnTo>
                        <a:pt x="48" y="146"/>
                      </a:lnTo>
                      <a:lnTo>
                        <a:pt x="63" y="159"/>
                      </a:lnTo>
                      <a:lnTo>
                        <a:pt x="78" y="169"/>
                      </a:lnTo>
                      <a:lnTo>
                        <a:pt x="84" y="178"/>
                      </a:lnTo>
                      <a:lnTo>
                        <a:pt x="91" y="193"/>
                      </a:lnTo>
                      <a:lnTo>
                        <a:pt x="104" y="201"/>
                      </a:lnTo>
                      <a:lnTo>
                        <a:pt x="113" y="214"/>
                      </a:lnTo>
                      <a:lnTo>
                        <a:pt x="112" y="216"/>
                      </a:lnTo>
                      <a:lnTo>
                        <a:pt x="128" y="240"/>
                      </a:lnTo>
                      <a:lnTo>
                        <a:pt x="133" y="247"/>
                      </a:lnTo>
                      <a:lnTo>
                        <a:pt x="136" y="253"/>
                      </a:lnTo>
                      <a:lnTo>
                        <a:pt x="129" y="257"/>
                      </a:lnTo>
                      <a:lnTo>
                        <a:pt x="120" y="261"/>
                      </a:lnTo>
                      <a:lnTo>
                        <a:pt x="108" y="261"/>
                      </a:lnTo>
                      <a:lnTo>
                        <a:pt x="91" y="263"/>
                      </a:lnTo>
                      <a:lnTo>
                        <a:pt x="82" y="265"/>
                      </a:lnTo>
                      <a:lnTo>
                        <a:pt x="74" y="269"/>
                      </a:lnTo>
                      <a:lnTo>
                        <a:pt x="87" y="275"/>
                      </a:lnTo>
                      <a:lnTo>
                        <a:pt x="108" y="278"/>
                      </a:lnTo>
                      <a:lnTo>
                        <a:pt x="111" y="283"/>
                      </a:lnTo>
                      <a:lnTo>
                        <a:pt x="126" y="289"/>
                      </a:lnTo>
                      <a:lnTo>
                        <a:pt x="128" y="294"/>
                      </a:lnTo>
                      <a:lnTo>
                        <a:pt x="108" y="294"/>
                      </a:lnTo>
                      <a:lnTo>
                        <a:pt x="93" y="294"/>
                      </a:lnTo>
                      <a:lnTo>
                        <a:pt x="87" y="296"/>
                      </a:lnTo>
                      <a:lnTo>
                        <a:pt x="78" y="296"/>
                      </a:lnTo>
                      <a:lnTo>
                        <a:pt x="63" y="301"/>
                      </a:lnTo>
                      <a:lnTo>
                        <a:pt x="41" y="299"/>
                      </a:lnTo>
                      <a:lnTo>
                        <a:pt x="33" y="297"/>
                      </a:lnTo>
                      <a:lnTo>
                        <a:pt x="30" y="299"/>
                      </a:lnTo>
                      <a:lnTo>
                        <a:pt x="31" y="302"/>
                      </a:lnTo>
                      <a:lnTo>
                        <a:pt x="44" y="303"/>
                      </a:lnTo>
                      <a:lnTo>
                        <a:pt x="43" y="304"/>
                      </a:lnTo>
                      <a:lnTo>
                        <a:pt x="56" y="305"/>
                      </a:lnTo>
                      <a:lnTo>
                        <a:pt x="69" y="306"/>
                      </a:lnTo>
                      <a:lnTo>
                        <a:pt x="80" y="308"/>
                      </a:lnTo>
                      <a:lnTo>
                        <a:pt x="86" y="310"/>
                      </a:lnTo>
                      <a:lnTo>
                        <a:pt x="91" y="314"/>
                      </a:lnTo>
                      <a:lnTo>
                        <a:pt x="96" y="314"/>
                      </a:lnTo>
                      <a:lnTo>
                        <a:pt x="104" y="317"/>
                      </a:lnTo>
                      <a:lnTo>
                        <a:pt x="110" y="320"/>
                      </a:lnTo>
                      <a:lnTo>
                        <a:pt x="115" y="323"/>
                      </a:lnTo>
                      <a:lnTo>
                        <a:pt x="124" y="326"/>
                      </a:lnTo>
                      <a:lnTo>
                        <a:pt x="132" y="329"/>
                      </a:lnTo>
                      <a:lnTo>
                        <a:pt x="140" y="334"/>
                      </a:lnTo>
                      <a:lnTo>
                        <a:pt x="145" y="338"/>
                      </a:lnTo>
                      <a:lnTo>
                        <a:pt x="151" y="346"/>
                      </a:lnTo>
                      <a:lnTo>
                        <a:pt x="155" y="355"/>
                      </a:lnTo>
                      <a:lnTo>
                        <a:pt x="0" y="35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7" name="Group 1237"/>
                <p:cNvGrpSpPr>
                  <a:grpSpLocks/>
                </p:cNvGrpSpPr>
                <p:nvPr/>
              </p:nvGrpSpPr>
              <p:grpSpPr bwMode="auto">
                <a:xfrm>
                  <a:off x="0" y="132"/>
                  <a:ext cx="135" cy="254"/>
                  <a:chOff x="0" y="132"/>
                  <a:chExt cx="135" cy="254"/>
                </a:xfrm>
              </p:grpSpPr>
              <p:sp>
                <p:nvSpPr>
                  <p:cNvPr id="48" name="Freeform 1238"/>
                  <p:cNvSpPr>
                    <a:spLocks/>
                  </p:cNvSpPr>
                  <p:nvPr/>
                </p:nvSpPr>
                <p:spPr bwMode="auto">
                  <a:xfrm>
                    <a:off x="3" y="268"/>
                    <a:ext cx="68" cy="45"/>
                  </a:xfrm>
                  <a:custGeom>
                    <a:avLst/>
                    <a:gdLst>
                      <a:gd name="T0" fmla="*/ 0 w 68"/>
                      <a:gd name="T1" fmla="*/ 0 h 45"/>
                      <a:gd name="T2" fmla="*/ 8 w 68"/>
                      <a:gd name="T3" fmla="*/ 2 h 45"/>
                      <a:gd name="T4" fmla="*/ 18 w 68"/>
                      <a:gd name="T5" fmla="*/ 4 h 45"/>
                      <a:gd name="T6" fmla="*/ 23 w 68"/>
                      <a:gd name="T7" fmla="*/ 6 h 45"/>
                      <a:gd name="T8" fmla="*/ 29 w 68"/>
                      <a:gd name="T9" fmla="*/ 11 h 45"/>
                      <a:gd name="T10" fmla="*/ 29 w 68"/>
                      <a:gd name="T11" fmla="*/ 13 h 45"/>
                      <a:gd name="T12" fmla="*/ 31 w 68"/>
                      <a:gd name="T13" fmla="*/ 17 h 45"/>
                      <a:gd name="T14" fmla="*/ 33 w 68"/>
                      <a:gd name="T15" fmla="*/ 20 h 45"/>
                      <a:gd name="T16" fmla="*/ 36 w 68"/>
                      <a:gd name="T17" fmla="*/ 23 h 45"/>
                      <a:gd name="T18" fmla="*/ 40 w 68"/>
                      <a:gd name="T19" fmla="*/ 30 h 45"/>
                      <a:gd name="T20" fmla="*/ 45 w 68"/>
                      <a:gd name="T21" fmla="*/ 33 h 45"/>
                      <a:gd name="T22" fmla="*/ 53 w 68"/>
                      <a:gd name="T23" fmla="*/ 34 h 45"/>
                      <a:gd name="T24" fmla="*/ 61 w 68"/>
                      <a:gd name="T25" fmla="*/ 34 h 45"/>
                      <a:gd name="T26" fmla="*/ 63 w 68"/>
                      <a:gd name="T27" fmla="*/ 38 h 45"/>
                      <a:gd name="T28" fmla="*/ 67 w 68"/>
                      <a:gd name="T29" fmla="*/ 43 h 45"/>
                      <a:gd name="T30" fmla="*/ 63 w 68"/>
                      <a:gd name="T31" fmla="*/ 44 h 45"/>
                      <a:gd name="T32" fmla="*/ 53 w 68"/>
                      <a:gd name="T33" fmla="*/ 39 h 45"/>
                      <a:gd name="T34" fmla="*/ 42 w 68"/>
                      <a:gd name="T35" fmla="*/ 38 h 45"/>
                      <a:gd name="T36" fmla="*/ 28 w 68"/>
                      <a:gd name="T37" fmla="*/ 38 h 45"/>
                      <a:gd name="T38" fmla="*/ 25 w 68"/>
                      <a:gd name="T39" fmla="*/ 31 h 45"/>
                      <a:gd name="T40" fmla="*/ 22 w 68"/>
                      <a:gd name="T41" fmla="*/ 28 h 45"/>
                      <a:gd name="T42" fmla="*/ 17 w 68"/>
                      <a:gd name="T43" fmla="*/ 19 h 45"/>
                      <a:gd name="T44" fmla="*/ 15 w 68"/>
                      <a:gd name="T45" fmla="*/ 15 h 45"/>
                      <a:gd name="T46" fmla="*/ 16 w 68"/>
                      <a:gd name="T47" fmla="*/ 12 h 45"/>
                      <a:gd name="T48" fmla="*/ 0 w 68"/>
                      <a:gd name="T49" fmla="*/ 8 h 45"/>
                      <a:gd name="T50" fmla="*/ 0 w 68"/>
                      <a:gd name="T51" fmla="*/ 0 h 4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68"/>
                      <a:gd name="T79" fmla="*/ 0 h 45"/>
                      <a:gd name="T80" fmla="*/ 68 w 68"/>
                      <a:gd name="T81" fmla="*/ 45 h 4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68" h="45">
                        <a:moveTo>
                          <a:pt x="0" y="0"/>
                        </a:moveTo>
                        <a:lnTo>
                          <a:pt x="8" y="2"/>
                        </a:lnTo>
                        <a:lnTo>
                          <a:pt x="18" y="4"/>
                        </a:lnTo>
                        <a:lnTo>
                          <a:pt x="23" y="6"/>
                        </a:lnTo>
                        <a:lnTo>
                          <a:pt x="29" y="11"/>
                        </a:lnTo>
                        <a:lnTo>
                          <a:pt x="29" y="13"/>
                        </a:lnTo>
                        <a:lnTo>
                          <a:pt x="31" y="17"/>
                        </a:lnTo>
                        <a:lnTo>
                          <a:pt x="33" y="20"/>
                        </a:lnTo>
                        <a:lnTo>
                          <a:pt x="36" y="23"/>
                        </a:lnTo>
                        <a:lnTo>
                          <a:pt x="40" y="30"/>
                        </a:lnTo>
                        <a:lnTo>
                          <a:pt x="45" y="33"/>
                        </a:lnTo>
                        <a:lnTo>
                          <a:pt x="53" y="34"/>
                        </a:lnTo>
                        <a:lnTo>
                          <a:pt x="61" y="34"/>
                        </a:lnTo>
                        <a:lnTo>
                          <a:pt x="63" y="38"/>
                        </a:lnTo>
                        <a:lnTo>
                          <a:pt x="67" y="43"/>
                        </a:lnTo>
                        <a:lnTo>
                          <a:pt x="63" y="44"/>
                        </a:lnTo>
                        <a:lnTo>
                          <a:pt x="53" y="39"/>
                        </a:lnTo>
                        <a:lnTo>
                          <a:pt x="42" y="38"/>
                        </a:lnTo>
                        <a:lnTo>
                          <a:pt x="28" y="38"/>
                        </a:lnTo>
                        <a:lnTo>
                          <a:pt x="25" y="31"/>
                        </a:lnTo>
                        <a:lnTo>
                          <a:pt x="22" y="28"/>
                        </a:lnTo>
                        <a:lnTo>
                          <a:pt x="17" y="19"/>
                        </a:lnTo>
                        <a:lnTo>
                          <a:pt x="15" y="15"/>
                        </a:lnTo>
                        <a:lnTo>
                          <a:pt x="16" y="12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1239"/>
                  <p:cNvSpPr>
                    <a:spLocks/>
                  </p:cNvSpPr>
                  <p:nvPr/>
                </p:nvSpPr>
                <p:spPr bwMode="auto">
                  <a:xfrm>
                    <a:off x="37" y="191"/>
                    <a:ext cx="48" cy="48"/>
                  </a:xfrm>
                  <a:custGeom>
                    <a:avLst/>
                    <a:gdLst>
                      <a:gd name="T0" fmla="*/ 10 w 48"/>
                      <a:gd name="T1" fmla="*/ 0 h 48"/>
                      <a:gd name="T2" fmla="*/ 12 w 48"/>
                      <a:gd name="T3" fmla="*/ 6 h 48"/>
                      <a:gd name="T4" fmla="*/ 12 w 48"/>
                      <a:gd name="T5" fmla="*/ 11 h 48"/>
                      <a:gd name="T6" fmla="*/ 16 w 48"/>
                      <a:gd name="T7" fmla="*/ 14 h 48"/>
                      <a:gd name="T8" fmla="*/ 19 w 48"/>
                      <a:gd name="T9" fmla="*/ 18 h 48"/>
                      <a:gd name="T10" fmla="*/ 29 w 48"/>
                      <a:gd name="T11" fmla="*/ 20 h 48"/>
                      <a:gd name="T12" fmla="*/ 35 w 48"/>
                      <a:gd name="T13" fmla="*/ 25 h 48"/>
                      <a:gd name="T14" fmla="*/ 46 w 48"/>
                      <a:gd name="T15" fmla="*/ 30 h 48"/>
                      <a:gd name="T16" fmla="*/ 46 w 48"/>
                      <a:gd name="T17" fmla="*/ 34 h 48"/>
                      <a:gd name="T18" fmla="*/ 47 w 48"/>
                      <a:gd name="T19" fmla="*/ 39 h 48"/>
                      <a:gd name="T20" fmla="*/ 47 w 48"/>
                      <a:gd name="T21" fmla="*/ 47 h 48"/>
                      <a:gd name="T22" fmla="*/ 41 w 48"/>
                      <a:gd name="T23" fmla="*/ 45 h 48"/>
                      <a:gd name="T24" fmla="*/ 35 w 48"/>
                      <a:gd name="T25" fmla="*/ 40 h 48"/>
                      <a:gd name="T26" fmla="*/ 29 w 48"/>
                      <a:gd name="T27" fmla="*/ 41 h 48"/>
                      <a:gd name="T28" fmla="*/ 22 w 48"/>
                      <a:gd name="T29" fmla="*/ 41 h 48"/>
                      <a:gd name="T30" fmla="*/ 21 w 48"/>
                      <a:gd name="T31" fmla="*/ 38 h 48"/>
                      <a:gd name="T32" fmla="*/ 12 w 48"/>
                      <a:gd name="T33" fmla="*/ 38 h 48"/>
                      <a:gd name="T34" fmla="*/ 6 w 48"/>
                      <a:gd name="T35" fmla="*/ 34 h 48"/>
                      <a:gd name="T36" fmla="*/ 7 w 48"/>
                      <a:gd name="T37" fmla="*/ 29 h 48"/>
                      <a:gd name="T38" fmla="*/ 17 w 48"/>
                      <a:gd name="T39" fmla="*/ 28 h 48"/>
                      <a:gd name="T40" fmla="*/ 21 w 48"/>
                      <a:gd name="T41" fmla="*/ 30 h 48"/>
                      <a:gd name="T42" fmla="*/ 21 w 48"/>
                      <a:gd name="T43" fmla="*/ 27 h 48"/>
                      <a:gd name="T44" fmla="*/ 14 w 48"/>
                      <a:gd name="T45" fmla="*/ 21 h 48"/>
                      <a:gd name="T46" fmla="*/ 7 w 48"/>
                      <a:gd name="T47" fmla="*/ 21 h 48"/>
                      <a:gd name="T48" fmla="*/ 2 w 48"/>
                      <a:gd name="T49" fmla="*/ 17 h 48"/>
                      <a:gd name="T50" fmla="*/ 3 w 48"/>
                      <a:gd name="T51" fmla="*/ 15 h 48"/>
                      <a:gd name="T52" fmla="*/ 1 w 48"/>
                      <a:gd name="T53" fmla="*/ 10 h 48"/>
                      <a:gd name="T54" fmla="*/ 0 w 48"/>
                      <a:gd name="T55" fmla="*/ 4 h 48"/>
                      <a:gd name="T56" fmla="*/ 2 w 48"/>
                      <a:gd name="T57" fmla="*/ 1 h 48"/>
                      <a:gd name="T58" fmla="*/ 10 w 48"/>
                      <a:gd name="T59" fmla="*/ 0 h 4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8"/>
                      <a:gd name="T91" fmla="*/ 0 h 48"/>
                      <a:gd name="T92" fmla="*/ 48 w 48"/>
                      <a:gd name="T93" fmla="*/ 48 h 4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8" h="48">
                        <a:moveTo>
                          <a:pt x="10" y="0"/>
                        </a:moveTo>
                        <a:lnTo>
                          <a:pt x="12" y="6"/>
                        </a:lnTo>
                        <a:lnTo>
                          <a:pt x="12" y="11"/>
                        </a:lnTo>
                        <a:lnTo>
                          <a:pt x="16" y="14"/>
                        </a:lnTo>
                        <a:lnTo>
                          <a:pt x="19" y="18"/>
                        </a:lnTo>
                        <a:lnTo>
                          <a:pt x="29" y="20"/>
                        </a:lnTo>
                        <a:lnTo>
                          <a:pt x="35" y="25"/>
                        </a:lnTo>
                        <a:lnTo>
                          <a:pt x="46" y="30"/>
                        </a:lnTo>
                        <a:lnTo>
                          <a:pt x="46" y="34"/>
                        </a:lnTo>
                        <a:lnTo>
                          <a:pt x="47" y="39"/>
                        </a:lnTo>
                        <a:lnTo>
                          <a:pt x="47" y="47"/>
                        </a:lnTo>
                        <a:lnTo>
                          <a:pt x="41" y="45"/>
                        </a:lnTo>
                        <a:lnTo>
                          <a:pt x="35" y="40"/>
                        </a:lnTo>
                        <a:lnTo>
                          <a:pt x="29" y="41"/>
                        </a:lnTo>
                        <a:lnTo>
                          <a:pt x="22" y="41"/>
                        </a:lnTo>
                        <a:lnTo>
                          <a:pt x="21" y="38"/>
                        </a:lnTo>
                        <a:lnTo>
                          <a:pt x="12" y="38"/>
                        </a:lnTo>
                        <a:lnTo>
                          <a:pt x="6" y="34"/>
                        </a:lnTo>
                        <a:lnTo>
                          <a:pt x="7" y="29"/>
                        </a:lnTo>
                        <a:lnTo>
                          <a:pt x="17" y="28"/>
                        </a:lnTo>
                        <a:lnTo>
                          <a:pt x="21" y="30"/>
                        </a:lnTo>
                        <a:lnTo>
                          <a:pt x="21" y="27"/>
                        </a:lnTo>
                        <a:lnTo>
                          <a:pt x="14" y="21"/>
                        </a:lnTo>
                        <a:lnTo>
                          <a:pt x="7" y="21"/>
                        </a:lnTo>
                        <a:lnTo>
                          <a:pt x="2" y="17"/>
                        </a:lnTo>
                        <a:lnTo>
                          <a:pt x="3" y="15"/>
                        </a:lnTo>
                        <a:lnTo>
                          <a:pt x="1" y="10"/>
                        </a:lnTo>
                        <a:lnTo>
                          <a:pt x="0" y="4"/>
                        </a:lnTo>
                        <a:lnTo>
                          <a:pt x="2" y="1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1240"/>
                  <p:cNvSpPr>
                    <a:spLocks/>
                  </p:cNvSpPr>
                  <p:nvPr/>
                </p:nvSpPr>
                <p:spPr bwMode="auto">
                  <a:xfrm>
                    <a:off x="0" y="132"/>
                    <a:ext cx="30" cy="92"/>
                  </a:xfrm>
                  <a:custGeom>
                    <a:avLst/>
                    <a:gdLst>
                      <a:gd name="T0" fmla="*/ 0 w 30"/>
                      <a:gd name="T1" fmla="*/ 0 h 92"/>
                      <a:gd name="T2" fmla="*/ 9 w 30"/>
                      <a:gd name="T3" fmla="*/ 9 h 92"/>
                      <a:gd name="T4" fmla="*/ 9 w 30"/>
                      <a:gd name="T5" fmla="*/ 14 h 92"/>
                      <a:gd name="T6" fmla="*/ 9 w 30"/>
                      <a:gd name="T7" fmla="*/ 21 h 92"/>
                      <a:gd name="T8" fmla="*/ 18 w 30"/>
                      <a:gd name="T9" fmla="*/ 26 h 92"/>
                      <a:gd name="T10" fmla="*/ 16 w 30"/>
                      <a:gd name="T11" fmla="*/ 31 h 92"/>
                      <a:gd name="T12" fmla="*/ 18 w 30"/>
                      <a:gd name="T13" fmla="*/ 36 h 92"/>
                      <a:gd name="T14" fmla="*/ 21 w 30"/>
                      <a:gd name="T15" fmla="*/ 41 h 92"/>
                      <a:gd name="T16" fmla="*/ 20 w 30"/>
                      <a:gd name="T17" fmla="*/ 48 h 92"/>
                      <a:gd name="T18" fmla="*/ 24 w 30"/>
                      <a:gd name="T19" fmla="*/ 53 h 92"/>
                      <a:gd name="T20" fmla="*/ 24 w 30"/>
                      <a:gd name="T21" fmla="*/ 59 h 92"/>
                      <a:gd name="T22" fmla="*/ 29 w 30"/>
                      <a:gd name="T23" fmla="*/ 61 h 92"/>
                      <a:gd name="T24" fmla="*/ 27 w 30"/>
                      <a:gd name="T25" fmla="*/ 68 h 92"/>
                      <a:gd name="T26" fmla="*/ 27 w 30"/>
                      <a:gd name="T27" fmla="*/ 71 h 92"/>
                      <a:gd name="T28" fmla="*/ 26 w 30"/>
                      <a:gd name="T29" fmla="*/ 76 h 92"/>
                      <a:gd name="T30" fmla="*/ 26 w 30"/>
                      <a:gd name="T31" fmla="*/ 80 h 92"/>
                      <a:gd name="T32" fmla="*/ 26 w 30"/>
                      <a:gd name="T33" fmla="*/ 83 h 92"/>
                      <a:gd name="T34" fmla="*/ 18 w 30"/>
                      <a:gd name="T35" fmla="*/ 85 h 92"/>
                      <a:gd name="T36" fmla="*/ 18 w 30"/>
                      <a:gd name="T37" fmla="*/ 89 h 92"/>
                      <a:gd name="T38" fmla="*/ 16 w 30"/>
                      <a:gd name="T39" fmla="*/ 91 h 92"/>
                      <a:gd name="T40" fmla="*/ 13 w 30"/>
                      <a:gd name="T41" fmla="*/ 86 h 92"/>
                      <a:gd name="T42" fmla="*/ 11 w 30"/>
                      <a:gd name="T43" fmla="*/ 81 h 92"/>
                      <a:gd name="T44" fmla="*/ 5 w 30"/>
                      <a:gd name="T45" fmla="*/ 70 h 92"/>
                      <a:gd name="T46" fmla="*/ 14 w 30"/>
                      <a:gd name="T47" fmla="*/ 64 h 92"/>
                      <a:gd name="T48" fmla="*/ 13 w 30"/>
                      <a:gd name="T49" fmla="*/ 56 h 92"/>
                      <a:gd name="T50" fmla="*/ 9 w 30"/>
                      <a:gd name="T51" fmla="*/ 52 h 92"/>
                      <a:gd name="T52" fmla="*/ 5 w 30"/>
                      <a:gd name="T53" fmla="*/ 44 h 92"/>
                      <a:gd name="T54" fmla="*/ 5 w 30"/>
                      <a:gd name="T55" fmla="*/ 36 h 92"/>
                      <a:gd name="T56" fmla="*/ 5 w 30"/>
                      <a:gd name="T57" fmla="*/ 26 h 92"/>
                      <a:gd name="T58" fmla="*/ 3 w 30"/>
                      <a:gd name="T59" fmla="*/ 20 h 92"/>
                      <a:gd name="T60" fmla="*/ 1 w 30"/>
                      <a:gd name="T61" fmla="*/ 13 h 92"/>
                      <a:gd name="T62" fmla="*/ 0 w 30"/>
                      <a:gd name="T63" fmla="*/ 5 h 92"/>
                      <a:gd name="T64" fmla="*/ 0 w 30"/>
                      <a:gd name="T65" fmla="*/ 0 h 9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0"/>
                      <a:gd name="T100" fmla="*/ 0 h 92"/>
                      <a:gd name="T101" fmla="*/ 30 w 30"/>
                      <a:gd name="T102" fmla="*/ 92 h 9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0" h="92">
                        <a:moveTo>
                          <a:pt x="0" y="0"/>
                        </a:moveTo>
                        <a:lnTo>
                          <a:pt x="9" y="9"/>
                        </a:lnTo>
                        <a:lnTo>
                          <a:pt x="9" y="14"/>
                        </a:lnTo>
                        <a:lnTo>
                          <a:pt x="9" y="21"/>
                        </a:lnTo>
                        <a:lnTo>
                          <a:pt x="18" y="26"/>
                        </a:lnTo>
                        <a:lnTo>
                          <a:pt x="16" y="31"/>
                        </a:lnTo>
                        <a:lnTo>
                          <a:pt x="18" y="36"/>
                        </a:lnTo>
                        <a:lnTo>
                          <a:pt x="21" y="41"/>
                        </a:lnTo>
                        <a:lnTo>
                          <a:pt x="20" y="48"/>
                        </a:lnTo>
                        <a:lnTo>
                          <a:pt x="24" y="53"/>
                        </a:lnTo>
                        <a:lnTo>
                          <a:pt x="24" y="59"/>
                        </a:lnTo>
                        <a:lnTo>
                          <a:pt x="29" y="61"/>
                        </a:lnTo>
                        <a:lnTo>
                          <a:pt x="27" y="68"/>
                        </a:lnTo>
                        <a:lnTo>
                          <a:pt x="27" y="71"/>
                        </a:lnTo>
                        <a:lnTo>
                          <a:pt x="26" y="76"/>
                        </a:lnTo>
                        <a:lnTo>
                          <a:pt x="26" y="80"/>
                        </a:lnTo>
                        <a:lnTo>
                          <a:pt x="26" y="83"/>
                        </a:lnTo>
                        <a:lnTo>
                          <a:pt x="18" y="85"/>
                        </a:lnTo>
                        <a:lnTo>
                          <a:pt x="18" y="89"/>
                        </a:lnTo>
                        <a:lnTo>
                          <a:pt x="16" y="91"/>
                        </a:lnTo>
                        <a:lnTo>
                          <a:pt x="13" y="86"/>
                        </a:lnTo>
                        <a:lnTo>
                          <a:pt x="11" y="81"/>
                        </a:lnTo>
                        <a:lnTo>
                          <a:pt x="5" y="70"/>
                        </a:lnTo>
                        <a:lnTo>
                          <a:pt x="14" y="64"/>
                        </a:lnTo>
                        <a:lnTo>
                          <a:pt x="13" y="56"/>
                        </a:lnTo>
                        <a:lnTo>
                          <a:pt x="9" y="52"/>
                        </a:lnTo>
                        <a:lnTo>
                          <a:pt x="5" y="44"/>
                        </a:lnTo>
                        <a:lnTo>
                          <a:pt x="5" y="36"/>
                        </a:lnTo>
                        <a:lnTo>
                          <a:pt x="5" y="26"/>
                        </a:lnTo>
                        <a:lnTo>
                          <a:pt x="3" y="20"/>
                        </a:lnTo>
                        <a:lnTo>
                          <a:pt x="1" y="13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1241"/>
                  <p:cNvSpPr>
                    <a:spLocks/>
                  </p:cNvSpPr>
                  <p:nvPr/>
                </p:nvSpPr>
                <p:spPr bwMode="auto">
                  <a:xfrm>
                    <a:off x="51" y="356"/>
                    <a:ext cx="84" cy="30"/>
                  </a:xfrm>
                  <a:custGeom>
                    <a:avLst/>
                    <a:gdLst>
                      <a:gd name="T0" fmla="*/ 13 w 84"/>
                      <a:gd name="T1" fmla="*/ 0 h 30"/>
                      <a:gd name="T2" fmla="*/ 31 w 84"/>
                      <a:gd name="T3" fmla="*/ 2 h 30"/>
                      <a:gd name="T4" fmla="*/ 36 w 84"/>
                      <a:gd name="T5" fmla="*/ 5 h 30"/>
                      <a:gd name="T6" fmla="*/ 55 w 84"/>
                      <a:gd name="T7" fmla="*/ 11 h 30"/>
                      <a:gd name="T8" fmla="*/ 59 w 84"/>
                      <a:gd name="T9" fmla="*/ 11 h 30"/>
                      <a:gd name="T10" fmla="*/ 65 w 84"/>
                      <a:gd name="T11" fmla="*/ 14 h 30"/>
                      <a:gd name="T12" fmla="*/ 70 w 84"/>
                      <a:gd name="T13" fmla="*/ 19 h 30"/>
                      <a:gd name="T14" fmla="*/ 67 w 84"/>
                      <a:gd name="T15" fmla="*/ 24 h 30"/>
                      <a:gd name="T16" fmla="*/ 83 w 84"/>
                      <a:gd name="T17" fmla="*/ 28 h 30"/>
                      <a:gd name="T18" fmla="*/ 57 w 84"/>
                      <a:gd name="T19" fmla="*/ 29 h 30"/>
                      <a:gd name="T20" fmla="*/ 51 w 84"/>
                      <a:gd name="T21" fmla="*/ 21 h 30"/>
                      <a:gd name="T22" fmla="*/ 38 w 84"/>
                      <a:gd name="T23" fmla="*/ 21 h 30"/>
                      <a:gd name="T24" fmla="*/ 31 w 84"/>
                      <a:gd name="T25" fmla="*/ 23 h 30"/>
                      <a:gd name="T26" fmla="*/ 31 w 84"/>
                      <a:gd name="T27" fmla="*/ 16 h 30"/>
                      <a:gd name="T28" fmla="*/ 25 w 84"/>
                      <a:gd name="T29" fmla="*/ 15 h 30"/>
                      <a:gd name="T30" fmla="*/ 18 w 84"/>
                      <a:gd name="T31" fmla="*/ 9 h 30"/>
                      <a:gd name="T32" fmla="*/ 0 w 84"/>
                      <a:gd name="T33" fmla="*/ 4 h 30"/>
                      <a:gd name="T34" fmla="*/ 13 w 84"/>
                      <a:gd name="T35" fmla="*/ 0 h 3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4"/>
                      <a:gd name="T55" fmla="*/ 0 h 30"/>
                      <a:gd name="T56" fmla="*/ 84 w 84"/>
                      <a:gd name="T57" fmla="*/ 30 h 3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4" h="30">
                        <a:moveTo>
                          <a:pt x="13" y="0"/>
                        </a:moveTo>
                        <a:lnTo>
                          <a:pt x="31" y="2"/>
                        </a:lnTo>
                        <a:lnTo>
                          <a:pt x="36" y="5"/>
                        </a:lnTo>
                        <a:lnTo>
                          <a:pt x="55" y="11"/>
                        </a:lnTo>
                        <a:lnTo>
                          <a:pt x="59" y="11"/>
                        </a:lnTo>
                        <a:lnTo>
                          <a:pt x="65" y="14"/>
                        </a:lnTo>
                        <a:lnTo>
                          <a:pt x="70" y="19"/>
                        </a:lnTo>
                        <a:lnTo>
                          <a:pt x="67" y="24"/>
                        </a:lnTo>
                        <a:lnTo>
                          <a:pt x="83" y="28"/>
                        </a:lnTo>
                        <a:lnTo>
                          <a:pt x="57" y="29"/>
                        </a:lnTo>
                        <a:lnTo>
                          <a:pt x="51" y="21"/>
                        </a:lnTo>
                        <a:lnTo>
                          <a:pt x="38" y="21"/>
                        </a:lnTo>
                        <a:lnTo>
                          <a:pt x="31" y="23"/>
                        </a:lnTo>
                        <a:lnTo>
                          <a:pt x="31" y="16"/>
                        </a:lnTo>
                        <a:lnTo>
                          <a:pt x="25" y="15"/>
                        </a:lnTo>
                        <a:lnTo>
                          <a:pt x="18" y="9"/>
                        </a:lnTo>
                        <a:lnTo>
                          <a:pt x="0" y="4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 sz="1213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7" name="Group 1242"/>
              <p:cNvGrpSpPr>
                <a:grpSpLocks/>
              </p:cNvGrpSpPr>
              <p:nvPr/>
            </p:nvGrpSpPr>
            <p:grpSpPr bwMode="auto">
              <a:xfrm>
                <a:off x="374" y="0"/>
                <a:ext cx="367" cy="328"/>
                <a:chOff x="374" y="0"/>
                <a:chExt cx="367" cy="328"/>
              </a:xfrm>
            </p:grpSpPr>
            <p:sp>
              <p:nvSpPr>
                <p:cNvPr id="28" name="Freeform 1243"/>
                <p:cNvSpPr>
                  <a:spLocks/>
                </p:cNvSpPr>
                <p:nvPr/>
              </p:nvSpPr>
              <p:spPr bwMode="auto">
                <a:xfrm>
                  <a:off x="374" y="0"/>
                  <a:ext cx="367" cy="328"/>
                </a:xfrm>
                <a:custGeom>
                  <a:avLst/>
                  <a:gdLst>
                    <a:gd name="T0" fmla="*/ 200 w 367"/>
                    <a:gd name="T1" fmla="*/ 25 h 328"/>
                    <a:gd name="T2" fmla="*/ 180 w 367"/>
                    <a:gd name="T3" fmla="*/ 40 h 328"/>
                    <a:gd name="T4" fmla="*/ 167 w 367"/>
                    <a:gd name="T5" fmla="*/ 43 h 328"/>
                    <a:gd name="T6" fmla="*/ 150 w 367"/>
                    <a:gd name="T7" fmla="*/ 60 h 328"/>
                    <a:gd name="T8" fmla="*/ 148 w 367"/>
                    <a:gd name="T9" fmla="*/ 68 h 328"/>
                    <a:gd name="T10" fmla="*/ 142 w 367"/>
                    <a:gd name="T11" fmla="*/ 75 h 328"/>
                    <a:gd name="T12" fmla="*/ 124 w 367"/>
                    <a:gd name="T13" fmla="*/ 82 h 328"/>
                    <a:gd name="T14" fmla="*/ 118 w 367"/>
                    <a:gd name="T15" fmla="*/ 97 h 328"/>
                    <a:gd name="T16" fmla="*/ 107 w 367"/>
                    <a:gd name="T17" fmla="*/ 102 h 328"/>
                    <a:gd name="T18" fmla="*/ 103 w 367"/>
                    <a:gd name="T19" fmla="*/ 110 h 328"/>
                    <a:gd name="T20" fmla="*/ 103 w 367"/>
                    <a:gd name="T21" fmla="*/ 126 h 328"/>
                    <a:gd name="T22" fmla="*/ 100 w 367"/>
                    <a:gd name="T23" fmla="*/ 137 h 328"/>
                    <a:gd name="T24" fmla="*/ 92 w 367"/>
                    <a:gd name="T25" fmla="*/ 150 h 328"/>
                    <a:gd name="T26" fmla="*/ 92 w 367"/>
                    <a:gd name="T27" fmla="*/ 164 h 328"/>
                    <a:gd name="T28" fmla="*/ 90 w 367"/>
                    <a:gd name="T29" fmla="*/ 174 h 328"/>
                    <a:gd name="T30" fmla="*/ 72 w 367"/>
                    <a:gd name="T31" fmla="*/ 188 h 328"/>
                    <a:gd name="T32" fmla="*/ 66 w 367"/>
                    <a:gd name="T33" fmla="*/ 198 h 328"/>
                    <a:gd name="T34" fmla="*/ 60 w 367"/>
                    <a:gd name="T35" fmla="*/ 209 h 328"/>
                    <a:gd name="T36" fmla="*/ 51 w 367"/>
                    <a:gd name="T37" fmla="*/ 213 h 328"/>
                    <a:gd name="T38" fmla="*/ 40 w 367"/>
                    <a:gd name="T39" fmla="*/ 228 h 328"/>
                    <a:gd name="T40" fmla="*/ 36 w 367"/>
                    <a:gd name="T41" fmla="*/ 240 h 328"/>
                    <a:gd name="T42" fmla="*/ 25 w 367"/>
                    <a:gd name="T43" fmla="*/ 246 h 328"/>
                    <a:gd name="T44" fmla="*/ 10 w 367"/>
                    <a:gd name="T45" fmla="*/ 255 h 328"/>
                    <a:gd name="T46" fmla="*/ 10 w 367"/>
                    <a:gd name="T47" fmla="*/ 259 h 328"/>
                    <a:gd name="T48" fmla="*/ 4 w 367"/>
                    <a:gd name="T49" fmla="*/ 270 h 328"/>
                    <a:gd name="T50" fmla="*/ 0 w 367"/>
                    <a:gd name="T51" fmla="*/ 279 h 328"/>
                    <a:gd name="T52" fmla="*/ 4 w 367"/>
                    <a:gd name="T53" fmla="*/ 285 h 328"/>
                    <a:gd name="T54" fmla="*/ 17 w 367"/>
                    <a:gd name="T55" fmla="*/ 291 h 328"/>
                    <a:gd name="T56" fmla="*/ 32 w 367"/>
                    <a:gd name="T57" fmla="*/ 288 h 328"/>
                    <a:gd name="T58" fmla="*/ 49 w 367"/>
                    <a:gd name="T59" fmla="*/ 294 h 328"/>
                    <a:gd name="T60" fmla="*/ 55 w 367"/>
                    <a:gd name="T61" fmla="*/ 303 h 328"/>
                    <a:gd name="T62" fmla="*/ 60 w 367"/>
                    <a:gd name="T63" fmla="*/ 307 h 328"/>
                    <a:gd name="T64" fmla="*/ 77 w 367"/>
                    <a:gd name="T65" fmla="*/ 310 h 328"/>
                    <a:gd name="T66" fmla="*/ 94 w 367"/>
                    <a:gd name="T67" fmla="*/ 309 h 328"/>
                    <a:gd name="T68" fmla="*/ 120 w 367"/>
                    <a:gd name="T69" fmla="*/ 313 h 328"/>
                    <a:gd name="T70" fmla="*/ 128 w 367"/>
                    <a:gd name="T71" fmla="*/ 321 h 328"/>
                    <a:gd name="T72" fmla="*/ 146 w 367"/>
                    <a:gd name="T73" fmla="*/ 325 h 328"/>
                    <a:gd name="T74" fmla="*/ 159 w 367"/>
                    <a:gd name="T75" fmla="*/ 327 h 328"/>
                    <a:gd name="T76" fmla="*/ 180 w 367"/>
                    <a:gd name="T77" fmla="*/ 327 h 328"/>
                    <a:gd name="T78" fmla="*/ 197 w 367"/>
                    <a:gd name="T79" fmla="*/ 327 h 328"/>
                    <a:gd name="T80" fmla="*/ 210 w 367"/>
                    <a:gd name="T81" fmla="*/ 321 h 328"/>
                    <a:gd name="T82" fmla="*/ 240 w 367"/>
                    <a:gd name="T83" fmla="*/ 321 h 328"/>
                    <a:gd name="T84" fmla="*/ 253 w 367"/>
                    <a:gd name="T85" fmla="*/ 322 h 328"/>
                    <a:gd name="T86" fmla="*/ 266 w 367"/>
                    <a:gd name="T87" fmla="*/ 327 h 328"/>
                    <a:gd name="T88" fmla="*/ 273 w 367"/>
                    <a:gd name="T89" fmla="*/ 327 h 328"/>
                    <a:gd name="T90" fmla="*/ 286 w 367"/>
                    <a:gd name="T91" fmla="*/ 327 h 328"/>
                    <a:gd name="T92" fmla="*/ 294 w 367"/>
                    <a:gd name="T93" fmla="*/ 324 h 328"/>
                    <a:gd name="T94" fmla="*/ 303 w 367"/>
                    <a:gd name="T95" fmla="*/ 321 h 328"/>
                    <a:gd name="T96" fmla="*/ 318 w 367"/>
                    <a:gd name="T97" fmla="*/ 321 h 328"/>
                    <a:gd name="T98" fmla="*/ 327 w 367"/>
                    <a:gd name="T99" fmla="*/ 321 h 328"/>
                    <a:gd name="T100" fmla="*/ 348 w 367"/>
                    <a:gd name="T101" fmla="*/ 327 h 328"/>
                    <a:gd name="T102" fmla="*/ 366 w 367"/>
                    <a:gd name="T103" fmla="*/ 327 h 328"/>
                    <a:gd name="T104" fmla="*/ 366 w 367"/>
                    <a:gd name="T105" fmla="*/ 22 h 328"/>
                    <a:gd name="T106" fmla="*/ 347 w 367"/>
                    <a:gd name="T107" fmla="*/ 5 h 328"/>
                    <a:gd name="T108" fmla="*/ 307 w 367"/>
                    <a:gd name="T109" fmla="*/ 0 h 328"/>
                    <a:gd name="T110" fmla="*/ 270 w 367"/>
                    <a:gd name="T111" fmla="*/ 5 h 328"/>
                    <a:gd name="T112" fmla="*/ 219 w 367"/>
                    <a:gd name="T113" fmla="*/ 12 h 328"/>
                    <a:gd name="T114" fmla="*/ 200 w 367"/>
                    <a:gd name="T115" fmla="*/ 25 h 32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7"/>
                    <a:gd name="T175" fmla="*/ 0 h 328"/>
                    <a:gd name="T176" fmla="*/ 367 w 367"/>
                    <a:gd name="T177" fmla="*/ 328 h 32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7" h="328">
                      <a:moveTo>
                        <a:pt x="200" y="25"/>
                      </a:moveTo>
                      <a:lnTo>
                        <a:pt x="180" y="40"/>
                      </a:lnTo>
                      <a:lnTo>
                        <a:pt x="167" y="43"/>
                      </a:lnTo>
                      <a:lnTo>
                        <a:pt x="150" y="60"/>
                      </a:lnTo>
                      <a:lnTo>
                        <a:pt x="148" y="68"/>
                      </a:lnTo>
                      <a:lnTo>
                        <a:pt x="142" y="75"/>
                      </a:lnTo>
                      <a:lnTo>
                        <a:pt x="124" y="82"/>
                      </a:lnTo>
                      <a:lnTo>
                        <a:pt x="118" y="97"/>
                      </a:lnTo>
                      <a:lnTo>
                        <a:pt x="107" y="102"/>
                      </a:lnTo>
                      <a:lnTo>
                        <a:pt x="103" y="110"/>
                      </a:lnTo>
                      <a:lnTo>
                        <a:pt x="103" y="126"/>
                      </a:lnTo>
                      <a:lnTo>
                        <a:pt x="100" y="137"/>
                      </a:lnTo>
                      <a:lnTo>
                        <a:pt x="92" y="150"/>
                      </a:lnTo>
                      <a:lnTo>
                        <a:pt x="92" y="164"/>
                      </a:lnTo>
                      <a:lnTo>
                        <a:pt x="90" y="174"/>
                      </a:lnTo>
                      <a:lnTo>
                        <a:pt x="72" y="188"/>
                      </a:lnTo>
                      <a:lnTo>
                        <a:pt x="66" y="198"/>
                      </a:lnTo>
                      <a:lnTo>
                        <a:pt x="60" y="209"/>
                      </a:lnTo>
                      <a:lnTo>
                        <a:pt x="51" y="213"/>
                      </a:lnTo>
                      <a:lnTo>
                        <a:pt x="40" y="228"/>
                      </a:lnTo>
                      <a:lnTo>
                        <a:pt x="36" y="240"/>
                      </a:lnTo>
                      <a:lnTo>
                        <a:pt x="25" y="246"/>
                      </a:lnTo>
                      <a:lnTo>
                        <a:pt x="10" y="255"/>
                      </a:lnTo>
                      <a:lnTo>
                        <a:pt x="10" y="259"/>
                      </a:lnTo>
                      <a:lnTo>
                        <a:pt x="4" y="270"/>
                      </a:lnTo>
                      <a:lnTo>
                        <a:pt x="0" y="279"/>
                      </a:lnTo>
                      <a:lnTo>
                        <a:pt x="4" y="285"/>
                      </a:lnTo>
                      <a:lnTo>
                        <a:pt x="17" y="291"/>
                      </a:lnTo>
                      <a:lnTo>
                        <a:pt x="32" y="288"/>
                      </a:lnTo>
                      <a:lnTo>
                        <a:pt x="49" y="294"/>
                      </a:lnTo>
                      <a:lnTo>
                        <a:pt x="55" y="303"/>
                      </a:lnTo>
                      <a:lnTo>
                        <a:pt x="60" y="307"/>
                      </a:lnTo>
                      <a:lnTo>
                        <a:pt x="77" y="310"/>
                      </a:lnTo>
                      <a:lnTo>
                        <a:pt x="94" y="309"/>
                      </a:lnTo>
                      <a:lnTo>
                        <a:pt x="120" y="313"/>
                      </a:lnTo>
                      <a:lnTo>
                        <a:pt x="128" y="321"/>
                      </a:lnTo>
                      <a:lnTo>
                        <a:pt x="146" y="325"/>
                      </a:lnTo>
                      <a:lnTo>
                        <a:pt x="159" y="327"/>
                      </a:lnTo>
                      <a:lnTo>
                        <a:pt x="180" y="327"/>
                      </a:lnTo>
                      <a:lnTo>
                        <a:pt x="197" y="327"/>
                      </a:lnTo>
                      <a:lnTo>
                        <a:pt x="210" y="321"/>
                      </a:lnTo>
                      <a:lnTo>
                        <a:pt x="240" y="321"/>
                      </a:lnTo>
                      <a:lnTo>
                        <a:pt x="253" y="322"/>
                      </a:lnTo>
                      <a:lnTo>
                        <a:pt x="266" y="327"/>
                      </a:lnTo>
                      <a:lnTo>
                        <a:pt x="273" y="327"/>
                      </a:lnTo>
                      <a:lnTo>
                        <a:pt x="286" y="327"/>
                      </a:lnTo>
                      <a:lnTo>
                        <a:pt x="294" y="324"/>
                      </a:lnTo>
                      <a:lnTo>
                        <a:pt x="303" y="321"/>
                      </a:lnTo>
                      <a:lnTo>
                        <a:pt x="318" y="321"/>
                      </a:lnTo>
                      <a:lnTo>
                        <a:pt x="327" y="321"/>
                      </a:lnTo>
                      <a:lnTo>
                        <a:pt x="348" y="327"/>
                      </a:lnTo>
                      <a:lnTo>
                        <a:pt x="366" y="327"/>
                      </a:lnTo>
                      <a:lnTo>
                        <a:pt x="366" y="22"/>
                      </a:lnTo>
                      <a:lnTo>
                        <a:pt x="347" y="5"/>
                      </a:lnTo>
                      <a:lnTo>
                        <a:pt x="307" y="0"/>
                      </a:lnTo>
                      <a:lnTo>
                        <a:pt x="270" y="5"/>
                      </a:lnTo>
                      <a:lnTo>
                        <a:pt x="219" y="12"/>
                      </a:lnTo>
                      <a:lnTo>
                        <a:pt x="200" y="25"/>
                      </a:lnTo>
                    </a:path>
                  </a:pathLst>
                </a:custGeom>
                <a:solidFill>
                  <a:srgbClr val="804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 sz="1213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1244"/>
                <p:cNvGrpSpPr>
                  <a:grpSpLocks/>
                </p:cNvGrpSpPr>
                <p:nvPr/>
              </p:nvGrpSpPr>
              <p:grpSpPr bwMode="auto">
                <a:xfrm>
                  <a:off x="454" y="39"/>
                  <a:ext cx="286" cy="285"/>
                  <a:chOff x="454" y="39"/>
                  <a:chExt cx="286" cy="285"/>
                </a:xfrm>
              </p:grpSpPr>
              <p:grpSp>
                <p:nvGrpSpPr>
                  <p:cNvPr id="30" name="Group 1245"/>
                  <p:cNvGrpSpPr>
                    <a:grpSpLocks/>
                  </p:cNvGrpSpPr>
                  <p:nvPr/>
                </p:nvGrpSpPr>
                <p:grpSpPr bwMode="auto">
                  <a:xfrm>
                    <a:off x="454" y="86"/>
                    <a:ext cx="286" cy="238"/>
                    <a:chOff x="454" y="86"/>
                    <a:chExt cx="286" cy="238"/>
                  </a:xfrm>
                </p:grpSpPr>
                <p:sp>
                  <p:nvSpPr>
                    <p:cNvPr id="37" name="Freeform 1246"/>
                    <p:cNvSpPr>
                      <a:spLocks/>
                    </p:cNvSpPr>
                    <p:nvPr/>
                  </p:nvSpPr>
                  <p:spPr bwMode="auto">
                    <a:xfrm>
                      <a:off x="636" y="86"/>
                      <a:ext cx="87" cy="25"/>
                    </a:xfrm>
                    <a:custGeom>
                      <a:avLst/>
                      <a:gdLst>
                        <a:gd name="T0" fmla="*/ 70 w 87"/>
                        <a:gd name="T1" fmla="*/ 1 h 25"/>
                        <a:gd name="T2" fmla="*/ 61 w 87"/>
                        <a:gd name="T3" fmla="*/ 0 h 25"/>
                        <a:gd name="T4" fmla="*/ 49 w 87"/>
                        <a:gd name="T5" fmla="*/ 4 h 25"/>
                        <a:gd name="T6" fmla="*/ 38 w 87"/>
                        <a:gd name="T7" fmla="*/ 9 h 25"/>
                        <a:gd name="T8" fmla="*/ 30 w 87"/>
                        <a:gd name="T9" fmla="*/ 11 h 25"/>
                        <a:gd name="T10" fmla="*/ 21 w 87"/>
                        <a:gd name="T11" fmla="*/ 11 h 25"/>
                        <a:gd name="T12" fmla="*/ 21 w 87"/>
                        <a:gd name="T13" fmla="*/ 13 h 25"/>
                        <a:gd name="T14" fmla="*/ 17 w 87"/>
                        <a:gd name="T15" fmla="*/ 15 h 25"/>
                        <a:gd name="T16" fmla="*/ 11 w 87"/>
                        <a:gd name="T17" fmla="*/ 15 h 25"/>
                        <a:gd name="T18" fmla="*/ 0 w 87"/>
                        <a:gd name="T19" fmla="*/ 18 h 25"/>
                        <a:gd name="T20" fmla="*/ 21 w 87"/>
                        <a:gd name="T21" fmla="*/ 20 h 25"/>
                        <a:gd name="T22" fmla="*/ 29 w 87"/>
                        <a:gd name="T23" fmla="*/ 24 h 25"/>
                        <a:gd name="T24" fmla="*/ 38 w 87"/>
                        <a:gd name="T25" fmla="*/ 20 h 25"/>
                        <a:gd name="T26" fmla="*/ 52 w 87"/>
                        <a:gd name="T27" fmla="*/ 22 h 25"/>
                        <a:gd name="T28" fmla="*/ 62 w 87"/>
                        <a:gd name="T29" fmla="*/ 22 h 25"/>
                        <a:gd name="T30" fmla="*/ 73 w 87"/>
                        <a:gd name="T31" fmla="*/ 20 h 25"/>
                        <a:gd name="T32" fmla="*/ 80 w 87"/>
                        <a:gd name="T33" fmla="*/ 15 h 25"/>
                        <a:gd name="T34" fmla="*/ 86 w 87"/>
                        <a:gd name="T35" fmla="*/ 11 h 25"/>
                        <a:gd name="T36" fmla="*/ 79 w 87"/>
                        <a:gd name="T37" fmla="*/ 3 h 25"/>
                        <a:gd name="T38" fmla="*/ 70 w 87"/>
                        <a:gd name="T39" fmla="*/ 1 h 2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87"/>
                        <a:gd name="T61" fmla="*/ 0 h 25"/>
                        <a:gd name="T62" fmla="*/ 87 w 87"/>
                        <a:gd name="T63" fmla="*/ 25 h 25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87" h="25">
                          <a:moveTo>
                            <a:pt x="70" y="1"/>
                          </a:moveTo>
                          <a:lnTo>
                            <a:pt x="61" y="0"/>
                          </a:lnTo>
                          <a:lnTo>
                            <a:pt x="49" y="4"/>
                          </a:lnTo>
                          <a:lnTo>
                            <a:pt x="38" y="9"/>
                          </a:lnTo>
                          <a:lnTo>
                            <a:pt x="30" y="11"/>
                          </a:lnTo>
                          <a:lnTo>
                            <a:pt x="21" y="11"/>
                          </a:lnTo>
                          <a:lnTo>
                            <a:pt x="21" y="13"/>
                          </a:lnTo>
                          <a:lnTo>
                            <a:pt x="17" y="15"/>
                          </a:lnTo>
                          <a:lnTo>
                            <a:pt x="11" y="15"/>
                          </a:lnTo>
                          <a:lnTo>
                            <a:pt x="0" y="18"/>
                          </a:lnTo>
                          <a:lnTo>
                            <a:pt x="21" y="20"/>
                          </a:lnTo>
                          <a:lnTo>
                            <a:pt x="29" y="24"/>
                          </a:lnTo>
                          <a:lnTo>
                            <a:pt x="38" y="20"/>
                          </a:lnTo>
                          <a:lnTo>
                            <a:pt x="52" y="22"/>
                          </a:lnTo>
                          <a:lnTo>
                            <a:pt x="62" y="22"/>
                          </a:lnTo>
                          <a:lnTo>
                            <a:pt x="73" y="20"/>
                          </a:lnTo>
                          <a:lnTo>
                            <a:pt x="80" y="15"/>
                          </a:lnTo>
                          <a:lnTo>
                            <a:pt x="86" y="11"/>
                          </a:lnTo>
                          <a:lnTo>
                            <a:pt x="79" y="3"/>
                          </a:lnTo>
                          <a:lnTo>
                            <a:pt x="70" y="1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8" name="Freeform 1247"/>
                    <p:cNvSpPr>
                      <a:spLocks/>
                    </p:cNvSpPr>
                    <p:nvPr/>
                  </p:nvSpPr>
                  <p:spPr bwMode="auto">
                    <a:xfrm>
                      <a:off x="640" y="200"/>
                      <a:ext cx="100" cy="51"/>
                    </a:xfrm>
                    <a:custGeom>
                      <a:avLst/>
                      <a:gdLst>
                        <a:gd name="T0" fmla="*/ 99 w 100"/>
                        <a:gd name="T1" fmla="*/ 0 h 51"/>
                        <a:gd name="T2" fmla="*/ 87 w 100"/>
                        <a:gd name="T3" fmla="*/ 3 h 51"/>
                        <a:gd name="T4" fmla="*/ 74 w 100"/>
                        <a:gd name="T5" fmla="*/ 7 h 51"/>
                        <a:gd name="T6" fmla="*/ 68 w 100"/>
                        <a:gd name="T7" fmla="*/ 11 h 51"/>
                        <a:gd name="T8" fmla="*/ 61 w 100"/>
                        <a:gd name="T9" fmla="*/ 16 h 51"/>
                        <a:gd name="T10" fmla="*/ 57 w 100"/>
                        <a:gd name="T11" fmla="*/ 20 h 51"/>
                        <a:gd name="T12" fmla="*/ 38 w 100"/>
                        <a:gd name="T13" fmla="*/ 26 h 51"/>
                        <a:gd name="T14" fmla="*/ 28 w 100"/>
                        <a:gd name="T15" fmla="*/ 28 h 51"/>
                        <a:gd name="T16" fmla="*/ 18 w 100"/>
                        <a:gd name="T17" fmla="*/ 33 h 51"/>
                        <a:gd name="T18" fmla="*/ 6 w 100"/>
                        <a:gd name="T19" fmla="*/ 42 h 51"/>
                        <a:gd name="T20" fmla="*/ 0 w 100"/>
                        <a:gd name="T21" fmla="*/ 50 h 51"/>
                        <a:gd name="T22" fmla="*/ 16 w 100"/>
                        <a:gd name="T23" fmla="*/ 43 h 51"/>
                        <a:gd name="T24" fmla="*/ 32 w 100"/>
                        <a:gd name="T25" fmla="*/ 33 h 51"/>
                        <a:gd name="T26" fmla="*/ 45 w 100"/>
                        <a:gd name="T27" fmla="*/ 31 h 51"/>
                        <a:gd name="T28" fmla="*/ 59 w 100"/>
                        <a:gd name="T29" fmla="*/ 27 h 51"/>
                        <a:gd name="T30" fmla="*/ 75 w 100"/>
                        <a:gd name="T31" fmla="*/ 18 h 51"/>
                        <a:gd name="T32" fmla="*/ 79 w 100"/>
                        <a:gd name="T33" fmla="*/ 12 h 51"/>
                        <a:gd name="T34" fmla="*/ 98 w 100"/>
                        <a:gd name="T35" fmla="*/ 10 h 51"/>
                        <a:gd name="T36" fmla="*/ 99 w 100"/>
                        <a:gd name="T37" fmla="*/ 0 h 5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00"/>
                        <a:gd name="T58" fmla="*/ 0 h 51"/>
                        <a:gd name="T59" fmla="*/ 100 w 100"/>
                        <a:gd name="T60" fmla="*/ 51 h 51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00" h="51">
                          <a:moveTo>
                            <a:pt x="99" y="0"/>
                          </a:moveTo>
                          <a:lnTo>
                            <a:pt x="87" y="3"/>
                          </a:lnTo>
                          <a:lnTo>
                            <a:pt x="74" y="7"/>
                          </a:lnTo>
                          <a:lnTo>
                            <a:pt x="68" y="11"/>
                          </a:lnTo>
                          <a:lnTo>
                            <a:pt x="61" y="16"/>
                          </a:lnTo>
                          <a:lnTo>
                            <a:pt x="57" y="20"/>
                          </a:lnTo>
                          <a:lnTo>
                            <a:pt x="38" y="26"/>
                          </a:lnTo>
                          <a:lnTo>
                            <a:pt x="28" y="28"/>
                          </a:lnTo>
                          <a:lnTo>
                            <a:pt x="18" y="33"/>
                          </a:lnTo>
                          <a:lnTo>
                            <a:pt x="6" y="42"/>
                          </a:lnTo>
                          <a:lnTo>
                            <a:pt x="0" y="50"/>
                          </a:lnTo>
                          <a:lnTo>
                            <a:pt x="16" y="43"/>
                          </a:lnTo>
                          <a:lnTo>
                            <a:pt x="32" y="33"/>
                          </a:lnTo>
                          <a:lnTo>
                            <a:pt x="45" y="31"/>
                          </a:lnTo>
                          <a:lnTo>
                            <a:pt x="59" y="27"/>
                          </a:lnTo>
                          <a:lnTo>
                            <a:pt x="75" y="18"/>
                          </a:lnTo>
                          <a:lnTo>
                            <a:pt x="79" y="12"/>
                          </a:lnTo>
                          <a:lnTo>
                            <a:pt x="98" y="10"/>
                          </a:lnTo>
                          <a:lnTo>
                            <a:pt x="99" y="0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9" name="Freeform 1248"/>
                    <p:cNvSpPr>
                      <a:spLocks/>
                    </p:cNvSpPr>
                    <p:nvPr/>
                  </p:nvSpPr>
                  <p:spPr bwMode="auto">
                    <a:xfrm>
                      <a:off x="454" y="176"/>
                      <a:ext cx="115" cy="36"/>
                    </a:xfrm>
                    <a:custGeom>
                      <a:avLst/>
                      <a:gdLst>
                        <a:gd name="T0" fmla="*/ 73 w 115"/>
                        <a:gd name="T1" fmla="*/ 5 h 36"/>
                        <a:gd name="T2" fmla="*/ 62 w 115"/>
                        <a:gd name="T3" fmla="*/ 0 h 36"/>
                        <a:gd name="T4" fmla="*/ 57 w 115"/>
                        <a:gd name="T5" fmla="*/ 3 h 36"/>
                        <a:gd name="T6" fmla="*/ 49 w 115"/>
                        <a:gd name="T7" fmla="*/ 4 h 36"/>
                        <a:gd name="T8" fmla="*/ 37 w 115"/>
                        <a:gd name="T9" fmla="*/ 4 h 36"/>
                        <a:gd name="T10" fmla="*/ 34 w 115"/>
                        <a:gd name="T11" fmla="*/ 8 h 36"/>
                        <a:gd name="T12" fmla="*/ 25 w 115"/>
                        <a:gd name="T13" fmla="*/ 12 h 36"/>
                        <a:gd name="T14" fmla="*/ 18 w 115"/>
                        <a:gd name="T15" fmla="*/ 17 h 36"/>
                        <a:gd name="T16" fmla="*/ 12 w 115"/>
                        <a:gd name="T17" fmla="*/ 20 h 36"/>
                        <a:gd name="T18" fmla="*/ 0 w 115"/>
                        <a:gd name="T19" fmla="*/ 31 h 36"/>
                        <a:gd name="T20" fmla="*/ 6 w 115"/>
                        <a:gd name="T21" fmla="*/ 28 h 36"/>
                        <a:gd name="T22" fmla="*/ 20 w 115"/>
                        <a:gd name="T23" fmla="*/ 20 h 36"/>
                        <a:gd name="T24" fmla="*/ 29 w 115"/>
                        <a:gd name="T25" fmla="*/ 15 h 36"/>
                        <a:gd name="T26" fmla="*/ 41 w 115"/>
                        <a:gd name="T27" fmla="*/ 11 h 36"/>
                        <a:gd name="T28" fmla="*/ 51 w 115"/>
                        <a:gd name="T29" fmla="*/ 15 h 36"/>
                        <a:gd name="T30" fmla="*/ 55 w 115"/>
                        <a:gd name="T31" fmla="*/ 10 h 36"/>
                        <a:gd name="T32" fmla="*/ 68 w 115"/>
                        <a:gd name="T33" fmla="*/ 14 h 36"/>
                        <a:gd name="T34" fmla="*/ 76 w 115"/>
                        <a:gd name="T35" fmla="*/ 17 h 36"/>
                        <a:gd name="T36" fmla="*/ 77 w 115"/>
                        <a:gd name="T37" fmla="*/ 20 h 36"/>
                        <a:gd name="T38" fmla="*/ 85 w 115"/>
                        <a:gd name="T39" fmla="*/ 22 h 36"/>
                        <a:gd name="T40" fmla="*/ 92 w 115"/>
                        <a:gd name="T41" fmla="*/ 28 h 36"/>
                        <a:gd name="T42" fmla="*/ 98 w 115"/>
                        <a:gd name="T43" fmla="*/ 30 h 36"/>
                        <a:gd name="T44" fmla="*/ 114 w 115"/>
                        <a:gd name="T45" fmla="*/ 35 h 36"/>
                        <a:gd name="T46" fmla="*/ 99 w 115"/>
                        <a:gd name="T47" fmla="*/ 22 h 36"/>
                        <a:gd name="T48" fmla="*/ 88 w 115"/>
                        <a:gd name="T49" fmla="*/ 15 h 36"/>
                        <a:gd name="T50" fmla="*/ 81 w 115"/>
                        <a:gd name="T51" fmla="*/ 9 h 36"/>
                        <a:gd name="T52" fmla="*/ 73 w 115"/>
                        <a:gd name="T53" fmla="*/ 5 h 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15"/>
                        <a:gd name="T82" fmla="*/ 0 h 36"/>
                        <a:gd name="T83" fmla="*/ 115 w 115"/>
                        <a:gd name="T84" fmla="*/ 36 h 36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15" h="36">
                          <a:moveTo>
                            <a:pt x="73" y="5"/>
                          </a:moveTo>
                          <a:lnTo>
                            <a:pt x="62" y="0"/>
                          </a:lnTo>
                          <a:lnTo>
                            <a:pt x="57" y="3"/>
                          </a:lnTo>
                          <a:lnTo>
                            <a:pt x="49" y="4"/>
                          </a:lnTo>
                          <a:lnTo>
                            <a:pt x="37" y="4"/>
                          </a:lnTo>
                          <a:lnTo>
                            <a:pt x="34" y="8"/>
                          </a:lnTo>
                          <a:lnTo>
                            <a:pt x="25" y="12"/>
                          </a:lnTo>
                          <a:lnTo>
                            <a:pt x="18" y="17"/>
                          </a:lnTo>
                          <a:lnTo>
                            <a:pt x="12" y="20"/>
                          </a:lnTo>
                          <a:lnTo>
                            <a:pt x="0" y="31"/>
                          </a:lnTo>
                          <a:lnTo>
                            <a:pt x="6" y="28"/>
                          </a:lnTo>
                          <a:lnTo>
                            <a:pt x="20" y="20"/>
                          </a:lnTo>
                          <a:lnTo>
                            <a:pt x="29" y="15"/>
                          </a:lnTo>
                          <a:lnTo>
                            <a:pt x="41" y="11"/>
                          </a:lnTo>
                          <a:lnTo>
                            <a:pt x="51" y="15"/>
                          </a:lnTo>
                          <a:lnTo>
                            <a:pt x="55" y="10"/>
                          </a:lnTo>
                          <a:lnTo>
                            <a:pt x="68" y="14"/>
                          </a:lnTo>
                          <a:lnTo>
                            <a:pt x="76" y="17"/>
                          </a:lnTo>
                          <a:lnTo>
                            <a:pt x="77" y="20"/>
                          </a:lnTo>
                          <a:lnTo>
                            <a:pt x="85" y="22"/>
                          </a:lnTo>
                          <a:lnTo>
                            <a:pt x="92" y="28"/>
                          </a:lnTo>
                          <a:lnTo>
                            <a:pt x="98" y="30"/>
                          </a:lnTo>
                          <a:lnTo>
                            <a:pt x="114" y="35"/>
                          </a:lnTo>
                          <a:lnTo>
                            <a:pt x="99" y="22"/>
                          </a:lnTo>
                          <a:lnTo>
                            <a:pt x="88" y="15"/>
                          </a:lnTo>
                          <a:lnTo>
                            <a:pt x="81" y="9"/>
                          </a:lnTo>
                          <a:lnTo>
                            <a:pt x="73" y="5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0" name="Freeform 1249"/>
                    <p:cNvSpPr>
                      <a:spLocks/>
                    </p:cNvSpPr>
                    <p:nvPr/>
                  </p:nvSpPr>
                  <p:spPr bwMode="auto">
                    <a:xfrm>
                      <a:off x="480" y="214"/>
                      <a:ext cx="63" cy="27"/>
                    </a:xfrm>
                    <a:custGeom>
                      <a:avLst/>
                      <a:gdLst>
                        <a:gd name="T0" fmla="*/ 62 w 63"/>
                        <a:gd name="T1" fmla="*/ 6 h 27"/>
                        <a:gd name="T2" fmla="*/ 54 w 63"/>
                        <a:gd name="T3" fmla="*/ 2 h 27"/>
                        <a:gd name="T4" fmla="*/ 44 w 63"/>
                        <a:gd name="T5" fmla="*/ 0 h 27"/>
                        <a:gd name="T6" fmla="*/ 36 w 63"/>
                        <a:gd name="T7" fmla="*/ 0 h 27"/>
                        <a:gd name="T8" fmla="*/ 29 w 63"/>
                        <a:gd name="T9" fmla="*/ 3 h 27"/>
                        <a:gd name="T10" fmla="*/ 19 w 63"/>
                        <a:gd name="T11" fmla="*/ 7 h 27"/>
                        <a:gd name="T12" fmla="*/ 18 w 63"/>
                        <a:gd name="T13" fmla="*/ 10 h 27"/>
                        <a:gd name="T14" fmla="*/ 9 w 63"/>
                        <a:gd name="T15" fmla="*/ 15 h 27"/>
                        <a:gd name="T16" fmla="*/ 2 w 63"/>
                        <a:gd name="T17" fmla="*/ 17 h 27"/>
                        <a:gd name="T18" fmla="*/ 0 w 63"/>
                        <a:gd name="T19" fmla="*/ 24 h 27"/>
                        <a:gd name="T20" fmla="*/ 0 w 63"/>
                        <a:gd name="T21" fmla="*/ 26 h 27"/>
                        <a:gd name="T22" fmla="*/ 15 w 63"/>
                        <a:gd name="T23" fmla="*/ 25 h 27"/>
                        <a:gd name="T24" fmla="*/ 21 w 63"/>
                        <a:gd name="T25" fmla="*/ 20 h 27"/>
                        <a:gd name="T26" fmla="*/ 31 w 63"/>
                        <a:gd name="T27" fmla="*/ 17 h 27"/>
                        <a:gd name="T28" fmla="*/ 46 w 63"/>
                        <a:gd name="T29" fmla="*/ 18 h 27"/>
                        <a:gd name="T30" fmla="*/ 56 w 63"/>
                        <a:gd name="T31" fmla="*/ 14 h 27"/>
                        <a:gd name="T32" fmla="*/ 62 w 63"/>
                        <a:gd name="T33" fmla="*/ 6 h 2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3"/>
                        <a:gd name="T52" fmla="*/ 0 h 27"/>
                        <a:gd name="T53" fmla="*/ 63 w 63"/>
                        <a:gd name="T54" fmla="*/ 27 h 27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3" h="27">
                          <a:moveTo>
                            <a:pt x="62" y="6"/>
                          </a:moveTo>
                          <a:lnTo>
                            <a:pt x="54" y="2"/>
                          </a:lnTo>
                          <a:lnTo>
                            <a:pt x="44" y="0"/>
                          </a:lnTo>
                          <a:lnTo>
                            <a:pt x="36" y="0"/>
                          </a:lnTo>
                          <a:lnTo>
                            <a:pt x="29" y="3"/>
                          </a:lnTo>
                          <a:lnTo>
                            <a:pt x="19" y="7"/>
                          </a:lnTo>
                          <a:lnTo>
                            <a:pt x="18" y="10"/>
                          </a:lnTo>
                          <a:lnTo>
                            <a:pt x="9" y="15"/>
                          </a:lnTo>
                          <a:lnTo>
                            <a:pt x="2" y="17"/>
                          </a:lnTo>
                          <a:lnTo>
                            <a:pt x="0" y="24"/>
                          </a:lnTo>
                          <a:lnTo>
                            <a:pt x="0" y="26"/>
                          </a:lnTo>
                          <a:lnTo>
                            <a:pt x="15" y="25"/>
                          </a:lnTo>
                          <a:lnTo>
                            <a:pt x="21" y="20"/>
                          </a:lnTo>
                          <a:lnTo>
                            <a:pt x="31" y="17"/>
                          </a:lnTo>
                          <a:lnTo>
                            <a:pt x="46" y="18"/>
                          </a:lnTo>
                          <a:lnTo>
                            <a:pt x="56" y="14"/>
                          </a:lnTo>
                          <a:lnTo>
                            <a:pt x="62" y="6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" name="Freeform 1250"/>
                    <p:cNvSpPr>
                      <a:spLocks/>
                    </p:cNvSpPr>
                    <p:nvPr/>
                  </p:nvSpPr>
                  <p:spPr bwMode="auto">
                    <a:xfrm>
                      <a:off x="467" y="137"/>
                      <a:ext cx="74" cy="50"/>
                    </a:xfrm>
                    <a:custGeom>
                      <a:avLst/>
                      <a:gdLst>
                        <a:gd name="T0" fmla="*/ 73 w 74"/>
                        <a:gd name="T1" fmla="*/ 6 h 50"/>
                        <a:gd name="T2" fmla="*/ 60 w 74"/>
                        <a:gd name="T3" fmla="*/ 0 h 50"/>
                        <a:gd name="T4" fmla="*/ 55 w 74"/>
                        <a:gd name="T5" fmla="*/ 0 h 50"/>
                        <a:gd name="T6" fmla="*/ 41 w 74"/>
                        <a:gd name="T7" fmla="*/ 1 h 50"/>
                        <a:gd name="T8" fmla="*/ 39 w 74"/>
                        <a:gd name="T9" fmla="*/ 6 h 50"/>
                        <a:gd name="T10" fmla="*/ 34 w 74"/>
                        <a:gd name="T11" fmla="*/ 6 h 50"/>
                        <a:gd name="T12" fmla="*/ 29 w 74"/>
                        <a:gd name="T13" fmla="*/ 9 h 50"/>
                        <a:gd name="T14" fmla="*/ 23 w 74"/>
                        <a:gd name="T15" fmla="*/ 17 h 50"/>
                        <a:gd name="T16" fmla="*/ 20 w 74"/>
                        <a:gd name="T17" fmla="*/ 22 h 50"/>
                        <a:gd name="T18" fmla="*/ 12 w 74"/>
                        <a:gd name="T19" fmla="*/ 20 h 50"/>
                        <a:gd name="T20" fmla="*/ 12 w 74"/>
                        <a:gd name="T21" fmla="*/ 17 h 50"/>
                        <a:gd name="T22" fmla="*/ 8 w 74"/>
                        <a:gd name="T23" fmla="*/ 23 h 50"/>
                        <a:gd name="T24" fmla="*/ 8 w 74"/>
                        <a:gd name="T25" fmla="*/ 26 h 50"/>
                        <a:gd name="T26" fmla="*/ 1 w 74"/>
                        <a:gd name="T27" fmla="*/ 28 h 50"/>
                        <a:gd name="T28" fmla="*/ 3 w 74"/>
                        <a:gd name="T29" fmla="*/ 35 h 50"/>
                        <a:gd name="T30" fmla="*/ 0 w 74"/>
                        <a:gd name="T31" fmla="*/ 41 h 50"/>
                        <a:gd name="T32" fmla="*/ 0 w 74"/>
                        <a:gd name="T33" fmla="*/ 49 h 50"/>
                        <a:gd name="T34" fmla="*/ 10 w 74"/>
                        <a:gd name="T35" fmla="*/ 38 h 50"/>
                        <a:gd name="T36" fmla="*/ 12 w 74"/>
                        <a:gd name="T37" fmla="*/ 29 h 50"/>
                        <a:gd name="T38" fmla="*/ 21 w 74"/>
                        <a:gd name="T39" fmla="*/ 27 h 50"/>
                        <a:gd name="T40" fmla="*/ 22 w 74"/>
                        <a:gd name="T41" fmla="*/ 29 h 50"/>
                        <a:gd name="T42" fmla="*/ 29 w 74"/>
                        <a:gd name="T43" fmla="*/ 27 h 50"/>
                        <a:gd name="T44" fmla="*/ 38 w 74"/>
                        <a:gd name="T45" fmla="*/ 20 h 50"/>
                        <a:gd name="T46" fmla="*/ 42 w 74"/>
                        <a:gd name="T47" fmla="*/ 17 h 50"/>
                        <a:gd name="T48" fmla="*/ 55 w 74"/>
                        <a:gd name="T49" fmla="*/ 19 h 50"/>
                        <a:gd name="T50" fmla="*/ 73 w 74"/>
                        <a:gd name="T51" fmla="*/ 6 h 5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74"/>
                        <a:gd name="T79" fmla="*/ 0 h 50"/>
                        <a:gd name="T80" fmla="*/ 74 w 74"/>
                        <a:gd name="T81" fmla="*/ 50 h 5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74" h="50">
                          <a:moveTo>
                            <a:pt x="73" y="6"/>
                          </a:moveTo>
                          <a:lnTo>
                            <a:pt x="60" y="0"/>
                          </a:lnTo>
                          <a:lnTo>
                            <a:pt x="55" y="0"/>
                          </a:lnTo>
                          <a:lnTo>
                            <a:pt x="41" y="1"/>
                          </a:lnTo>
                          <a:lnTo>
                            <a:pt x="39" y="6"/>
                          </a:lnTo>
                          <a:lnTo>
                            <a:pt x="34" y="6"/>
                          </a:lnTo>
                          <a:lnTo>
                            <a:pt x="29" y="9"/>
                          </a:lnTo>
                          <a:lnTo>
                            <a:pt x="23" y="17"/>
                          </a:lnTo>
                          <a:lnTo>
                            <a:pt x="20" y="22"/>
                          </a:lnTo>
                          <a:lnTo>
                            <a:pt x="12" y="20"/>
                          </a:lnTo>
                          <a:lnTo>
                            <a:pt x="12" y="17"/>
                          </a:lnTo>
                          <a:lnTo>
                            <a:pt x="8" y="23"/>
                          </a:lnTo>
                          <a:lnTo>
                            <a:pt x="8" y="26"/>
                          </a:lnTo>
                          <a:lnTo>
                            <a:pt x="1" y="28"/>
                          </a:lnTo>
                          <a:lnTo>
                            <a:pt x="3" y="35"/>
                          </a:lnTo>
                          <a:lnTo>
                            <a:pt x="0" y="41"/>
                          </a:lnTo>
                          <a:lnTo>
                            <a:pt x="0" y="49"/>
                          </a:lnTo>
                          <a:lnTo>
                            <a:pt x="10" y="38"/>
                          </a:lnTo>
                          <a:lnTo>
                            <a:pt x="12" y="29"/>
                          </a:lnTo>
                          <a:lnTo>
                            <a:pt x="21" y="27"/>
                          </a:lnTo>
                          <a:lnTo>
                            <a:pt x="22" y="29"/>
                          </a:lnTo>
                          <a:lnTo>
                            <a:pt x="29" y="27"/>
                          </a:lnTo>
                          <a:lnTo>
                            <a:pt x="38" y="20"/>
                          </a:lnTo>
                          <a:lnTo>
                            <a:pt x="42" y="17"/>
                          </a:lnTo>
                          <a:lnTo>
                            <a:pt x="55" y="19"/>
                          </a:lnTo>
                          <a:lnTo>
                            <a:pt x="73" y="6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" name="Freeform 1251"/>
                    <p:cNvSpPr>
                      <a:spLocks/>
                    </p:cNvSpPr>
                    <p:nvPr/>
                  </p:nvSpPr>
                  <p:spPr bwMode="auto">
                    <a:xfrm>
                      <a:off x="539" y="113"/>
                      <a:ext cx="92" cy="20"/>
                    </a:xfrm>
                    <a:custGeom>
                      <a:avLst/>
                      <a:gdLst>
                        <a:gd name="T0" fmla="*/ 91 w 92"/>
                        <a:gd name="T1" fmla="*/ 7 h 20"/>
                        <a:gd name="T2" fmla="*/ 77 w 92"/>
                        <a:gd name="T3" fmla="*/ 0 h 20"/>
                        <a:gd name="T4" fmla="*/ 72 w 92"/>
                        <a:gd name="T5" fmla="*/ 0 h 20"/>
                        <a:gd name="T6" fmla="*/ 58 w 92"/>
                        <a:gd name="T7" fmla="*/ 5 h 20"/>
                        <a:gd name="T8" fmla="*/ 54 w 92"/>
                        <a:gd name="T9" fmla="*/ 7 h 20"/>
                        <a:gd name="T10" fmla="*/ 46 w 92"/>
                        <a:gd name="T11" fmla="*/ 8 h 20"/>
                        <a:gd name="T12" fmla="*/ 38 w 92"/>
                        <a:gd name="T13" fmla="*/ 6 h 20"/>
                        <a:gd name="T14" fmla="*/ 31 w 92"/>
                        <a:gd name="T15" fmla="*/ 8 h 20"/>
                        <a:gd name="T16" fmla="*/ 29 w 92"/>
                        <a:gd name="T17" fmla="*/ 10 h 20"/>
                        <a:gd name="T18" fmla="*/ 20 w 92"/>
                        <a:gd name="T19" fmla="*/ 10 h 20"/>
                        <a:gd name="T20" fmla="*/ 10 w 92"/>
                        <a:gd name="T21" fmla="*/ 11 h 20"/>
                        <a:gd name="T22" fmla="*/ 0 w 92"/>
                        <a:gd name="T23" fmla="*/ 17 h 20"/>
                        <a:gd name="T24" fmla="*/ 7 w 92"/>
                        <a:gd name="T25" fmla="*/ 19 h 20"/>
                        <a:gd name="T26" fmla="*/ 26 w 92"/>
                        <a:gd name="T27" fmla="*/ 14 h 20"/>
                        <a:gd name="T28" fmla="*/ 39 w 92"/>
                        <a:gd name="T29" fmla="*/ 13 h 20"/>
                        <a:gd name="T30" fmla="*/ 59 w 92"/>
                        <a:gd name="T31" fmla="*/ 11 h 20"/>
                        <a:gd name="T32" fmla="*/ 91 w 92"/>
                        <a:gd name="T33" fmla="*/ 7 h 2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2"/>
                        <a:gd name="T52" fmla="*/ 0 h 20"/>
                        <a:gd name="T53" fmla="*/ 92 w 92"/>
                        <a:gd name="T54" fmla="*/ 20 h 2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2" h="20">
                          <a:moveTo>
                            <a:pt x="91" y="7"/>
                          </a:move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58" y="5"/>
                          </a:lnTo>
                          <a:lnTo>
                            <a:pt x="54" y="7"/>
                          </a:lnTo>
                          <a:lnTo>
                            <a:pt x="46" y="8"/>
                          </a:lnTo>
                          <a:lnTo>
                            <a:pt x="38" y="6"/>
                          </a:lnTo>
                          <a:lnTo>
                            <a:pt x="31" y="8"/>
                          </a:lnTo>
                          <a:lnTo>
                            <a:pt x="29" y="10"/>
                          </a:lnTo>
                          <a:lnTo>
                            <a:pt x="20" y="10"/>
                          </a:lnTo>
                          <a:lnTo>
                            <a:pt x="10" y="11"/>
                          </a:lnTo>
                          <a:lnTo>
                            <a:pt x="0" y="17"/>
                          </a:lnTo>
                          <a:lnTo>
                            <a:pt x="7" y="19"/>
                          </a:lnTo>
                          <a:lnTo>
                            <a:pt x="26" y="14"/>
                          </a:lnTo>
                          <a:lnTo>
                            <a:pt x="39" y="13"/>
                          </a:lnTo>
                          <a:lnTo>
                            <a:pt x="59" y="11"/>
                          </a:lnTo>
                          <a:lnTo>
                            <a:pt x="91" y="7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" name="Freeform 1252"/>
                    <p:cNvSpPr>
                      <a:spLocks/>
                    </p:cNvSpPr>
                    <p:nvPr/>
                  </p:nvSpPr>
                  <p:spPr bwMode="auto">
                    <a:xfrm>
                      <a:off x="504" y="98"/>
                      <a:ext cx="116" cy="20"/>
                    </a:xfrm>
                    <a:custGeom>
                      <a:avLst/>
                      <a:gdLst>
                        <a:gd name="T0" fmla="*/ 115 w 116"/>
                        <a:gd name="T1" fmla="*/ 7 h 20"/>
                        <a:gd name="T2" fmla="*/ 99 w 116"/>
                        <a:gd name="T3" fmla="*/ 5 h 20"/>
                        <a:gd name="T4" fmla="*/ 76 w 116"/>
                        <a:gd name="T5" fmla="*/ 3 h 20"/>
                        <a:gd name="T6" fmla="*/ 68 w 116"/>
                        <a:gd name="T7" fmla="*/ 0 h 20"/>
                        <a:gd name="T8" fmla="*/ 47 w 116"/>
                        <a:gd name="T9" fmla="*/ 0 h 20"/>
                        <a:gd name="T10" fmla="*/ 40 w 116"/>
                        <a:gd name="T11" fmla="*/ 2 h 20"/>
                        <a:gd name="T12" fmla="*/ 26 w 116"/>
                        <a:gd name="T13" fmla="*/ 7 h 20"/>
                        <a:gd name="T14" fmla="*/ 12 w 116"/>
                        <a:gd name="T15" fmla="*/ 9 h 20"/>
                        <a:gd name="T16" fmla="*/ 2 w 116"/>
                        <a:gd name="T17" fmla="*/ 16 h 20"/>
                        <a:gd name="T18" fmla="*/ 0 w 116"/>
                        <a:gd name="T19" fmla="*/ 19 h 20"/>
                        <a:gd name="T20" fmla="*/ 21 w 116"/>
                        <a:gd name="T21" fmla="*/ 17 h 20"/>
                        <a:gd name="T22" fmla="*/ 32 w 116"/>
                        <a:gd name="T23" fmla="*/ 9 h 20"/>
                        <a:gd name="T24" fmla="*/ 44 w 116"/>
                        <a:gd name="T25" fmla="*/ 5 h 20"/>
                        <a:gd name="T26" fmla="*/ 64 w 116"/>
                        <a:gd name="T27" fmla="*/ 5 h 20"/>
                        <a:gd name="T28" fmla="*/ 83 w 116"/>
                        <a:gd name="T29" fmla="*/ 7 h 20"/>
                        <a:gd name="T30" fmla="*/ 94 w 116"/>
                        <a:gd name="T31" fmla="*/ 9 h 20"/>
                        <a:gd name="T32" fmla="*/ 115 w 116"/>
                        <a:gd name="T33" fmla="*/ 7 h 2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6"/>
                        <a:gd name="T52" fmla="*/ 0 h 20"/>
                        <a:gd name="T53" fmla="*/ 116 w 116"/>
                        <a:gd name="T54" fmla="*/ 20 h 2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6" h="20">
                          <a:moveTo>
                            <a:pt x="115" y="7"/>
                          </a:moveTo>
                          <a:lnTo>
                            <a:pt x="99" y="5"/>
                          </a:lnTo>
                          <a:lnTo>
                            <a:pt x="76" y="3"/>
                          </a:lnTo>
                          <a:lnTo>
                            <a:pt x="68" y="0"/>
                          </a:lnTo>
                          <a:lnTo>
                            <a:pt x="47" y="0"/>
                          </a:lnTo>
                          <a:lnTo>
                            <a:pt x="40" y="2"/>
                          </a:lnTo>
                          <a:lnTo>
                            <a:pt x="26" y="7"/>
                          </a:lnTo>
                          <a:lnTo>
                            <a:pt x="12" y="9"/>
                          </a:lnTo>
                          <a:lnTo>
                            <a:pt x="2" y="16"/>
                          </a:lnTo>
                          <a:lnTo>
                            <a:pt x="0" y="19"/>
                          </a:lnTo>
                          <a:lnTo>
                            <a:pt x="21" y="17"/>
                          </a:lnTo>
                          <a:lnTo>
                            <a:pt x="32" y="9"/>
                          </a:lnTo>
                          <a:lnTo>
                            <a:pt x="44" y="5"/>
                          </a:lnTo>
                          <a:lnTo>
                            <a:pt x="64" y="5"/>
                          </a:lnTo>
                          <a:lnTo>
                            <a:pt x="83" y="7"/>
                          </a:lnTo>
                          <a:lnTo>
                            <a:pt x="94" y="9"/>
                          </a:lnTo>
                          <a:lnTo>
                            <a:pt x="115" y="7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4" name="Freeform 1253"/>
                    <p:cNvSpPr>
                      <a:spLocks/>
                    </p:cNvSpPr>
                    <p:nvPr/>
                  </p:nvSpPr>
                  <p:spPr bwMode="auto">
                    <a:xfrm>
                      <a:off x="673" y="128"/>
                      <a:ext cx="67" cy="41"/>
                    </a:xfrm>
                    <a:custGeom>
                      <a:avLst/>
                      <a:gdLst>
                        <a:gd name="T0" fmla="*/ 66 w 67"/>
                        <a:gd name="T1" fmla="*/ 0 h 41"/>
                        <a:gd name="T2" fmla="*/ 54 w 67"/>
                        <a:gd name="T3" fmla="*/ 5 h 41"/>
                        <a:gd name="T4" fmla="*/ 43 w 67"/>
                        <a:gd name="T5" fmla="*/ 7 h 41"/>
                        <a:gd name="T6" fmla="*/ 29 w 67"/>
                        <a:gd name="T7" fmla="*/ 8 h 41"/>
                        <a:gd name="T8" fmla="*/ 26 w 67"/>
                        <a:gd name="T9" fmla="*/ 13 h 41"/>
                        <a:gd name="T10" fmla="*/ 21 w 67"/>
                        <a:gd name="T11" fmla="*/ 18 h 41"/>
                        <a:gd name="T12" fmla="*/ 14 w 67"/>
                        <a:gd name="T13" fmla="*/ 26 h 41"/>
                        <a:gd name="T14" fmla="*/ 6 w 67"/>
                        <a:gd name="T15" fmla="*/ 30 h 41"/>
                        <a:gd name="T16" fmla="*/ 0 w 67"/>
                        <a:gd name="T17" fmla="*/ 35 h 41"/>
                        <a:gd name="T18" fmla="*/ 0 w 67"/>
                        <a:gd name="T19" fmla="*/ 40 h 41"/>
                        <a:gd name="T20" fmla="*/ 8 w 67"/>
                        <a:gd name="T21" fmla="*/ 35 h 41"/>
                        <a:gd name="T22" fmla="*/ 19 w 67"/>
                        <a:gd name="T23" fmla="*/ 28 h 41"/>
                        <a:gd name="T24" fmla="*/ 29 w 67"/>
                        <a:gd name="T25" fmla="*/ 21 h 41"/>
                        <a:gd name="T26" fmla="*/ 35 w 67"/>
                        <a:gd name="T27" fmla="*/ 14 h 41"/>
                        <a:gd name="T28" fmla="*/ 49 w 67"/>
                        <a:gd name="T29" fmla="*/ 14 h 41"/>
                        <a:gd name="T30" fmla="*/ 57 w 67"/>
                        <a:gd name="T31" fmla="*/ 14 h 41"/>
                        <a:gd name="T32" fmla="*/ 66 w 67"/>
                        <a:gd name="T33" fmla="*/ 14 h 41"/>
                        <a:gd name="T34" fmla="*/ 66 w 67"/>
                        <a:gd name="T35" fmla="*/ 0 h 4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67"/>
                        <a:gd name="T55" fmla="*/ 0 h 41"/>
                        <a:gd name="T56" fmla="*/ 67 w 67"/>
                        <a:gd name="T57" fmla="*/ 41 h 41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67" h="41">
                          <a:moveTo>
                            <a:pt x="66" y="0"/>
                          </a:moveTo>
                          <a:lnTo>
                            <a:pt x="54" y="5"/>
                          </a:lnTo>
                          <a:lnTo>
                            <a:pt x="43" y="7"/>
                          </a:lnTo>
                          <a:lnTo>
                            <a:pt x="29" y="8"/>
                          </a:lnTo>
                          <a:lnTo>
                            <a:pt x="26" y="13"/>
                          </a:lnTo>
                          <a:lnTo>
                            <a:pt x="21" y="18"/>
                          </a:lnTo>
                          <a:lnTo>
                            <a:pt x="14" y="26"/>
                          </a:lnTo>
                          <a:lnTo>
                            <a:pt x="6" y="30"/>
                          </a:lnTo>
                          <a:lnTo>
                            <a:pt x="0" y="35"/>
                          </a:lnTo>
                          <a:lnTo>
                            <a:pt x="0" y="40"/>
                          </a:lnTo>
                          <a:lnTo>
                            <a:pt x="8" y="35"/>
                          </a:lnTo>
                          <a:lnTo>
                            <a:pt x="19" y="28"/>
                          </a:lnTo>
                          <a:lnTo>
                            <a:pt x="29" y="21"/>
                          </a:lnTo>
                          <a:lnTo>
                            <a:pt x="35" y="14"/>
                          </a:lnTo>
                          <a:lnTo>
                            <a:pt x="49" y="14"/>
                          </a:lnTo>
                          <a:lnTo>
                            <a:pt x="57" y="14"/>
                          </a:lnTo>
                          <a:lnTo>
                            <a:pt x="66" y="14"/>
                          </a:lnTo>
                          <a:lnTo>
                            <a:pt x="66" y="0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" name="Freeform 1254"/>
                    <p:cNvSpPr>
                      <a:spLocks/>
                    </p:cNvSpPr>
                    <p:nvPr/>
                  </p:nvSpPr>
                  <p:spPr bwMode="auto">
                    <a:xfrm>
                      <a:off x="635" y="277"/>
                      <a:ext cx="41" cy="47"/>
                    </a:xfrm>
                    <a:custGeom>
                      <a:avLst/>
                      <a:gdLst>
                        <a:gd name="T0" fmla="*/ 0 w 41"/>
                        <a:gd name="T1" fmla="*/ 36 h 47"/>
                        <a:gd name="T2" fmla="*/ 3 w 41"/>
                        <a:gd name="T3" fmla="*/ 27 h 47"/>
                        <a:gd name="T4" fmla="*/ 9 w 41"/>
                        <a:gd name="T5" fmla="*/ 28 h 47"/>
                        <a:gd name="T6" fmla="*/ 12 w 41"/>
                        <a:gd name="T7" fmla="*/ 23 h 47"/>
                        <a:gd name="T8" fmla="*/ 12 w 41"/>
                        <a:gd name="T9" fmla="*/ 18 h 47"/>
                        <a:gd name="T10" fmla="*/ 16 w 41"/>
                        <a:gd name="T11" fmla="*/ 16 h 47"/>
                        <a:gd name="T12" fmla="*/ 19 w 41"/>
                        <a:gd name="T13" fmla="*/ 14 h 47"/>
                        <a:gd name="T14" fmla="*/ 25 w 41"/>
                        <a:gd name="T15" fmla="*/ 9 h 47"/>
                        <a:gd name="T16" fmla="*/ 26 w 41"/>
                        <a:gd name="T17" fmla="*/ 3 h 47"/>
                        <a:gd name="T18" fmla="*/ 32 w 41"/>
                        <a:gd name="T19" fmla="*/ 0 h 47"/>
                        <a:gd name="T20" fmla="*/ 34 w 41"/>
                        <a:gd name="T21" fmla="*/ 2 h 47"/>
                        <a:gd name="T22" fmla="*/ 33 w 41"/>
                        <a:gd name="T23" fmla="*/ 5 h 47"/>
                        <a:gd name="T24" fmla="*/ 36 w 41"/>
                        <a:gd name="T25" fmla="*/ 7 h 47"/>
                        <a:gd name="T26" fmla="*/ 37 w 41"/>
                        <a:gd name="T27" fmla="*/ 11 h 47"/>
                        <a:gd name="T28" fmla="*/ 37 w 41"/>
                        <a:gd name="T29" fmla="*/ 16 h 47"/>
                        <a:gd name="T30" fmla="*/ 40 w 41"/>
                        <a:gd name="T31" fmla="*/ 22 h 47"/>
                        <a:gd name="T32" fmla="*/ 35 w 41"/>
                        <a:gd name="T33" fmla="*/ 26 h 47"/>
                        <a:gd name="T34" fmla="*/ 29 w 41"/>
                        <a:gd name="T35" fmla="*/ 31 h 47"/>
                        <a:gd name="T36" fmla="*/ 34 w 41"/>
                        <a:gd name="T37" fmla="*/ 36 h 47"/>
                        <a:gd name="T38" fmla="*/ 34 w 41"/>
                        <a:gd name="T39" fmla="*/ 38 h 47"/>
                        <a:gd name="T40" fmla="*/ 25 w 41"/>
                        <a:gd name="T41" fmla="*/ 42 h 47"/>
                        <a:gd name="T42" fmla="*/ 19 w 41"/>
                        <a:gd name="T43" fmla="*/ 44 h 47"/>
                        <a:gd name="T44" fmla="*/ 8 w 41"/>
                        <a:gd name="T45" fmla="*/ 46 h 47"/>
                        <a:gd name="T46" fmla="*/ 0 w 41"/>
                        <a:gd name="T47" fmla="*/ 36 h 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1"/>
                        <a:gd name="T73" fmla="*/ 0 h 47"/>
                        <a:gd name="T74" fmla="*/ 41 w 41"/>
                        <a:gd name="T75" fmla="*/ 47 h 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1" h="47">
                          <a:moveTo>
                            <a:pt x="0" y="36"/>
                          </a:moveTo>
                          <a:lnTo>
                            <a:pt x="3" y="27"/>
                          </a:lnTo>
                          <a:lnTo>
                            <a:pt x="9" y="28"/>
                          </a:lnTo>
                          <a:lnTo>
                            <a:pt x="12" y="23"/>
                          </a:lnTo>
                          <a:lnTo>
                            <a:pt x="12" y="18"/>
                          </a:lnTo>
                          <a:lnTo>
                            <a:pt x="16" y="16"/>
                          </a:lnTo>
                          <a:lnTo>
                            <a:pt x="19" y="14"/>
                          </a:lnTo>
                          <a:lnTo>
                            <a:pt x="25" y="9"/>
                          </a:lnTo>
                          <a:lnTo>
                            <a:pt x="26" y="3"/>
                          </a:lnTo>
                          <a:lnTo>
                            <a:pt x="32" y="0"/>
                          </a:lnTo>
                          <a:lnTo>
                            <a:pt x="34" y="2"/>
                          </a:lnTo>
                          <a:lnTo>
                            <a:pt x="33" y="5"/>
                          </a:lnTo>
                          <a:lnTo>
                            <a:pt x="36" y="7"/>
                          </a:lnTo>
                          <a:lnTo>
                            <a:pt x="37" y="11"/>
                          </a:lnTo>
                          <a:lnTo>
                            <a:pt x="37" y="16"/>
                          </a:lnTo>
                          <a:lnTo>
                            <a:pt x="40" y="22"/>
                          </a:lnTo>
                          <a:lnTo>
                            <a:pt x="35" y="26"/>
                          </a:lnTo>
                          <a:lnTo>
                            <a:pt x="29" y="31"/>
                          </a:lnTo>
                          <a:lnTo>
                            <a:pt x="34" y="36"/>
                          </a:lnTo>
                          <a:lnTo>
                            <a:pt x="34" y="38"/>
                          </a:lnTo>
                          <a:lnTo>
                            <a:pt x="25" y="42"/>
                          </a:lnTo>
                          <a:lnTo>
                            <a:pt x="19" y="44"/>
                          </a:lnTo>
                          <a:lnTo>
                            <a:pt x="8" y="46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1255"/>
                  <p:cNvGrpSpPr>
                    <a:grpSpLocks/>
                  </p:cNvGrpSpPr>
                  <p:nvPr/>
                </p:nvGrpSpPr>
                <p:grpSpPr bwMode="auto">
                  <a:xfrm>
                    <a:off x="474" y="39"/>
                    <a:ext cx="250" cy="277"/>
                    <a:chOff x="474" y="39"/>
                    <a:chExt cx="250" cy="277"/>
                  </a:xfrm>
                </p:grpSpPr>
                <p:sp>
                  <p:nvSpPr>
                    <p:cNvPr id="32" name="Freeform 1256"/>
                    <p:cNvSpPr>
                      <a:spLocks/>
                    </p:cNvSpPr>
                    <p:nvPr/>
                  </p:nvSpPr>
                  <p:spPr bwMode="auto">
                    <a:xfrm>
                      <a:off x="548" y="39"/>
                      <a:ext cx="136" cy="31"/>
                    </a:xfrm>
                    <a:custGeom>
                      <a:avLst/>
                      <a:gdLst>
                        <a:gd name="T0" fmla="*/ 0 w 136"/>
                        <a:gd name="T1" fmla="*/ 30 h 31"/>
                        <a:gd name="T2" fmla="*/ 15 w 136"/>
                        <a:gd name="T3" fmla="*/ 25 h 31"/>
                        <a:gd name="T4" fmla="*/ 23 w 136"/>
                        <a:gd name="T5" fmla="*/ 27 h 31"/>
                        <a:gd name="T6" fmla="*/ 34 w 136"/>
                        <a:gd name="T7" fmla="*/ 27 h 31"/>
                        <a:gd name="T8" fmla="*/ 49 w 136"/>
                        <a:gd name="T9" fmla="*/ 15 h 31"/>
                        <a:gd name="T10" fmla="*/ 51 w 136"/>
                        <a:gd name="T11" fmla="*/ 10 h 31"/>
                        <a:gd name="T12" fmla="*/ 55 w 136"/>
                        <a:gd name="T13" fmla="*/ 9 h 31"/>
                        <a:gd name="T14" fmla="*/ 60 w 136"/>
                        <a:gd name="T15" fmla="*/ 9 h 31"/>
                        <a:gd name="T16" fmla="*/ 72 w 136"/>
                        <a:gd name="T17" fmla="*/ 12 h 31"/>
                        <a:gd name="T18" fmla="*/ 89 w 136"/>
                        <a:gd name="T19" fmla="*/ 6 h 31"/>
                        <a:gd name="T20" fmla="*/ 104 w 136"/>
                        <a:gd name="T21" fmla="*/ 4 h 31"/>
                        <a:gd name="T22" fmla="*/ 119 w 136"/>
                        <a:gd name="T23" fmla="*/ 2 h 31"/>
                        <a:gd name="T24" fmla="*/ 135 w 136"/>
                        <a:gd name="T25" fmla="*/ 0 h 3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36"/>
                        <a:gd name="T40" fmla="*/ 0 h 31"/>
                        <a:gd name="T41" fmla="*/ 136 w 136"/>
                        <a:gd name="T42" fmla="*/ 31 h 3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36" h="31">
                          <a:moveTo>
                            <a:pt x="0" y="30"/>
                          </a:moveTo>
                          <a:lnTo>
                            <a:pt x="15" y="25"/>
                          </a:lnTo>
                          <a:lnTo>
                            <a:pt x="23" y="27"/>
                          </a:lnTo>
                          <a:lnTo>
                            <a:pt x="34" y="27"/>
                          </a:lnTo>
                          <a:lnTo>
                            <a:pt x="49" y="15"/>
                          </a:lnTo>
                          <a:lnTo>
                            <a:pt x="51" y="10"/>
                          </a:lnTo>
                          <a:lnTo>
                            <a:pt x="55" y="9"/>
                          </a:lnTo>
                          <a:lnTo>
                            <a:pt x="60" y="9"/>
                          </a:lnTo>
                          <a:lnTo>
                            <a:pt x="72" y="12"/>
                          </a:lnTo>
                          <a:lnTo>
                            <a:pt x="89" y="6"/>
                          </a:lnTo>
                          <a:lnTo>
                            <a:pt x="104" y="4"/>
                          </a:lnTo>
                          <a:lnTo>
                            <a:pt x="119" y="2"/>
                          </a:lnTo>
                          <a:lnTo>
                            <a:pt x="135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3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" name="Freeform 1257"/>
                    <p:cNvSpPr>
                      <a:spLocks/>
                    </p:cNvSpPr>
                    <p:nvPr/>
                  </p:nvSpPr>
                  <p:spPr bwMode="auto">
                    <a:xfrm>
                      <a:off x="543" y="194"/>
                      <a:ext cx="181" cy="44"/>
                    </a:xfrm>
                    <a:custGeom>
                      <a:avLst/>
                      <a:gdLst>
                        <a:gd name="T0" fmla="*/ 0 w 181"/>
                        <a:gd name="T1" fmla="*/ 43 h 44"/>
                        <a:gd name="T2" fmla="*/ 11 w 181"/>
                        <a:gd name="T3" fmla="*/ 39 h 44"/>
                        <a:gd name="T4" fmla="*/ 24 w 181"/>
                        <a:gd name="T5" fmla="*/ 39 h 44"/>
                        <a:gd name="T6" fmla="*/ 36 w 181"/>
                        <a:gd name="T7" fmla="*/ 39 h 44"/>
                        <a:gd name="T8" fmla="*/ 41 w 181"/>
                        <a:gd name="T9" fmla="*/ 37 h 44"/>
                        <a:gd name="T10" fmla="*/ 45 w 181"/>
                        <a:gd name="T11" fmla="*/ 33 h 44"/>
                        <a:gd name="T12" fmla="*/ 47 w 181"/>
                        <a:gd name="T13" fmla="*/ 29 h 44"/>
                        <a:gd name="T14" fmla="*/ 59 w 181"/>
                        <a:gd name="T15" fmla="*/ 26 h 44"/>
                        <a:gd name="T16" fmla="*/ 72 w 181"/>
                        <a:gd name="T17" fmla="*/ 24 h 44"/>
                        <a:gd name="T18" fmla="*/ 80 w 181"/>
                        <a:gd name="T19" fmla="*/ 24 h 44"/>
                        <a:gd name="T20" fmla="*/ 89 w 181"/>
                        <a:gd name="T21" fmla="*/ 24 h 44"/>
                        <a:gd name="T22" fmla="*/ 98 w 181"/>
                        <a:gd name="T23" fmla="*/ 18 h 44"/>
                        <a:gd name="T24" fmla="*/ 110 w 181"/>
                        <a:gd name="T25" fmla="*/ 11 h 44"/>
                        <a:gd name="T26" fmla="*/ 121 w 181"/>
                        <a:gd name="T27" fmla="*/ 8 h 44"/>
                        <a:gd name="T28" fmla="*/ 136 w 181"/>
                        <a:gd name="T29" fmla="*/ 5 h 44"/>
                        <a:gd name="T30" fmla="*/ 151 w 181"/>
                        <a:gd name="T31" fmla="*/ 5 h 44"/>
                        <a:gd name="T32" fmla="*/ 162 w 181"/>
                        <a:gd name="T33" fmla="*/ 5 h 44"/>
                        <a:gd name="T34" fmla="*/ 180 w 181"/>
                        <a:gd name="T35" fmla="*/ 0 h 4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81"/>
                        <a:gd name="T55" fmla="*/ 0 h 44"/>
                        <a:gd name="T56" fmla="*/ 181 w 181"/>
                        <a:gd name="T57" fmla="*/ 44 h 4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81" h="44">
                          <a:moveTo>
                            <a:pt x="0" y="43"/>
                          </a:moveTo>
                          <a:lnTo>
                            <a:pt x="11" y="39"/>
                          </a:lnTo>
                          <a:lnTo>
                            <a:pt x="24" y="39"/>
                          </a:lnTo>
                          <a:lnTo>
                            <a:pt x="36" y="39"/>
                          </a:lnTo>
                          <a:lnTo>
                            <a:pt x="41" y="37"/>
                          </a:lnTo>
                          <a:lnTo>
                            <a:pt x="45" y="33"/>
                          </a:lnTo>
                          <a:lnTo>
                            <a:pt x="47" y="29"/>
                          </a:lnTo>
                          <a:lnTo>
                            <a:pt x="59" y="26"/>
                          </a:lnTo>
                          <a:lnTo>
                            <a:pt x="72" y="24"/>
                          </a:lnTo>
                          <a:lnTo>
                            <a:pt x="80" y="24"/>
                          </a:lnTo>
                          <a:lnTo>
                            <a:pt x="89" y="24"/>
                          </a:lnTo>
                          <a:lnTo>
                            <a:pt x="98" y="18"/>
                          </a:lnTo>
                          <a:lnTo>
                            <a:pt x="110" y="11"/>
                          </a:lnTo>
                          <a:lnTo>
                            <a:pt x="121" y="8"/>
                          </a:lnTo>
                          <a:lnTo>
                            <a:pt x="136" y="5"/>
                          </a:lnTo>
                          <a:lnTo>
                            <a:pt x="151" y="5"/>
                          </a:lnTo>
                          <a:lnTo>
                            <a:pt x="162" y="5"/>
                          </a:lnTo>
                          <a:lnTo>
                            <a:pt x="18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3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" name="Freeform 1258"/>
                    <p:cNvSpPr>
                      <a:spLocks/>
                    </p:cNvSpPr>
                    <p:nvPr/>
                  </p:nvSpPr>
                  <p:spPr bwMode="auto">
                    <a:xfrm>
                      <a:off x="576" y="147"/>
                      <a:ext cx="46" cy="19"/>
                    </a:xfrm>
                    <a:custGeom>
                      <a:avLst/>
                      <a:gdLst>
                        <a:gd name="T0" fmla="*/ 45 w 46"/>
                        <a:gd name="T1" fmla="*/ 9 h 19"/>
                        <a:gd name="T2" fmla="*/ 34 w 46"/>
                        <a:gd name="T3" fmla="*/ 0 h 19"/>
                        <a:gd name="T4" fmla="*/ 27 w 46"/>
                        <a:gd name="T5" fmla="*/ 0 h 19"/>
                        <a:gd name="T6" fmla="*/ 17 w 46"/>
                        <a:gd name="T7" fmla="*/ 0 h 19"/>
                        <a:gd name="T8" fmla="*/ 14 w 46"/>
                        <a:gd name="T9" fmla="*/ 6 h 19"/>
                        <a:gd name="T10" fmla="*/ 8 w 46"/>
                        <a:gd name="T11" fmla="*/ 10 h 19"/>
                        <a:gd name="T12" fmla="*/ 0 w 46"/>
                        <a:gd name="T13" fmla="*/ 18 h 1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"/>
                        <a:gd name="T22" fmla="*/ 0 h 19"/>
                        <a:gd name="T23" fmla="*/ 46 w 46"/>
                        <a:gd name="T24" fmla="*/ 19 h 1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" h="19">
                          <a:moveTo>
                            <a:pt x="45" y="9"/>
                          </a:moveTo>
                          <a:lnTo>
                            <a:pt x="34" y="0"/>
                          </a:lnTo>
                          <a:lnTo>
                            <a:pt x="27" y="0"/>
                          </a:lnTo>
                          <a:lnTo>
                            <a:pt x="17" y="0"/>
                          </a:lnTo>
                          <a:lnTo>
                            <a:pt x="14" y="6"/>
                          </a:lnTo>
                          <a:lnTo>
                            <a:pt x="8" y="1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3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" name="Freeform 1259"/>
                    <p:cNvSpPr>
                      <a:spLocks/>
                    </p:cNvSpPr>
                    <p:nvPr/>
                  </p:nvSpPr>
                  <p:spPr bwMode="auto">
                    <a:xfrm>
                      <a:off x="557" y="297"/>
                      <a:ext cx="21" cy="19"/>
                    </a:xfrm>
                    <a:custGeom>
                      <a:avLst/>
                      <a:gdLst>
                        <a:gd name="T0" fmla="*/ 20 w 21"/>
                        <a:gd name="T1" fmla="*/ 18 h 19"/>
                        <a:gd name="T2" fmla="*/ 16 w 21"/>
                        <a:gd name="T3" fmla="*/ 6 h 19"/>
                        <a:gd name="T4" fmla="*/ 0 w 21"/>
                        <a:gd name="T5" fmla="*/ 0 h 19"/>
                        <a:gd name="T6" fmla="*/ 0 60000 65536"/>
                        <a:gd name="T7" fmla="*/ 0 60000 65536"/>
                        <a:gd name="T8" fmla="*/ 0 60000 65536"/>
                        <a:gd name="T9" fmla="*/ 0 w 21"/>
                        <a:gd name="T10" fmla="*/ 0 h 19"/>
                        <a:gd name="T11" fmla="*/ 21 w 21"/>
                        <a:gd name="T12" fmla="*/ 19 h 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" h="19">
                          <a:moveTo>
                            <a:pt x="20" y="18"/>
                          </a:moveTo>
                          <a:lnTo>
                            <a:pt x="16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3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" name="Freeform 1260"/>
                    <p:cNvSpPr>
                      <a:spLocks/>
                    </p:cNvSpPr>
                    <p:nvPr/>
                  </p:nvSpPr>
                  <p:spPr bwMode="auto">
                    <a:xfrm>
                      <a:off x="474" y="270"/>
                      <a:ext cx="51" cy="33"/>
                    </a:xfrm>
                    <a:custGeom>
                      <a:avLst/>
                      <a:gdLst>
                        <a:gd name="T0" fmla="*/ 0 w 51"/>
                        <a:gd name="T1" fmla="*/ 32 h 33"/>
                        <a:gd name="T2" fmla="*/ 10 w 51"/>
                        <a:gd name="T3" fmla="*/ 28 h 33"/>
                        <a:gd name="T4" fmla="*/ 15 w 51"/>
                        <a:gd name="T5" fmla="*/ 25 h 33"/>
                        <a:gd name="T6" fmla="*/ 15 w 51"/>
                        <a:gd name="T7" fmla="*/ 21 h 33"/>
                        <a:gd name="T8" fmla="*/ 21 w 51"/>
                        <a:gd name="T9" fmla="*/ 17 h 33"/>
                        <a:gd name="T10" fmla="*/ 25 w 51"/>
                        <a:gd name="T11" fmla="*/ 14 h 33"/>
                        <a:gd name="T12" fmla="*/ 38 w 51"/>
                        <a:gd name="T13" fmla="*/ 9 h 33"/>
                        <a:gd name="T14" fmla="*/ 42 w 51"/>
                        <a:gd name="T15" fmla="*/ 4 h 33"/>
                        <a:gd name="T16" fmla="*/ 50 w 51"/>
                        <a:gd name="T17" fmla="*/ 0 h 3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1"/>
                        <a:gd name="T28" fmla="*/ 0 h 33"/>
                        <a:gd name="T29" fmla="*/ 51 w 51"/>
                        <a:gd name="T30" fmla="*/ 33 h 3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1" h="33">
                          <a:moveTo>
                            <a:pt x="0" y="32"/>
                          </a:moveTo>
                          <a:lnTo>
                            <a:pt x="10" y="28"/>
                          </a:lnTo>
                          <a:lnTo>
                            <a:pt x="15" y="25"/>
                          </a:lnTo>
                          <a:lnTo>
                            <a:pt x="15" y="21"/>
                          </a:lnTo>
                          <a:lnTo>
                            <a:pt x="21" y="17"/>
                          </a:lnTo>
                          <a:lnTo>
                            <a:pt x="25" y="14"/>
                          </a:lnTo>
                          <a:lnTo>
                            <a:pt x="38" y="9"/>
                          </a:lnTo>
                          <a:lnTo>
                            <a:pt x="42" y="4"/>
                          </a:lnTo>
                          <a:lnTo>
                            <a:pt x="5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3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square"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sz="1213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327" name="CaixaDeTexto 326"/>
            <p:cNvSpPr txBox="1"/>
            <p:nvPr/>
          </p:nvSpPr>
          <p:spPr>
            <a:xfrm>
              <a:off x="4634439" y="2772517"/>
              <a:ext cx="1815814" cy="53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 Xingu</a:t>
              </a:r>
            </a:p>
          </p:txBody>
        </p:sp>
        <p:sp>
          <p:nvSpPr>
            <p:cNvPr id="328" name="CaixaDeTexto 327"/>
            <p:cNvSpPr txBox="1"/>
            <p:nvPr/>
          </p:nvSpPr>
          <p:spPr>
            <a:xfrm rot="21415129">
              <a:off x="5869024" y="3514248"/>
              <a:ext cx="2256845" cy="616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prstClr val="black"/>
                  </a:solidFill>
                </a:rPr>
                <a:t>LT 500 kV </a:t>
              </a:r>
            </a:p>
            <a:p>
              <a:pPr algn="ctr"/>
              <a:r>
                <a:rPr lang="pt-BR" sz="1200" dirty="0">
                  <a:solidFill>
                    <a:prstClr val="black"/>
                  </a:solidFill>
                </a:rPr>
                <a:t>Xingu-</a:t>
              </a:r>
              <a:r>
                <a:rPr lang="pt-BR" sz="1200" dirty="0" err="1">
                  <a:solidFill>
                    <a:prstClr val="black"/>
                  </a:solidFill>
                </a:rPr>
                <a:t>Tucurui</a:t>
              </a:r>
              <a:r>
                <a:rPr lang="pt-BR" sz="1200" dirty="0">
                  <a:solidFill>
                    <a:prstClr val="black"/>
                  </a:solidFill>
                </a:rPr>
                <a:t> C1 e C2</a:t>
              </a:r>
            </a:p>
          </p:txBody>
        </p:sp>
        <p:sp>
          <p:nvSpPr>
            <p:cNvPr id="329" name="Elipse 328"/>
            <p:cNvSpPr/>
            <p:nvPr/>
          </p:nvSpPr>
          <p:spPr>
            <a:xfrm>
              <a:off x="8329752" y="3130374"/>
              <a:ext cx="1169014" cy="11334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700" dirty="0">
                  <a:solidFill>
                    <a:prstClr val="white"/>
                  </a:solidFill>
                </a:rPr>
                <a:t>Norte</a:t>
              </a:r>
            </a:p>
          </p:txBody>
        </p:sp>
        <p:sp>
          <p:nvSpPr>
            <p:cNvPr id="330" name="Elipse 329"/>
            <p:cNvSpPr/>
            <p:nvPr/>
          </p:nvSpPr>
          <p:spPr>
            <a:xfrm>
              <a:off x="8339355" y="5063880"/>
              <a:ext cx="1159411" cy="11334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700" dirty="0">
                  <a:solidFill>
                    <a:prstClr val="white"/>
                  </a:solidFill>
                </a:rPr>
                <a:t>SE/CO</a:t>
              </a:r>
            </a:p>
          </p:txBody>
        </p:sp>
        <p:sp>
          <p:nvSpPr>
            <p:cNvPr id="331" name="CaixaDeTexto 330"/>
            <p:cNvSpPr txBox="1"/>
            <p:nvPr/>
          </p:nvSpPr>
          <p:spPr>
            <a:xfrm rot="288082">
              <a:off x="5746847" y="5230916"/>
              <a:ext cx="2436688" cy="616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prstClr val="black"/>
                  </a:solidFill>
                </a:rPr>
                <a:t>Bipolos Xingu-Estreito e</a:t>
              </a:r>
            </a:p>
            <a:p>
              <a:pPr algn="ctr"/>
              <a:r>
                <a:rPr lang="pt-BR" sz="1200" dirty="0">
                  <a:solidFill>
                    <a:prstClr val="black"/>
                  </a:solidFill>
                </a:rPr>
                <a:t> Xingu-Terminal Rio</a:t>
              </a:r>
            </a:p>
          </p:txBody>
        </p:sp>
        <p:sp>
          <p:nvSpPr>
            <p:cNvPr id="332" name="Retângulo 331"/>
            <p:cNvSpPr/>
            <p:nvPr/>
          </p:nvSpPr>
          <p:spPr>
            <a:xfrm rot="1068122">
              <a:off x="2647634" y="3063546"/>
              <a:ext cx="2554522" cy="370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solidFill>
                    <a:prstClr val="black"/>
                  </a:solidFill>
                </a:rPr>
                <a:t>LT 500 kV Xingu- Jurupari</a:t>
              </a:r>
            </a:p>
          </p:txBody>
        </p:sp>
        <p:cxnSp>
          <p:nvCxnSpPr>
            <p:cNvPr id="333" name="Conector de seta reta 332"/>
            <p:cNvCxnSpPr/>
            <p:nvPr/>
          </p:nvCxnSpPr>
          <p:spPr>
            <a:xfrm flipV="1">
              <a:off x="685889" y="2995793"/>
              <a:ext cx="1923274" cy="17682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ector de seta reta 333"/>
            <p:cNvCxnSpPr/>
            <p:nvPr/>
          </p:nvCxnSpPr>
          <p:spPr>
            <a:xfrm flipH="1">
              <a:off x="2609163" y="1913471"/>
              <a:ext cx="278692" cy="107821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ector de seta reta 334"/>
            <p:cNvCxnSpPr/>
            <p:nvPr/>
          </p:nvCxnSpPr>
          <p:spPr>
            <a:xfrm flipV="1">
              <a:off x="5294988" y="3697083"/>
              <a:ext cx="3034764" cy="16277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Elipse 335"/>
            <p:cNvSpPr/>
            <p:nvPr/>
          </p:nvSpPr>
          <p:spPr>
            <a:xfrm>
              <a:off x="2205826" y="1182851"/>
              <a:ext cx="1243896" cy="11721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600" dirty="0">
                  <a:solidFill>
                    <a:prstClr val="white"/>
                  </a:solidFill>
                </a:rPr>
                <a:t>Amapá</a:t>
              </a:r>
            </a:p>
          </p:txBody>
        </p:sp>
        <p:sp>
          <p:nvSpPr>
            <p:cNvPr id="337" name="Elipse 336"/>
            <p:cNvSpPr/>
            <p:nvPr/>
          </p:nvSpPr>
          <p:spPr>
            <a:xfrm>
              <a:off x="458088" y="2523064"/>
              <a:ext cx="1233175" cy="1197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</a:rPr>
                <a:t>Manaus</a:t>
              </a:r>
            </a:p>
          </p:txBody>
        </p:sp>
        <p:sp>
          <p:nvSpPr>
            <p:cNvPr id="338" name="CaixaDeTexto 337"/>
            <p:cNvSpPr txBox="1"/>
            <p:nvPr/>
          </p:nvSpPr>
          <p:spPr>
            <a:xfrm>
              <a:off x="1643077" y="3399708"/>
              <a:ext cx="2467837" cy="588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6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 Jurupari</a:t>
              </a:r>
            </a:p>
          </p:txBody>
        </p:sp>
        <p:cxnSp>
          <p:nvCxnSpPr>
            <p:cNvPr id="339" name="Conector de seta reta 338"/>
            <p:cNvCxnSpPr/>
            <p:nvPr/>
          </p:nvCxnSpPr>
          <p:spPr>
            <a:xfrm flipV="1">
              <a:off x="4084622" y="5251702"/>
              <a:ext cx="1167708" cy="1063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Arco 339"/>
            <p:cNvSpPr/>
            <p:nvPr/>
          </p:nvSpPr>
          <p:spPr>
            <a:xfrm>
              <a:off x="5131829" y="3311681"/>
              <a:ext cx="524368" cy="2664438"/>
            </a:xfrm>
            <a:prstGeom prst="arc">
              <a:avLst>
                <a:gd name="adj1" fmla="val 16200000"/>
                <a:gd name="adj2" fmla="val 5511774"/>
              </a:avLst>
            </a:prstGeom>
            <a:ln w="476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87605"/>
              </p:ext>
            </p:extLst>
          </p:nvPr>
        </p:nvGraphicFramePr>
        <p:xfrm>
          <a:off x="6495348" y="2514101"/>
          <a:ext cx="3997870" cy="2474727"/>
        </p:xfrm>
        <a:graphic>
          <a:graphicData uri="http://schemas.openxmlformats.org/drawingml/2006/table">
            <a:tbl>
              <a:tblPr/>
              <a:tblGrid>
                <a:gridCol w="1303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185">
                  <a:extLst>
                    <a:ext uri="{9D8B030D-6E8A-4147-A177-3AD203B41FA5}">
                      <a16:colId xmlns:a16="http://schemas.microsoft.com/office/drawing/2014/main" xmlns="" val="3980927730"/>
                    </a:ext>
                  </a:extLst>
                </a:gridCol>
                <a:gridCol w="898185">
                  <a:extLst>
                    <a:ext uri="{9D8B030D-6E8A-4147-A177-3AD203B41FA5}">
                      <a16:colId xmlns:a16="http://schemas.microsoft.com/office/drawing/2014/main" xmlns="" val="3532077689"/>
                    </a:ext>
                  </a:extLst>
                </a:gridCol>
                <a:gridCol w="898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87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Escoamento [MW]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</a:t>
                      </a:r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868243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jan/20 e fev/20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80889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jul/20 a dez/20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118617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jul/21 a dez/21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845116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jul/22 a dez/22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804954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jul/23 a dez/23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662718"/>
                  </a:ext>
                </a:extLst>
              </a:tr>
              <a:tr h="271240"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jul/24 a dez</a:t>
                      </a:r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/24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14044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495346" y="5021754"/>
            <a:ext cx="3997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Composto por Fluxo Xingu-Tucuruí (*) + Bipolos Belo Monte</a:t>
            </a:r>
          </a:p>
          <a:p>
            <a:pPr algn="just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(*) Limites normatizados na IO-ON.N.5MM e MOP-ONS    101-S/2018</a:t>
            </a:r>
          </a:p>
        </p:txBody>
      </p:sp>
    </p:spTree>
    <p:extLst>
      <p:ext uri="{BB962C8B-B14F-4D97-AF65-F5344CB8AC3E}">
        <p14:creationId xmlns:p14="http://schemas.microsoft.com/office/powerpoint/2010/main" val="108695711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2AB0D76-45D1-4DFE-BB18-B8E32A24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5" y="1331996"/>
            <a:ext cx="3384528" cy="4716641"/>
          </a:xfrm>
          <a:prstGeom prst="rect">
            <a:avLst/>
          </a:prstGeom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77308" y="57396"/>
            <a:ext cx="10226654" cy="7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de indisponibilidade de geração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 RE.DAT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725277" y="1899490"/>
            <a:ext cx="2850829" cy="83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Calibri"/>
              </a:rPr>
              <a:t>UHE Candonga (Risoleta Neves)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(*)</a:t>
            </a:r>
            <a:endParaRPr 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95440" y="4123362"/>
            <a:ext cx="1117166" cy="390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170493" y="4245488"/>
          <a:ext cx="3960196" cy="731629"/>
        </p:xfrm>
        <a:graphic>
          <a:graphicData uri="http://schemas.openxmlformats.org/drawingml/2006/table">
            <a:tbl>
              <a:tblPr/>
              <a:tblGrid>
                <a:gridCol w="3960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16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(*) Representada a indisponibilidade total da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usina para todo horizonte de estudo, c</a:t>
                      </a: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onforme Ofício nº 043/2018-SRG/ANEEL.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11599"/>
              </p:ext>
            </p:extLst>
          </p:nvPr>
        </p:nvGraphicFramePr>
        <p:xfrm>
          <a:off x="1300409" y="2730435"/>
          <a:ext cx="3700570" cy="1086492"/>
        </p:xfrm>
        <a:graphic>
          <a:graphicData uri="http://schemas.openxmlformats.org/drawingml/2006/table">
            <a:tbl>
              <a:tblPr/>
              <a:tblGrid>
                <a:gridCol w="1874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6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1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Geração [MW]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jan/20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Todo horizonte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45445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897"/>
          <a:stretch/>
        </p:blipFill>
        <p:spPr>
          <a:xfrm>
            <a:off x="7806088" y="1121008"/>
            <a:ext cx="1434164" cy="5587243"/>
          </a:xfrm>
          <a:prstGeom prst="rect">
            <a:avLst/>
          </a:prstGeom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77308" y="57396"/>
            <a:ext cx="10226654" cy="7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de indisponibilidade de geração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 RE.DAT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7850" y="2400892"/>
            <a:ext cx="633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Calibri"/>
              </a:rPr>
              <a:t>UHE Cachoeira Caldeirão + UHE Ferreira Gomes + UHE Santo Antônio Jari</a:t>
            </a:r>
            <a:endParaRPr 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37094" y="1598829"/>
            <a:ext cx="972151" cy="624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61833"/>
              </p:ext>
            </p:extLst>
          </p:nvPr>
        </p:nvGraphicFramePr>
        <p:xfrm>
          <a:off x="1426894" y="3409942"/>
          <a:ext cx="4553148" cy="1086492"/>
        </p:xfrm>
        <a:graphic>
          <a:graphicData uri="http://schemas.openxmlformats.org/drawingml/2006/table">
            <a:tbl>
              <a:tblPr/>
              <a:tblGrid>
                <a:gridCol w="2306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6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1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Geração [MW]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jan/20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jan/20 e fev/20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650,0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7881486" y="4244172"/>
            <a:ext cx="1041133" cy="624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75595" y="5657482"/>
            <a:ext cx="895148" cy="58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3268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Atualizações Premissas Estruturais</a:t>
            </a:r>
          </a:p>
        </p:txBody>
      </p:sp>
    </p:spTree>
    <p:extLst>
      <p:ext uri="{BB962C8B-B14F-4D97-AF65-F5344CB8AC3E}">
        <p14:creationId xmlns:p14="http://schemas.microsoft.com/office/powerpoint/2010/main" val="26147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10" y="1197613"/>
            <a:ext cx="2448636" cy="4927709"/>
          </a:xfrm>
          <a:prstGeom prst="rect">
            <a:avLst/>
          </a:prstGeom>
        </p:spPr>
      </p:pic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901967" y="107188"/>
            <a:ext cx="9089466" cy="7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das UHEs do Rio São Francisco</a:t>
            </a:r>
          </a:p>
          <a:p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 MODIF.DAT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7410" y="6373304"/>
            <a:ext cx="9722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de defluências das usinas do Rio São Francisco conforme reunião de acompanhamento da operação da bacia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realizada no dia 02/12/2019, modeladas conforme CARTA ONS 0007-DPL-PE-2019, CARTA ONS 0038-DOP-PR-2019 e CARTA ONS 0264-DGL-2019, considerando a entrada em vigor da Resolução ANA nº 2.081/2017. </a:t>
            </a:r>
            <a:endParaRPr lang="pt-B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A4699555-0D99-4CD4-9C57-777B5C9CC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07373"/>
              </p:ext>
            </p:extLst>
          </p:nvPr>
        </p:nvGraphicFramePr>
        <p:xfrm>
          <a:off x="3114119" y="1081474"/>
          <a:ext cx="6985815" cy="5159986"/>
        </p:xfrm>
        <a:graphic>
          <a:graphicData uri="http://schemas.openxmlformats.org/drawingml/2006/table">
            <a:tbl>
              <a:tblPr/>
              <a:tblGrid>
                <a:gridCol w="1866571">
                  <a:extLst>
                    <a:ext uri="{9D8B030D-6E8A-4147-A177-3AD203B41FA5}">
                      <a16:colId xmlns:a16="http://schemas.microsoft.com/office/drawing/2014/main" xmlns="" val="3825540248"/>
                    </a:ext>
                  </a:extLst>
                </a:gridCol>
                <a:gridCol w="1279811">
                  <a:extLst>
                    <a:ext uri="{9D8B030D-6E8A-4147-A177-3AD203B41FA5}">
                      <a16:colId xmlns:a16="http://schemas.microsoft.com/office/drawing/2014/main" xmlns="" val="1337704438"/>
                    </a:ext>
                  </a:extLst>
                </a:gridCol>
                <a:gridCol w="1279811">
                  <a:extLst>
                    <a:ext uri="{9D8B030D-6E8A-4147-A177-3AD203B41FA5}">
                      <a16:colId xmlns:a16="http://schemas.microsoft.com/office/drawing/2014/main" xmlns="" val="3270661888"/>
                    </a:ext>
                  </a:extLst>
                </a:gridCol>
                <a:gridCol w="1279811">
                  <a:extLst>
                    <a:ext uri="{9D8B030D-6E8A-4147-A177-3AD203B41FA5}">
                      <a16:colId xmlns:a16="http://schemas.microsoft.com/office/drawing/2014/main" xmlns="" val="2731889070"/>
                    </a:ext>
                  </a:extLst>
                </a:gridCol>
                <a:gridCol w="1279811">
                  <a:extLst>
                    <a:ext uri="{9D8B030D-6E8A-4147-A177-3AD203B41FA5}">
                      <a16:colId xmlns:a16="http://schemas.microsoft.com/office/drawing/2014/main" xmlns="" val="3875528465"/>
                    </a:ext>
                  </a:extLst>
                </a:gridCol>
              </a:tblGrid>
              <a:tr h="31769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Vazão [m3/s]</a:t>
                      </a:r>
                    </a:p>
                  </a:txBody>
                  <a:tcPr marL="9526" marR="9526" marT="952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Dois primeiros meses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 partir de</a:t>
                      </a:r>
                    </a:p>
                  </a:txBody>
                  <a:tcPr marL="9526" marR="9526" marT="952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115390"/>
                  </a:ext>
                </a:extLst>
              </a:tr>
              <a:tr h="3465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Jan/20 e </a:t>
                      </a:r>
                      <a:r>
                        <a:rPr lang="pt-B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Mar/20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258585"/>
                  </a:ext>
                </a:extLst>
              </a:tr>
              <a:tr h="2838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Qmin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Qmáx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Qmin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Qmáx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903047"/>
                  </a:ext>
                </a:extLst>
              </a:tr>
              <a:tr h="83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Três Marias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592726"/>
                  </a:ext>
                </a:extLst>
              </a:tr>
              <a:tr h="750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Sobradinho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03468"/>
                  </a:ext>
                </a:extLst>
              </a:tr>
              <a:tr h="83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Luiz</a:t>
                      </a:r>
                      <a:b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Gonzaga</a:t>
                      </a:r>
                      <a:b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(Itaparica)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221169"/>
                  </a:ext>
                </a:extLst>
              </a:tr>
              <a:tr h="83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Complexo</a:t>
                      </a:r>
                      <a:b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Afonso / </a:t>
                      </a:r>
                      <a:b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Moxotó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906009"/>
                  </a:ext>
                </a:extLst>
              </a:tr>
              <a:tr h="750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Xingó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96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1512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75486"/>
              </p:ext>
            </p:extLst>
          </p:nvPr>
        </p:nvGraphicFramePr>
        <p:xfrm>
          <a:off x="5516256" y="1811279"/>
          <a:ext cx="4637759" cy="1477311"/>
        </p:xfrm>
        <a:graphic>
          <a:graphicData uri="http://schemas.openxmlformats.org/drawingml/2006/table">
            <a:tbl>
              <a:tblPr/>
              <a:tblGrid>
                <a:gridCol w="2352600">
                  <a:extLst>
                    <a:ext uri="{9D8B030D-6E8A-4147-A177-3AD203B41FA5}">
                      <a16:colId xmlns:a16="http://schemas.microsoft.com/office/drawing/2014/main" xmlns="" val="3509649372"/>
                    </a:ext>
                  </a:extLst>
                </a:gridCol>
                <a:gridCol w="2285159">
                  <a:extLst>
                    <a:ext uri="{9D8B030D-6E8A-4147-A177-3AD203B41FA5}">
                      <a16:colId xmlns:a16="http://schemas.microsoft.com/office/drawing/2014/main" xmlns="" val="2299757760"/>
                    </a:ext>
                  </a:extLst>
                </a:gridCol>
              </a:tblGrid>
              <a:tr h="3994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de Geração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391376"/>
                  </a:ext>
                </a:extLst>
              </a:tr>
              <a:tr h="357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</a:t>
                      </a:r>
                      <a:r>
                        <a:rPr lang="pt-B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416246"/>
                  </a:ext>
                </a:extLst>
              </a:tr>
              <a:tr h="360017">
                <a:tc>
                  <a:txBody>
                    <a:bodyPr/>
                    <a:lstStyle/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352,72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352,72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30555"/>
                  </a:ext>
                </a:extLst>
              </a:tr>
            </a:tbl>
          </a:graphicData>
        </a:graphic>
      </p:graphicFrame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83656" y="122527"/>
            <a:ext cx="9432022" cy="7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das UHEs do Rio São Francisco</a:t>
            </a:r>
          </a:p>
          <a:p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 RE.DAT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83656" y="3362924"/>
            <a:ext cx="3600936" cy="83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Calibri"/>
              </a:rPr>
              <a:t>Complexo</a:t>
            </a:r>
            <a:br>
              <a:rPr lang="pt-BR" sz="2400" b="1" dirty="0">
                <a:solidFill>
                  <a:prstClr val="black"/>
                </a:solidFill>
                <a:latin typeface="Calibri"/>
              </a:rPr>
            </a:br>
            <a:r>
              <a:rPr lang="pt-BR" sz="2400" b="1" dirty="0">
                <a:solidFill>
                  <a:prstClr val="black"/>
                </a:solidFill>
                <a:latin typeface="Calibri"/>
              </a:rPr>
              <a:t>P. Afonso/Moxotó (*) </a:t>
            </a:r>
            <a:endParaRPr lang="pt-B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91377" y="1347823"/>
            <a:ext cx="2717015" cy="4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Calibri"/>
              </a:rPr>
              <a:t>UHE Itaparica (*)</a:t>
            </a:r>
            <a:endParaRPr lang="pt-B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19035" y="3732407"/>
            <a:ext cx="2461700" cy="4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Calibri"/>
              </a:rPr>
              <a:t>UHE Xingó (*)</a:t>
            </a:r>
            <a:endParaRPr lang="pt-B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995" y="6710069"/>
            <a:ext cx="9596386" cy="52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Valores associados a utilização dos valores de defluência no slide anterior  </a:t>
            </a:r>
          </a:p>
          <a:p>
            <a:pPr algn="ctr"/>
            <a:endParaRPr lang="pt-B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83639"/>
              </p:ext>
            </p:extLst>
          </p:nvPr>
        </p:nvGraphicFramePr>
        <p:xfrm>
          <a:off x="254825" y="4227305"/>
          <a:ext cx="4675734" cy="1383787"/>
        </p:xfrm>
        <a:graphic>
          <a:graphicData uri="http://schemas.openxmlformats.org/drawingml/2006/table">
            <a:tbl>
              <a:tblPr/>
              <a:tblGrid>
                <a:gridCol w="2368495">
                  <a:extLst>
                    <a:ext uri="{9D8B030D-6E8A-4147-A177-3AD203B41FA5}">
                      <a16:colId xmlns:a16="http://schemas.microsoft.com/office/drawing/2014/main" xmlns="" val="2637774515"/>
                    </a:ext>
                  </a:extLst>
                </a:gridCol>
                <a:gridCol w="2307239">
                  <a:extLst>
                    <a:ext uri="{9D8B030D-6E8A-4147-A177-3AD203B41FA5}">
                      <a16:colId xmlns:a16="http://schemas.microsoft.com/office/drawing/2014/main" xmlns="" val="1404905863"/>
                    </a:ext>
                  </a:extLst>
                </a:gridCol>
              </a:tblGrid>
              <a:tr h="4149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de Geração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422414"/>
                  </a:ext>
                </a:extLst>
              </a:tr>
              <a:tr h="3557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</a:t>
                      </a:r>
                      <a:r>
                        <a:rPr lang="pt-B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666102"/>
                  </a:ext>
                </a:extLst>
              </a:tr>
              <a:tr h="306541">
                <a:tc>
                  <a:txBody>
                    <a:bodyPr/>
                    <a:lstStyle/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816,08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816,08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160330"/>
                  </a:ext>
                </a:extLst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227497" y="1347823"/>
            <a:ext cx="2900567" cy="4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Calibri"/>
              </a:rPr>
              <a:t>UHE Três Marias (*)</a:t>
            </a:r>
            <a:endParaRPr lang="pt-B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45511"/>
              </p:ext>
            </p:extLst>
          </p:nvPr>
        </p:nvGraphicFramePr>
        <p:xfrm>
          <a:off x="254826" y="1819851"/>
          <a:ext cx="4675734" cy="1434268"/>
        </p:xfrm>
        <a:graphic>
          <a:graphicData uri="http://schemas.openxmlformats.org/drawingml/2006/table">
            <a:tbl>
              <a:tblPr/>
              <a:tblGrid>
                <a:gridCol w="2368495">
                  <a:extLst>
                    <a:ext uri="{9D8B030D-6E8A-4147-A177-3AD203B41FA5}">
                      <a16:colId xmlns:a16="http://schemas.microsoft.com/office/drawing/2014/main" xmlns="" val="2637774515"/>
                    </a:ext>
                  </a:extLst>
                </a:gridCol>
                <a:gridCol w="2307239">
                  <a:extLst>
                    <a:ext uri="{9D8B030D-6E8A-4147-A177-3AD203B41FA5}">
                      <a16:colId xmlns:a16="http://schemas.microsoft.com/office/drawing/2014/main" xmlns="" val="1404905863"/>
                    </a:ext>
                  </a:extLst>
                </a:gridCol>
              </a:tblGrid>
              <a:tr h="4115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de Geração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422414"/>
                  </a:ext>
                </a:extLst>
              </a:tr>
              <a:tr h="3527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</a:t>
                      </a:r>
                      <a:r>
                        <a:rPr lang="pt-B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666102"/>
                  </a:ext>
                </a:extLst>
              </a:tr>
              <a:tr h="334988">
                <a:tc>
                  <a:txBody>
                    <a:bodyPr/>
                    <a:lstStyle/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130,95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8889267"/>
                  </a:ext>
                </a:extLst>
              </a:tr>
              <a:tr h="334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130,95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513754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70063"/>
              </p:ext>
            </p:extLst>
          </p:nvPr>
        </p:nvGraphicFramePr>
        <p:xfrm>
          <a:off x="5478281" y="4227304"/>
          <a:ext cx="4675734" cy="1383788"/>
        </p:xfrm>
        <a:graphic>
          <a:graphicData uri="http://schemas.openxmlformats.org/drawingml/2006/table">
            <a:tbl>
              <a:tblPr/>
              <a:tblGrid>
                <a:gridCol w="2368495">
                  <a:extLst>
                    <a:ext uri="{9D8B030D-6E8A-4147-A177-3AD203B41FA5}">
                      <a16:colId xmlns:a16="http://schemas.microsoft.com/office/drawing/2014/main" xmlns="" val="2637774515"/>
                    </a:ext>
                  </a:extLst>
                </a:gridCol>
                <a:gridCol w="2307239">
                  <a:extLst>
                    <a:ext uri="{9D8B030D-6E8A-4147-A177-3AD203B41FA5}">
                      <a16:colId xmlns:a16="http://schemas.microsoft.com/office/drawing/2014/main" xmlns="" val="1404905863"/>
                    </a:ext>
                  </a:extLst>
                </a:gridCol>
              </a:tblGrid>
              <a:tr h="4149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Restrição de Geração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422414"/>
                  </a:ext>
                </a:extLst>
              </a:tr>
              <a:tr h="3557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PMO </a:t>
                      </a:r>
                      <a:r>
                        <a:rPr lang="pt-B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666102"/>
                  </a:ext>
                </a:extLst>
              </a:tr>
              <a:tr h="306541">
                <a:tc>
                  <a:txBody>
                    <a:bodyPr/>
                    <a:lstStyle/>
                    <a:p>
                      <a:pPr marL="0" marR="0" lvl="0" indent="0" algn="ctr" defTabSz="946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fev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13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0862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342" y="102921"/>
            <a:ext cx="7180698" cy="57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339933">
                <a:gamma/>
                <a:shade val="60000"/>
                <a:invGamma/>
              </a:srgbClr>
            </a:prstShdw>
          </a:effectLst>
        </p:spPr>
        <p:txBody>
          <a:bodyPr wrap="square" lIns="86108" tIns="43054" rIns="86108" bIns="4305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Geração/Oferta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453857" y="971902"/>
            <a:ext cx="9785687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34" indent="-342934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latin typeface="Arial"/>
                <a:cs typeface="Arial"/>
              </a:rPr>
              <a:t>Premissas</a:t>
            </a:r>
            <a:r>
              <a:rPr lang="pt-BR" sz="2400" b="1" dirty="0">
                <a:latin typeface="Arial"/>
                <a:cs typeface="Arial"/>
              </a:rPr>
              <a:t>: 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Cronograma de Obras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do escoamento de energia e indisponibilidades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/>
                <a:cs typeface="Arial"/>
              </a:rPr>
              <a:t>Modelagem da UHE Tucuruí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CVU usinas leilões/CCEE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Representação do Despacho Antecipado de Usinas GNL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Níveis Iniciais de Armazenamento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Vazões Afluentes Passadas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Manutenções das UTEs</a:t>
            </a:r>
          </a:p>
        </p:txBody>
      </p:sp>
    </p:spTree>
    <p:extLst>
      <p:ext uri="{BB962C8B-B14F-4D97-AF65-F5344CB8AC3E}">
        <p14:creationId xmlns:p14="http://schemas.microsoft.com/office/powerpoint/2010/main" val="617514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07606" y="0"/>
            <a:ext cx="9078187" cy="7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Alterações nos dados da UHE Tucuruí no deck do NEWAVE</a:t>
            </a:r>
          </a:p>
        </p:txBody>
      </p:sp>
      <p:graphicFrame>
        <p:nvGraphicFramePr>
          <p:cNvPr id="2977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71319"/>
              </p:ext>
            </p:extLst>
          </p:nvPr>
        </p:nvGraphicFramePr>
        <p:xfrm>
          <a:off x="522461" y="987938"/>
          <a:ext cx="9504472" cy="25527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33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1619"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Alteração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Informação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5587"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UHE Tucuruí</a:t>
                      </a:r>
                    </a:p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 de fuga </a:t>
                      </a:r>
                    </a:p>
                    <a:p>
                      <a:pPr marL="0" marR="0" lvl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t-BR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 e </a:t>
                      </a:r>
                      <a:r>
                        <a:rPr kumimoji="0" lang="pt-BR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</a:t>
                      </a: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/20)</a:t>
                      </a:r>
                      <a:endParaRPr kumimoji="0" lang="pt-BR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18" marB="39718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6,75 e 11,0 (m)</a:t>
                      </a:r>
                    </a:p>
                  </a:txBody>
                  <a:tcPr marL="42109" marR="42109" marT="39726" marB="39726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6,10 e 6,95 (m)</a:t>
                      </a:r>
                    </a:p>
                  </a:txBody>
                  <a:tcPr marL="42109" marR="42109" marT="39726" marB="39726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ELETRONORTE</a:t>
                      </a:r>
                      <a:endParaRPr kumimoji="0" lang="pt-BR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18" marB="39718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5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Geração Hidráulica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Mínima Tucuruí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t-BR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 e </a:t>
                      </a:r>
                      <a:r>
                        <a:rPr kumimoji="0" lang="pt-BR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</a:t>
                      </a: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/20) </a:t>
                      </a: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(*)</a:t>
                      </a:r>
                    </a:p>
                  </a:txBody>
                  <a:tcPr marL="42102" marR="42102" marT="39679" marB="39679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1.204 e 1.500 (MWmed)</a:t>
                      </a:r>
                    </a:p>
                  </a:txBody>
                  <a:tcPr marL="42111" marR="42111" marT="39687" marB="3968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1.215 e 1.235 (MWmed)</a:t>
                      </a:r>
                    </a:p>
                  </a:txBody>
                  <a:tcPr marL="42111" marR="42111" marT="39687" marB="3968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ELETRONORTE</a:t>
                      </a:r>
                      <a:endParaRPr kumimoji="0" lang="pt-BR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2" marR="42102" marT="39679" marB="39679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43" y="4192573"/>
            <a:ext cx="5454786" cy="29042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2495" y="3567231"/>
            <a:ext cx="9648478" cy="58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(*) A partir do 3º mês de simulação foram utilizados valores sazonalizados, variando entre 1.300 MWmed e 1.600 MWmed, conforme informação da Eletronorte no PMO de janeiro/2019</a:t>
            </a:r>
          </a:p>
        </p:txBody>
      </p:sp>
    </p:spTree>
    <p:extLst>
      <p:ext uri="{BB962C8B-B14F-4D97-AF65-F5344CB8AC3E}">
        <p14:creationId xmlns:p14="http://schemas.microsoft.com/office/powerpoint/2010/main" val="3098689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5025" y="74407"/>
            <a:ext cx="8025615" cy="57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339933">
                <a:gamma/>
                <a:shade val="60000"/>
                <a:invGamma/>
              </a:srgbClr>
            </a:prstShdw>
          </a:effectLst>
        </p:spPr>
        <p:txBody>
          <a:bodyPr wrap="square" lIns="86108" tIns="43054" rIns="86108" bIns="4305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Geração/Oferta</a:t>
            </a:r>
            <a:endParaRPr lang="pt-BR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3857" y="971902"/>
            <a:ext cx="9785687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34" indent="-342934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latin typeface="Arial"/>
                <a:cs typeface="Arial"/>
              </a:rPr>
              <a:t>Premissas</a:t>
            </a:r>
            <a:r>
              <a:rPr lang="pt-BR" sz="2400" b="1" dirty="0">
                <a:latin typeface="Arial"/>
                <a:cs typeface="Arial"/>
              </a:rPr>
              <a:t>: 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Cronograma de Obras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do escoamento de energia e indisponibilidades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da UHE Tucuruí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/>
                <a:cs typeface="Arial"/>
              </a:rPr>
              <a:t>CVU usinas leilões/CCEE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/>
                <a:cs typeface="Arial"/>
              </a:rPr>
              <a:t>Representação do Despacho Antecipado de Usinas GNL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Níveis Iniciais de Armazenamento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Vazões Afluentes Passadas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Manutenções das UTEs</a:t>
            </a:r>
          </a:p>
        </p:txBody>
      </p:sp>
    </p:spTree>
    <p:extLst>
      <p:ext uri="{BB962C8B-B14F-4D97-AF65-F5344CB8AC3E}">
        <p14:creationId xmlns:p14="http://schemas.microsoft.com/office/powerpoint/2010/main" val="2496917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8B45B4D-9121-4256-933B-E268599D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3" y="762347"/>
            <a:ext cx="9686813" cy="60365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582" y="84044"/>
            <a:ext cx="9624060" cy="619713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</a:rPr>
              <a:t>CVU (R$/MWh) </a:t>
            </a:r>
            <a:r>
              <a:rPr lang="pt-BR" sz="2400" i="1" dirty="0">
                <a:latin typeface="Arial" panose="020B0604020202020204" pitchFamily="34" charset="0"/>
              </a:rPr>
              <a:t>versus</a:t>
            </a:r>
            <a:r>
              <a:rPr lang="pt-BR" sz="2400" dirty="0">
                <a:latin typeface="Arial" panose="020B0604020202020204" pitchFamily="34" charset="0"/>
              </a:rPr>
              <a:t> Disponibilidade de Geração Térmica do SIN (MWmed)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have esquerda 6"/>
          <p:cNvSpPr/>
          <p:nvPr/>
        </p:nvSpPr>
        <p:spPr>
          <a:xfrm rot="5400000">
            <a:off x="2569000" y="4744882"/>
            <a:ext cx="307759" cy="2153920"/>
          </a:xfrm>
          <a:prstGeom prst="leftBrace">
            <a:avLst>
              <a:gd name="adj1" fmla="val 34743"/>
              <a:gd name="adj2" fmla="val 5080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263"/>
          </a:p>
        </p:txBody>
      </p:sp>
      <p:sp>
        <p:nvSpPr>
          <p:cNvPr id="8" name="CaixaDeTexto 7"/>
          <p:cNvSpPr txBox="1"/>
          <p:nvPr/>
        </p:nvSpPr>
        <p:spPr>
          <a:xfrm>
            <a:off x="1969033" y="5152528"/>
            <a:ext cx="1392690" cy="307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Inflexibilidade</a:t>
            </a:r>
          </a:p>
        </p:txBody>
      </p:sp>
    </p:spTree>
    <p:extLst>
      <p:ext uri="{BB962C8B-B14F-4D97-AF65-F5344CB8AC3E}">
        <p14:creationId xmlns:p14="http://schemas.microsoft.com/office/powerpoint/2010/main" val="3924852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40525" y="105821"/>
            <a:ext cx="9650385" cy="6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Despacho Antecipado de Usinas GNL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DD02CBDD-1988-48E5-A60D-3828679AF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04565"/>
              </p:ext>
            </p:extLst>
          </p:nvPr>
        </p:nvGraphicFramePr>
        <p:xfrm>
          <a:off x="378201" y="981853"/>
          <a:ext cx="9936999" cy="169379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35008">
                  <a:extLst>
                    <a:ext uri="{9D8B030D-6E8A-4147-A177-3AD203B41FA5}">
                      <a16:colId xmlns:a16="http://schemas.microsoft.com/office/drawing/2014/main" xmlns="" val="646446109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3445100362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3613793253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847307295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2609713863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2774899130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2261181219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1620895797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4067399940"/>
                    </a:ext>
                  </a:extLst>
                </a:gridCol>
                <a:gridCol w="977999">
                  <a:extLst>
                    <a:ext uri="{9D8B030D-6E8A-4147-A177-3AD203B41FA5}">
                      <a16:colId xmlns:a16="http://schemas.microsoft.com/office/drawing/2014/main" xmlns="" val="3827943813"/>
                    </a:ext>
                  </a:extLst>
                </a:gridCol>
              </a:tblGrid>
              <a:tr h="31437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</a:rPr>
                        <a:t>Mês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Santa Cruz Nova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Luiz O. R. Melo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P. Sergipe 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270311"/>
                  </a:ext>
                </a:extLst>
              </a:tr>
              <a:tr h="314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Patamar de Carga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Patamar de Carga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Patamar de Carga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214346"/>
                  </a:ext>
                </a:extLst>
              </a:tr>
              <a:tr h="314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Pesada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Leve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Pesada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Leve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Pesada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Leve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1404775802"/>
                  </a:ext>
                </a:extLst>
              </a:tr>
              <a:tr h="37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/20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3255470228"/>
                  </a:ext>
                </a:extLst>
              </a:tr>
              <a:tr h="37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/20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3941813461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46A0BB6B-36E9-4B7A-B458-AA638E5A0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53" y="3554992"/>
            <a:ext cx="10095094" cy="6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Disponibilidade declarada pelo agente para os meses de março e abril de 2020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ECCF0CE0-E9E9-482E-8149-DF3383412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26643"/>
              </p:ext>
            </p:extLst>
          </p:nvPr>
        </p:nvGraphicFramePr>
        <p:xfrm>
          <a:off x="378197" y="4467475"/>
          <a:ext cx="10095838" cy="169379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53150">
                  <a:extLst>
                    <a:ext uri="{9D8B030D-6E8A-4147-A177-3AD203B41FA5}">
                      <a16:colId xmlns:a16="http://schemas.microsoft.com/office/drawing/2014/main" xmlns="" val="646446109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3445100362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3613793253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847307295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2609713863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2774899130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2261181219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1620895797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4067399940"/>
                    </a:ext>
                  </a:extLst>
                </a:gridCol>
                <a:gridCol w="993632">
                  <a:extLst>
                    <a:ext uri="{9D8B030D-6E8A-4147-A177-3AD203B41FA5}">
                      <a16:colId xmlns:a16="http://schemas.microsoft.com/office/drawing/2014/main" xmlns="" val="3827943813"/>
                    </a:ext>
                  </a:extLst>
                </a:gridCol>
              </a:tblGrid>
              <a:tr h="31437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</a:rPr>
                        <a:t>Mês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Santa Cruz Nova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Luiz O. R. Melo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P. Sergipe 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270311"/>
                  </a:ext>
                </a:extLst>
              </a:tr>
              <a:tr h="314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Patamar de Carga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Patamar de Carga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Patamar de Carga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214346"/>
                  </a:ext>
                </a:extLst>
              </a:tr>
              <a:tr h="314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Pesada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Leve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Pesada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Leve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Pesada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Leve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1404775802"/>
                  </a:ext>
                </a:extLst>
              </a:tr>
              <a:tr h="37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mar/20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3255470228"/>
                  </a:ext>
                </a:extLst>
              </a:tr>
              <a:tr h="37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abr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/20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  <a:endParaRPr kumimoji="0" lang="pt-B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  <a:endParaRPr kumimoji="0" lang="pt-B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204,0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1.515,6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1.515,6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1.515,6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394181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2227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8AB286-4301-41F1-A71B-B50413E7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latin typeface="Arial"/>
                <a:cs typeface="Arial"/>
              </a:rPr>
              <a:t>Premissas</a:t>
            </a:r>
            <a:r>
              <a:rPr lang="pt-BR" sz="2400" b="1" dirty="0">
                <a:latin typeface="Arial"/>
                <a:cs typeface="Arial"/>
              </a:rPr>
              <a:t>: </a:t>
            </a:r>
            <a:endParaRPr lang="pt-BR" b="1" dirty="0">
              <a:latin typeface="Arial"/>
              <a:cs typeface="Arial"/>
            </a:endParaRP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Cronograma de Obras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do escoamento de energia e indisponibilidades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Modelagem da UHE Tucuruí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CVU usinas leilões/CCEE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Representação do Despacho Antecipado de Usinas GNL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Arial"/>
                <a:cs typeface="Arial"/>
              </a:rPr>
              <a:t>Níveis Iniciais de Armazenamento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Arial"/>
                <a:cs typeface="Arial"/>
              </a:rPr>
              <a:t>Vazões Afluentes Passadas</a:t>
            </a:r>
          </a:p>
          <a:p>
            <a:pPr marL="864423" lvl="1" indent="-342934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Arial"/>
                <a:cs typeface="Arial"/>
              </a:rPr>
              <a:t>Manutenções das UTEs</a:t>
            </a:r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573B1F-B409-4A11-9F7E-52E26CDE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02" y="100016"/>
            <a:ext cx="9624060" cy="619713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</a:rPr>
              <a:t>Geração/Oferta</a:t>
            </a: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xmlns="" id="{10AB63D5-8870-4787-85BA-D40CDC59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440" y="5265450"/>
            <a:ext cx="5184257" cy="89246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3" tIns="45701" rIns="91403" bIns="4570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599" dirty="0">
                <a:latin typeface="Arial" panose="020B0604020202020204" pitchFamily="34" charset="0"/>
                <a:cs typeface="Arial" panose="020B0604020202020204" pitchFamily="34" charset="0"/>
              </a:rPr>
              <a:t>Itens conjunturais (curto prazo) atualizados durante o PMO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A4BD47A-025F-42BD-8C3B-A1959158FA91}"/>
              </a:ext>
            </a:extLst>
          </p:cNvPr>
          <p:cNvSpPr/>
          <p:nvPr/>
        </p:nvSpPr>
        <p:spPr>
          <a:xfrm>
            <a:off x="572396" y="4438081"/>
            <a:ext cx="9931566" cy="1804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64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Demais Atualizações e Interação ANEEL</a:t>
            </a:r>
          </a:p>
        </p:txBody>
      </p:sp>
    </p:spTree>
    <p:extLst>
      <p:ext uri="{BB962C8B-B14F-4D97-AF65-F5344CB8AC3E}">
        <p14:creationId xmlns:p14="http://schemas.microsoft.com/office/powerpoint/2010/main" val="1627128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882650" y="36513"/>
            <a:ext cx="909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900">
                <a:latin typeface="Arial" panose="020B0604020202020204" pitchFamily="34" charset="0"/>
                <a:cs typeface="Arial" panose="020B0604020202020204" pitchFamily="34" charset="0"/>
              </a:rPr>
              <a:t>Interação ONS/ANEEL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86" y="972319"/>
            <a:ext cx="10279682" cy="33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69" tIns="52135" rIns="104269" bIns="52135">
            <a:spAutoFit/>
          </a:bodyPr>
          <a:lstStyle/>
          <a:p>
            <a:pPr marL="503238" indent="-503238" algn="just">
              <a:lnSpc>
                <a:spcPct val="150000"/>
              </a:lnSpc>
              <a:spcBef>
                <a:spcPts val="688"/>
              </a:spcBef>
              <a:spcAft>
                <a:spcPts val="688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  <a:sym typeface="Symbol" pitchFamily="18" charset="2"/>
              </a:rPr>
              <a:t>Cartas ONS nº 0032/DPL/PE/2019, 0033/DPL/PE/2019 e 0034/DPL/PE/2019 </a:t>
            </a:r>
            <a:r>
              <a:rPr lang="pt-BR" sz="2200" b="0" dirty="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pt-BR" sz="2200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pt-BR" sz="2200" b="0" dirty="0">
                <a:latin typeface="Arial" pitchFamily="34" charset="0"/>
                <a:cs typeface="Arial" pitchFamily="34" charset="0"/>
                <a:sym typeface="Symbol" pitchFamily="18" charset="2"/>
              </a:rPr>
              <a:t>Comunicam à ANEEL as alterações nos dados de CVU, geração térmica máxima e inflexibilidades, declaradas pelos agentes para o Ciclo 2020 e os valores adotados para o período 2020/2024.</a:t>
            </a:r>
          </a:p>
          <a:p>
            <a:pPr marL="503238" indent="-503238" algn="just">
              <a:lnSpc>
                <a:spcPct val="150000"/>
              </a:lnSpc>
              <a:spcBef>
                <a:spcPts val="688"/>
              </a:spcBef>
              <a:spcAft>
                <a:spcPts val="688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  <a:sym typeface="Symbol" pitchFamily="18" charset="2"/>
              </a:rPr>
              <a:t>Ofício SRG/ANEEL nº 121/2019 – </a:t>
            </a:r>
            <a:r>
              <a:rPr lang="pt-BR" sz="2200" b="0" dirty="0">
                <a:latin typeface="Arial" pitchFamily="34" charset="0"/>
                <a:cs typeface="Arial" pitchFamily="34" charset="0"/>
                <a:sym typeface="Symbol" pitchFamily="18" charset="2"/>
              </a:rPr>
              <a:t>Informa que a ANEEL concorda com os valores indicados pelo ONS.</a:t>
            </a:r>
          </a:p>
        </p:txBody>
      </p:sp>
    </p:spTree>
    <p:extLst>
      <p:ext uri="{BB962C8B-B14F-4D97-AF65-F5344CB8AC3E}">
        <p14:creationId xmlns:p14="http://schemas.microsoft.com/office/powerpoint/2010/main" val="19114815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6620" y="4212679"/>
            <a:ext cx="5726236" cy="722036"/>
          </a:xfrm>
        </p:spPr>
        <p:txBody>
          <a:bodyPr>
            <a:noAutofit/>
          </a:bodyPr>
          <a:lstStyle/>
          <a:p>
            <a:r>
              <a:rPr lang="pt-BR" sz="3200" dirty="0"/>
              <a:t>Modelagem CMONT/CFUGA</a:t>
            </a:r>
          </a:p>
        </p:txBody>
      </p:sp>
    </p:spTree>
    <p:extLst>
      <p:ext uri="{BB962C8B-B14F-4D97-AF65-F5344CB8AC3E}">
        <p14:creationId xmlns:p14="http://schemas.microsoft.com/office/powerpoint/2010/main" val="15165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7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1187"/>
              </p:ext>
            </p:extLst>
          </p:nvPr>
        </p:nvGraphicFramePr>
        <p:xfrm>
          <a:off x="186491" y="740107"/>
          <a:ext cx="10315736" cy="636867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49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5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5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5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0004"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Alteração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De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Para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Informação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0" marR="42100" marT="39727" marB="39727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161">
                <a:tc>
                  <a:txBody>
                    <a:bodyPr/>
                    <a:lstStyle/>
                    <a:p>
                      <a:pPr marL="0" marR="0" lvl="0" indent="0" algn="l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UHE Tucuruí - Canal de fuga (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 e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fev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/20)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9" marR="42109" marT="39726" marB="39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6,75 e 11,0 (m)</a:t>
                      </a:r>
                    </a:p>
                  </a:txBody>
                  <a:tcPr marL="42109" marR="42109" marT="39726" marB="39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6,10 e 6,95 (m)</a:t>
                      </a:r>
                    </a:p>
                  </a:txBody>
                  <a:tcPr marL="42109" marR="42109" marT="39726" marB="39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ELETRONORTE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9" marR="42109" marT="39726" marB="39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399">
                <a:tc>
                  <a:txBody>
                    <a:bodyPr/>
                    <a:lstStyle/>
                    <a:p>
                      <a:pPr marL="0" marR="0" lvl="0" indent="0" algn="l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 pitchFamily="18" charset="2"/>
                        </a:rPr>
                        <a:t>GHMIN conjuntural Tucuruí 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 e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fev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/20)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11" marR="42111" marT="39687" marB="39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1.204 e 1.500 (MWmed)</a:t>
                      </a:r>
                    </a:p>
                  </a:txBody>
                  <a:tcPr marL="42111" marR="42111" marT="39687" marB="39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1.215 e 1.235 (MWmed)</a:t>
                      </a:r>
                    </a:p>
                  </a:txBody>
                  <a:tcPr marL="42111" marR="42111" marT="39687" marB="39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ELETRONORTE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11" marR="42111" marT="39687" marB="39687" anchor="ctr" horzOverflow="overflow"/>
                </a:tc>
                <a:extLst>
                  <a:ext uri="{0D108BD9-81ED-4DB2-BD59-A6C34878D82A}">
                    <a16:rowId xmlns:a16="http://schemas.microsoft.com/office/drawing/2014/main" xmlns="" val="3864044827"/>
                  </a:ext>
                </a:extLst>
              </a:tr>
              <a:tr h="473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 pitchFamily="18" charset="2"/>
                        </a:rPr>
                        <a:t>CVU das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 pitchFamily="18" charset="2"/>
                        </a:rPr>
                        <a:t>UTEs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 pitchFamily="18" charset="2"/>
                        </a:rPr>
                        <a:t> Norte Fluminense 1, 2, 3, 4, Fortaleza e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 pitchFamily="18" charset="2"/>
                        </a:rPr>
                        <a:t>Termopernambuco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42111" marR="42111" marT="39687" marB="3968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Conforme 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Despachos nº 3.602/2019, 3.626/2019 e 3.664/2019</a:t>
                      </a:r>
                    </a:p>
                  </a:txBody>
                  <a:tcPr marL="42111" marR="42111" marT="39687" marB="3968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SRG/ANEEL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11" marR="42111" marT="39687" marB="396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Definição da Oferta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2109" marR="42109" marT="39735" marB="3973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Conforme reunião do DMSE em 19/12/2019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2109" marR="42109" marT="39735" marB="3973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2103" marR="42103" marT="39729" marB="39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DMSE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2109" marR="42109" marT="39735" marB="3973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UTEs</a:t>
                      </a: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Maranhão IV, Maranhão V, Nova Venécia 2 e Ibirité – vendedoras no </a:t>
                      </a: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22º LEE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42105" marR="42105" marT="39681" marB="3968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Modelagem específica para atender às características necessárias e </a:t>
                      </a:r>
                      <a:r>
                        <a:rPr kumimoji="0" lang="pt-B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CVUs</a:t>
                      </a: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atrelados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42105" marR="42105" marT="39681" marB="3968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ONS-SRG/ANEEL</a:t>
                      </a:r>
                    </a:p>
                  </a:txBody>
                  <a:tcPr marL="42105" marR="42105" marT="39681" marB="39681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0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Restrições de defluências das usinas do Rio São Francisco conforme reunião de acompanhamento da operação da bacia realizada no dia 02/12/2019</a:t>
                      </a:r>
                    </a:p>
                  </a:txBody>
                  <a:tcPr marL="42111" marR="42111" marT="39687" marB="3968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Carta ONS 0007-DPL-PE-2019, Carta ONS 0038-DOP-PR-2019 e Carta ONS 0264-DGL-2019, considerando a entrada em vigor da Resolução ANA nº 2.081/2017</a:t>
                      </a:r>
                    </a:p>
                  </a:txBody>
                  <a:tcPr marL="42111" marR="42111" marT="39687" marB="3968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ONS/ANEEL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11" marR="42111" marT="39687" marB="396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757">
                <a:tc>
                  <a:txBody>
                    <a:bodyPr/>
                    <a:lstStyle/>
                    <a:p>
                      <a:pPr marL="0" marR="0" lvl="0" indent="0" algn="l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Custos das UTEs dos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LENs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9" marR="42109" marT="39735" marB="3973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Atualização dos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CVUs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inclusive das </a:t>
                      </a:r>
                      <a:r>
                        <a:rPr kumimoji="0" lang="pt-BR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UTEs</a:t>
                      </a: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do 22º LEE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9" marR="42109" marT="39735" marB="3973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3" marR="42103" marT="39729" marB="39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ctr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CCEE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9" marR="42109" marT="39735" marB="39735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Operação Comercial – UHE Colíder UG3 (100,00 MW)</a:t>
                      </a:r>
                    </a:p>
                  </a:txBody>
                  <a:tcPr marL="42111" marR="42111" marT="39687" marB="3968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Conforme Despacho </a:t>
                      </a:r>
                      <a:r>
                        <a:rPr kumimoji="0" lang="pt-BR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3.648/2019</a:t>
                      </a:r>
                      <a:endParaRPr kumimoji="0" lang="pt-BR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1" marR="42111" marT="39687" marB="3968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SFG/ANEEL</a:t>
                      </a:r>
                    </a:p>
                  </a:txBody>
                  <a:tcPr marL="42111" marR="42111" marT="39687" marB="396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Alteração da vazão </a:t>
                      </a:r>
                      <a:r>
                        <a:rPr lang="pt-BR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defluente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mínima para a UHE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Ilha Solteira</a:t>
                      </a:r>
                      <a:endParaRPr kumimoji="0" lang="pt-BR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42105" marR="42105" marT="39681" marB="3968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Conforme FSAR-H enviado pelo Agente responsável</a:t>
                      </a:r>
                    </a:p>
                  </a:txBody>
                  <a:tcPr marL="42105" marR="42105" marT="39681" marB="3968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42105" marR="42105" marT="39681" marB="3968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GTDP</a:t>
                      </a:r>
                      <a:endParaRPr kumimoji="0" lang="pt-BR" sz="140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L="42105" marR="42105" marT="39686" marB="396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5" marR="42105" marT="39709" marB="39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Despacho nº 3.328/2019</a:t>
                      </a:r>
                    </a:p>
                  </a:txBody>
                  <a:tcPr marL="42105" marR="42105" marT="39709" marB="39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ONS-SRG/ANEEL</a:t>
                      </a:r>
                    </a:p>
                  </a:txBody>
                  <a:tcPr marL="42105" marR="42105" marT="39709" marB="39709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Hidrograma</a:t>
                      </a: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 Belo Monte</a:t>
                      </a:r>
                    </a:p>
                  </a:txBody>
                  <a:tcPr marL="42105" marR="42105" marT="39686" marB="39686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Valor </a:t>
                      </a: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médio incorporado nas vazões históricas</a:t>
                      </a:r>
                    </a:p>
                  </a:txBody>
                  <a:tcPr marL="42105" marR="42105" marT="39709" marB="3970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5" marR="42105" marT="39709" marB="39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Agente/ANEEL/ONS</a:t>
                      </a:r>
                    </a:p>
                  </a:txBody>
                  <a:tcPr marL="42105" marR="42105" marT="39709" marB="39709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Versão do </a:t>
                      </a:r>
                      <a:r>
                        <a:rPr kumimoji="0" lang="pt-BR" sz="140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Newave</a:t>
                      </a:r>
                      <a:endParaRPr kumimoji="0" lang="pt-B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L="42105" marR="42105" marT="39686" marB="396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NW 26</a:t>
                      </a:r>
                    </a:p>
                  </a:txBody>
                  <a:tcPr marL="42105" marR="42105" marT="39709" marB="39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NW 27 - </a:t>
                      </a:r>
                      <a:r>
                        <a:rPr kumimoji="0" lang="pt-BR" altLang="pt-BR" sz="140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Dsp</a:t>
                      </a:r>
                      <a:r>
                        <a:rPr kumimoji="0" lang="pt-BR" alt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3.309</a:t>
                      </a:r>
                      <a:endParaRPr kumimoji="0" lang="pt-B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5" marR="42105" marT="39709" marB="39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SRG/ANEEL</a:t>
                      </a:r>
                    </a:p>
                  </a:txBody>
                  <a:tcPr marL="42105" marR="42105" marT="39709" marB="39709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72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Função Custo de Déficit – 1 patamar</a:t>
                      </a: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R$ 4.981,54/</a:t>
                      </a:r>
                      <a:r>
                        <a:rPr kumimoji="0" lang="pt-BR" sz="14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endParaRPr kumimoji="0" lang="pt-BR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R$ 5.249,34/</a:t>
                      </a:r>
                      <a:r>
                        <a:rPr kumimoji="0" lang="pt-BR" sz="14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Carta 1499/2019</a:t>
                      </a: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CCEE</a:t>
                      </a:r>
                    </a:p>
                  </a:txBody>
                  <a:tcPr marL="42105" marR="42105" marT="39681" marB="3968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Carga, novos patamares, volume de espera, restrições operativas hidráulicas, </a:t>
                      </a: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último ano consolidado do histórico de vazões (2018), </a:t>
                      </a: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limites de intercâmbio, geração térmica por razões elétricas, inflexibilidades e manutenções térmicas</a:t>
                      </a: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Atualização no contexto da revisão quadrimestral</a:t>
                      </a:r>
                      <a:endParaRPr kumimoji="0" lang="pt-BR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05" marR="42105" marT="39681" marB="396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ONS/AGENTES</a:t>
                      </a:r>
                    </a:p>
                  </a:txBody>
                  <a:tcPr marL="42105" marR="42105" marT="39681" marB="3968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41857" y="81280"/>
            <a:ext cx="9547048" cy="5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2" tIns="52132" rIns="104262" bIns="52132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das Principais Alterações no Deck</a:t>
            </a:r>
          </a:p>
        </p:txBody>
      </p:sp>
    </p:spTree>
    <p:extLst>
      <p:ext uri="{BB962C8B-B14F-4D97-AF65-F5344CB8AC3E}">
        <p14:creationId xmlns:p14="http://schemas.microsoft.com/office/powerpoint/2010/main" val="2158041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C70708B-DE70-4F20-96E0-10CC00DEC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494" y="3924669"/>
            <a:ext cx="5904981" cy="844884"/>
          </a:xfrm>
        </p:spPr>
        <p:txBody>
          <a:bodyPr/>
          <a:lstStyle/>
          <a:p>
            <a:r>
              <a:rPr lang="pt-BR" sz="2800" dirty="0"/>
              <a:t>Gerência de Estudos Energéticos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pee@ons.org.br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76109FC8-2CBA-4833-B7A8-87715BC5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06" y="5797154"/>
            <a:ext cx="4968738" cy="1010450"/>
          </a:xfr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22" tIns="118776" rIns="91422" bIns="118776" rtlCol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Gerente Executivo - 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Mario Daher – (21) 3444-9667</a:t>
            </a: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xmlns="" id="{B42501D1-98D4-4DCB-802C-5F6CACEBE33A}"/>
              </a:ext>
            </a:extLst>
          </p:cNvPr>
          <p:cNvSpPr txBox="1">
            <a:spLocks/>
          </p:cNvSpPr>
          <p:nvPr/>
        </p:nvSpPr>
        <p:spPr>
          <a:xfrm>
            <a:off x="5490737" y="5797154"/>
            <a:ext cx="4968738" cy="1010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22" tIns="118776" rIns="91422" bIns="118776" rtlCol="0" anchor="ctr">
            <a:noAutofit/>
          </a:bodyPr>
          <a:lstStyle>
            <a:lvl1pPr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 defTabSz="914400">
              <a:spcBef>
                <a:spcPct val="20000"/>
              </a:spcBef>
              <a:buFont typeface="Arial" pitchFamily="34" charset="0"/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 defTabSz="914400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dirty="0"/>
              <a:t>Gerente - PEE</a:t>
            </a:r>
          </a:p>
          <a:p>
            <a:r>
              <a:rPr lang="pt-BR" sz="2400" dirty="0"/>
              <a:t>Maria Aparecida – (21) 3444-9843</a:t>
            </a:r>
          </a:p>
        </p:txBody>
      </p:sp>
    </p:spTree>
    <p:extLst>
      <p:ext uri="{BB962C8B-B14F-4D97-AF65-F5344CB8AC3E}">
        <p14:creationId xmlns:p14="http://schemas.microsoft.com/office/powerpoint/2010/main" val="119611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aixaDeTexto 340"/>
          <p:cNvSpPr txBox="1"/>
          <p:nvPr/>
        </p:nvSpPr>
        <p:spPr>
          <a:xfrm>
            <a:off x="491613" y="1274747"/>
            <a:ext cx="8268929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Conforme CARTA ONS-0017/DPL/PE/2018 – “Atualização dos valores dos acrônimos CMONT e CFUGA das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UHEs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Santo Antônio e Jirau” o ONS propôs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periodicidade de atualização dos dados uma vez por ano, nos PMOs de janeiro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de forma a coincidir a atualização dos valores de CMONT e CFUGA com a incorporação de ano adicional no histórico de vazões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97" y="597638"/>
            <a:ext cx="1590581" cy="403187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1613" y="4889369"/>
            <a:ext cx="994350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Premissas do Cálculo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Foi utilizado o modelo SUISHI, versão 13.7, para cálculo dos valores médios mensais de CMONT e CFUGA para as UHEs Jirau e Santo Antônio.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Histórico de vazões: 1931/2018.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Foi considerada a operação da UHE Santo Antônio no nível 71,3m para vazões inferiores a 34.000 m³/s (Autorização Especial nº 15/2018 do IBAMA).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4212" y="6487"/>
            <a:ext cx="9955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Aprimoramentos na representação da altura de queda – </a:t>
            </a:r>
          </a:p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UHEs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Madeira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0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54212" y="6487"/>
            <a:ext cx="9955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Aprimoramentos na representação da altura de queda –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UHE Jirau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385C4BF2-E49F-4281-B838-704CAE43E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92454"/>
              </p:ext>
            </p:extLst>
          </p:nvPr>
        </p:nvGraphicFramePr>
        <p:xfrm>
          <a:off x="866663" y="886361"/>
          <a:ext cx="8850628" cy="20582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52605">
                  <a:extLst>
                    <a:ext uri="{9D8B030D-6E8A-4147-A177-3AD203B41FA5}">
                      <a16:colId xmlns:a16="http://schemas.microsoft.com/office/drawing/2014/main" xmlns="" val="2481454845"/>
                    </a:ext>
                  </a:extLst>
                </a:gridCol>
                <a:gridCol w="1113855">
                  <a:extLst>
                    <a:ext uri="{9D8B030D-6E8A-4147-A177-3AD203B41FA5}">
                      <a16:colId xmlns:a16="http://schemas.microsoft.com/office/drawing/2014/main" xmlns="" val="2306211458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175889839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943028100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299006726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348716054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857325717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76145051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584139124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2804432148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63708806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1650564047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767586382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1533708956"/>
                    </a:ext>
                  </a:extLst>
                </a:gridCol>
              </a:tblGrid>
              <a:tr h="332360">
                <a:tc gridSpan="2"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b="1" kern="1200" dirty="0"/>
                        <a:t>Jirau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JAN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FEV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MAR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ABR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MAI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JUN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JUL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AGO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SET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OUT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NOV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DEZ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6334063"/>
                  </a:ext>
                </a:extLst>
              </a:tr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PMO Jan/20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CMONT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89,45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90,00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90,00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90,00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89,75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87,96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85,26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83,29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82,78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83,04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84,55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87,18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061462"/>
                  </a:ext>
                </a:extLst>
              </a:tr>
              <a:tr h="431483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CFUGA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72,92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73,72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74,24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74,02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73,21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72,39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71,80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71,49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71,40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71,44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71,66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72,15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248082"/>
                  </a:ext>
                </a:extLst>
              </a:tr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 em relação a Dez/19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CMONT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-0,01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-0,01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-0,01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398908"/>
                  </a:ext>
                </a:extLst>
              </a:tr>
              <a:tr h="431483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CFUGA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294484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FD8518D-15D9-457D-AC63-180D5D9E3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" b="2049"/>
          <a:stretch/>
        </p:blipFill>
        <p:spPr>
          <a:xfrm>
            <a:off x="2073720" y="2966933"/>
            <a:ext cx="6559002" cy="40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54212" y="6487"/>
            <a:ext cx="9955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Aprimoramentos na representação da altura de queda –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UHE Santo Antônio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385C4BF2-E49F-4281-B838-704CAE43E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13513"/>
              </p:ext>
            </p:extLst>
          </p:nvPr>
        </p:nvGraphicFramePr>
        <p:xfrm>
          <a:off x="866663" y="886361"/>
          <a:ext cx="8850628" cy="20582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52605">
                  <a:extLst>
                    <a:ext uri="{9D8B030D-6E8A-4147-A177-3AD203B41FA5}">
                      <a16:colId xmlns:a16="http://schemas.microsoft.com/office/drawing/2014/main" xmlns="" val="2481454845"/>
                    </a:ext>
                  </a:extLst>
                </a:gridCol>
                <a:gridCol w="1113855">
                  <a:extLst>
                    <a:ext uri="{9D8B030D-6E8A-4147-A177-3AD203B41FA5}">
                      <a16:colId xmlns:a16="http://schemas.microsoft.com/office/drawing/2014/main" xmlns="" val="2306211458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175889839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943028100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299006726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348716054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857325717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76145051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584139124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2804432148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3637088066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1650564047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767586382"/>
                    </a:ext>
                  </a:extLst>
                </a:gridCol>
                <a:gridCol w="582014">
                  <a:extLst>
                    <a:ext uri="{9D8B030D-6E8A-4147-A177-3AD203B41FA5}">
                      <a16:colId xmlns:a16="http://schemas.microsoft.com/office/drawing/2014/main" xmlns="" val="1533708956"/>
                    </a:ext>
                  </a:extLst>
                </a:gridCol>
              </a:tblGrid>
              <a:tr h="332360">
                <a:tc gridSpan="2"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b="1" kern="1200" dirty="0"/>
                        <a:t>Jirau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JAN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FEV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MAR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ABR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MAI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JUN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JUL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AGO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SET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OUT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NOV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600" kern="1200" dirty="0"/>
                        <a:t>DEZ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6334063"/>
                  </a:ext>
                </a:extLst>
              </a:tr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PMO Jan/20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CMONT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71,28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71,11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70,83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70,92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71,22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061462"/>
                  </a:ext>
                </a:extLst>
              </a:tr>
              <a:tr h="431483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CFUGA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55,26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57,23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58,41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58,12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56,08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53,55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50,85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48,55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47,43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48,03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49,98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52,62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248082"/>
                  </a:ext>
                </a:extLst>
              </a:tr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 em relação a Dez/19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CMONT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398908"/>
                  </a:ext>
                </a:extLst>
              </a:tr>
              <a:tr h="431483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b="0" kern="1200" dirty="0">
                          <a:solidFill>
                            <a:schemeClr val="tx1"/>
                          </a:solidFill>
                        </a:rPr>
                        <a:t>CFUGA (m)</a:t>
                      </a:r>
                      <a:endParaRPr lang="pt-B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6028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29448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087A89B-D25B-4880-997A-D79CB91D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6" b="1930"/>
          <a:stretch/>
        </p:blipFill>
        <p:spPr>
          <a:xfrm>
            <a:off x="2383964" y="3025302"/>
            <a:ext cx="6429296" cy="40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7107" y="3825053"/>
            <a:ext cx="5726236" cy="722036"/>
          </a:xfrm>
        </p:spPr>
        <p:txBody>
          <a:bodyPr>
            <a:noAutofit/>
          </a:bodyPr>
          <a:lstStyle/>
          <a:p>
            <a:r>
              <a:rPr lang="pt-BR" sz="3200" dirty="0"/>
              <a:t>Atualização dos Dados Cadastrais das Usinas </a:t>
            </a:r>
            <a:r>
              <a:rPr lang="pt-BR" sz="3200" dirty="0" smtClean="0"/>
              <a:t>Hidrelétricas/</a:t>
            </a:r>
            <a:r>
              <a:rPr lang="pt-BR" sz="3200" dirty="0" smtClean="0"/>
              <a:t>GTDP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662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_0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10871</TotalTime>
  <Words>3616</Words>
  <Application>Microsoft Office PowerPoint</Application>
  <PresentationFormat>Personalizar</PresentationFormat>
  <Paragraphs>978</Paragraphs>
  <Slides>51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9" baseType="lpstr">
      <vt:lpstr>Arial</vt:lpstr>
      <vt:lpstr>Calibri</vt:lpstr>
      <vt:lpstr>Symbol</vt:lpstr>
      <vt:lpstr>Times</vt:lpstr>
      <vt:lpstr>Times New Roman</vt:lpstr>
      <vt:lpstr>Verdana</vt:lpstr>
      <vt:lpstr>Wingdings</vt:lpstr>
      <vt:lpstr>Modelo_03</vt:lpstr>
      <vt:lpstr>PMO de janeiro de 2020</vt:lpstr>
      <vt:lpstr>Premissas dos Estudos</vt:lpstr>
      <vt:lpstr>Apresentação do PowerPoint</vt:lpstr>
      <vt:lpstr>Atualizações Premissas Estruturais</vt:lpstr>
      <vt:lpstr>Modelagem CMONT/CFUGA</vt:lpstr>
      <vt:lpstr>Apresentação do PowerPoint</vt:lpstr>
      <vt:lpstr>Apresentação do PowerPoint</vt:lpstr>
      <vt:lpstr>Apresentação do PowerPoint</vt:lpstr>
      <vt:lpstr>Atualização dos Dados Cadastrais das Usinas Hidrelétricas/GTDP</vt:lpstr>
      <vt:lpstr>Apresentação do PowerPoint</vt:lpstr>
      <vt:lpstr>Carga Própria de Energia 2020/2024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Limites de Intercâmbio (ref: DPL – REL - 313 - 2019 V.2 - Limites e GT - Janeiro de 20 a Dezembro de 24)</vt:lpstr>
      <vt:lpstr>Apresentação do PowerPoint</vt:lpstr>
      <vt:lpstr>Apresentação do PowerPoint</vt:lpstr>
      <vt:lpstr>Apresentação do PowerPoint</vt:lpstr>
      <vt:lpstr>Apresentação do PowerPoint</vt:lpstr>
      <vt:lpstr>Outras Premissas Estruturais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Geração/Oferta</vt:lpstr>
      <vt:lpstr>Capacidade Instalada Hidroelétrica - SIN</vt:lpstr>
      <vt:lpstr>Capacidade Instalada Termoelétrica - SIN</vt:lpstr>
      <vt:lpstr>Disponibilidade Usinas não Simuladas em Expansão - SIN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CVU (R$/MWh) versus Disponibilidade de Geração Térmica do SIN (MWmed)</vt:lpstr>
      <vt:lpstr>Apresentação do PowerPoint</vt:lpstr>
      <vt:lpstr>Geração/Oferta</vt:lpstr>
      <vt:lpstr>Demais Atualizações e Interação ANEEL</vt:lpstr>
      <vt:lpstr>Apresentação do PowerPoint</vt:lpstr>
      <vt:lpstr>Apresentação do PowerPoint</vt:lpstr>
      <vt:lpstr>Gerência de Estudos Energéticos pee@ons.org.br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WELINGTON ANASTACIO DA SILVA</dc:creator>
  <cp:lastModifiedBy>Paulo Gerson Cayres Loureiro</cp:lastModifiedBy>
  <cp:revision>1058</cp:revision>
  <cp:lastPrinted>2019-09-20T12:13:40Z</cp:lastPrinted>
  <dcterms:created xsi:type="dcterms:W3CDTF">2014-07-23T20:20:39Z</dcterms:created>
  <dcterms:modified xsi:type="dcterms:W3CDTF">2019-12-26T17:29:56Z</dcterms:modified>
</cp:coreProperties>
</file>