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media/image4.jpeg" ContentType="image/jpeg"/>
  <Override PartName="/ppt/media/image3.jpeg" ContentType="image/jpeg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2184920" cy="68508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rot="10800000">
            <a:off x="667800" y="222840"/>
            <a:ext cx="741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10800000">
            <a:off x="127548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10800000">
            <a:off x="1454040" y="22284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 rot="10800000">
            <a:off x="163260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 rot="10800000">
            <a:off x="4820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 rot="10800000">
            <a:off x="2948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 rot="10800000">
            <a:off x="4820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 rot="10800000">
            <a:off x="2948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 rot="10800000">
            <a:off x="4820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 rot="10800000">
            <a:off x="2948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 rot="10800000">
            <a:off x="84960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 rot="10800000">
            <a:off x="662400" y="5688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 rot="10800000">
            <a:off x="102816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 rot="10800000">
            <a:off x="4820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 rot="10800000">
            <a:off x="2948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 rot="10800000">
            <a:off x="84960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 rot="10800000">
            <a:off x="662400" y="4374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 rot="10800000">
            <a:off x="102816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4820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 rot="10800000">
            <a:off x="2948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10739880" y="0"/>
            <a:ext cx="1444680" cy="2656080"/>
          </a:xfrm>
          <a:custGeom>
            <a:avLst/>
            <a:gdLst/>
            <a:ahLst/>
            <a:rect l="l" t="t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9cb08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1727280" y="5715000"/>
            <a:ext cx="9136800" cy="907200"/>
          </a:xfrm>
          <a:custGeom>
            <a:avLst/>
            <a:gdLst/>
            <a:ahLst/>
            <a:rect l="l" t="t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cb08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0" y="0"/>
            <a:ext cx="12184920" cy="68508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10739880" y="0"/>
            <a:ext cx="1444680" cy="2656080"/>
          </a:xfrm>
          <a:custGeom>
            <a:avLst/>
            <a:gdLst/>
            <a:ahLst/>
            <a:rect l="l" t="t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9cb08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CustomShape 26"/>
          <p:cNvSpPr/>
          <p:nvPr/>
        </p:nvSpPr>
        <p:spPr>
          <a:xfrm>
            <a:off x="1727280" y="5715000"/>
            <a:ext cx="9136800" cy="907200"/>
          </a:xfrm>
          <a:custGeom>
            <a:avLst/>
            <a:gdLst/>
            <a:ahLst/>
            <a:rect l="l" t="t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cb08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CustomShape 27"/>
          <p:cNvSpPr/>
          <p:nvPr/>
        </p:nvSpPr>
        <p:spPr>
          <a:xfrm rot="10800000">
            <a:off x="2500560" y="6397200"/>
            <a:ext cx="2486520" cy="1863000"/>
          </a:xfrm>
          <a:prstGeom prst="teardrop">
            <a:avLst>
              <a:gd name="adj" fmla="val 100000"/>
            </a:avLst>
          </a:prstGeom>
          <a:solidFill>
            <a:srgbClr val="ebefe6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 rot="10800000">
            <a:off x="2750040" y="6864840"/>
            <a:ext cx="1863000" cy="1395720"/>
          </a:xfrm>
          <a:prstGeom prst="teardrop">
            <a:avLst>
              <a:gd name="adj" fmla="val 100000"/>
            </a:avLst>
          </a:prstGeom>
          <a:solidFill>
            <a:srgbClr val="d7dfce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CustomShape 29"/>
          <p:cNvSpPr/>
          <p:nvPr/>
        </p:nvSpPr>
        <p:spPr>
          <a:xfrm rot="10800000">
            <a:off x="2251440" y="6864840"/>
            <a:ext cx="2237400" cy="1676160"/>
          </a:xfrm>
          <a:prstGeom prst="teardrop">
            <a:avLst>
              <a:gd name="adj" fmla="val 100000"/>
            </a:avLst>
          </a:prstGeom>
          <a:solidFill>
            <a:srgbClr val="9cb084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CustomShape 30"/>
          <p:cNvSpPr/>
          <p:nvPr/>
        </p:nvSpPr>
        <p:spPr>
          <a:xfrm>
            <a:off x="9042480" y="4007160"/>
            <a:ext cx="1038600" cy="2533680"/>
          </a:xfrm>
          <a:custGeom>
            <a:avLst/>
            <a:gdLst/>
            <a:ahLst/>
            <a:rect l="l" t="t" r="r" b="b"/>
            <a:pathLst>
              <a:path w="276" h="894">
                <a:moveTo>
                  <a:pt x="276" y="216"/>
                </a:moveTo>
                <a:lnTo>
                  <a:pt x="276" y="216"/>
                </a:lnTo>
                <a:lnTo>
                  <a:pt x="272" y="264"/>
                </a:lnTo>
                <a:lnTo>
                  <a:pt x="272" y="264"/>
                </a:lnTo>
                <a:lnTo>
                  <a:pt x="256" y="324"/>
                </a:lnTo>
                <a:lnTo>
                  <a:pt x="256" y="324"/>
                </a:lnTo>
                <a:lnTo>
                  <a:pt x="252" y="346"/>
                </a:lnTo>
                <a:lnTo>
                  <a:pt x="252" y="382"/>
                </a:lnTo>
                <a:lnTo>
                  <a:pt x="252" y="382"/>
                </a:lnTo>
                <a:lnTo>
                  <a:pt x="252" y="406"/>
                </a:lnTo>
                <a:lnTo>
                  <a:pt x="252" y="426"/>
                </a:lnTo>
                <a:lnTo>
                  <a:pt x="248" y="446"/>
                </a:lnTo>
                <a:lnTo>
                  <a:pt x="248" y="446"/>
                </a:lnTo>
                <a:lnTo>
                  <a:pt x="254" y="478"/>
                </a:lnTo>
                <a:lnTo>
                  <a:pt x="254" y="478"/>
                </a:lnTo>
                <a:lnTo>
                  <a:pt x="256" y="506"/>
                </a:lnTo>
                <a:lnTo>
                  <a:pt x="254" y="530"/>
                </a:lnTo>
                <a:lnTo>
                  <a:pt x="254" y="530"/>
                </a:lnTo>
                <a:lnTo>
                  <a:pt x="240" y="584"/>
                </a:lnTo>
                <a:lnTo>
                  <a:pt x="240" y="584"/>
                </a:lnTo>
                <a:lnTo>
                  <a:pt x="234" y="606"/>
                </a:lnTo>
                <a:lnTo>
                  <a:pt x="224" y="658"/>
                </a:lnTo>
                <a:lnTo>
                  <a:pt x="224" y="658"/>
                </a:lnTo>
                <a:lnTo>
                  <a:pt x="208" y="746"/>
                </a:lnTo>
                <a:lnTo>
                  <a:pt x="208" y="746"/>
                </a:lnTo>
                <a:lnTo>
                  <a:pt x="206" y="772"/>
                </a:lnTo>
                <a:lnTo>
                  <a:pt x="206" y="814"/>
                </a:lnTo>
                <a:lnTo>
                  <a:pt x="196" y="822"/>
                </a:lnTo>
                <a:lnTo>
                  <a:pt x="196" y="822"/>
                </a:lnTo>
                <a:lnTo>
                  <a:pt x="198" y="830"/>
                </a:lnTo>
                <a:lnTo>
                  <a:pt x="200" y="836"/>
                </a:lnTo>
                <a:lnTo>
                  <a:pt x="200" y="836"/>
                </a:lnTo>
                <a:lnTo>
                  <a:pt x="208" y="844"/>
                </a:lnTo>
                <a:lnTo>
                  <a:pt x="218" y="852"/>
                </a:lnTo>
                <a:lnTo>
                  <a:pt x="218" y="852"/>
                </a:lnTo>
                <a:lnTo>
                  <a:pt x="240" y="860"/>
                </a:lnTo>
                <a:lnTo>
                  <a:pt x="240" y="860"/>
                </a:lnTo>
                <a:lnTo>
                  <a:pt x="242" y="868"/>
                </a:lnTo>
                <a:lnTo>
                  <a:pt x="240" y="876"/>
                </a:lnTo>
                <a:lnTo>
                  <a:pt x="240" y="876"/>
                </a:lnTo>
                <a:lnTo>
                  <a:pt x="238" y="880"/>
                </a:lnTo>
                <a:lnTo>
                  <a:pt x="234" y="882"/>
                </a:lnTo>
                <a:lnTo>
                  <a:pt x="220" y="886"/>
                </a:lnTo>
                <a:lnTo>
                  <a:pt x="220" y="886"/>
                </a:lnTo>
                <a:lnTo>
                  <a:pt x="212" y="888"/>
                </a:lnTo>
                <a:lnTo>
                  <a:pt x="204" y="886"/>
                </a:lnTo>
                <a:lnTo>
                  <a:pt x="204" y="886"/>
                </a:lnTo>
                <a:lnTo>
                  <a:pt x="194" y="882"/>
                </a:lnTo>
                <a:lnTo>
                  <a:pt x="184" y="880"/>
                </a:lnTo>
                <a:lnTo>
                  <a:pt x="184" y="880"/>
                </a:lnTo>
                <a:lnTo>
                  <a:pt x="164" y="872"/>
                </a:lnTo>
                <a:lnTo>
                  <a:pt x="164" y="872"/>
                </a:lnTo>
                <a:lnTo>
                  <a:pt x="152" y="870"/>
                </a:lnTo>
                <a:lnTo>
                  <a:pt x="152" y="884"/>
                </a:lnTo>
                <a:lnTo>
                  <a:pt x="148" y="894"/>
                </a:lnTo>
                <a:lnTo>
                  <a:pt x="148" y="894"/>
                </a:lnTo>
                <a:lnTo>
                  <a:pt x="120" y="894"/>
                </a:lnTo>
                <a:lnTo>
                  <a:pt x="120" y="894"/>
                </a:lnTo>
                <a:lnTo>
                  <a:pt x="108" y="892"/>
                </a:lnTo>
                <a:lnTo>
                  <a:pt x="92" y="886"/>
                </a:lnTo>
                <a:lnTo>
                  <a:pt x="92" y="886"/>
                </a:lnTo>
                <a:lnTo>
                  <a:pt x="88" y="884"/>
                </a:lnTo>
                <a:lnTo>
                  <a:pt x="86" y="880"/>
                </a:lnTo>
                <a:lnTo>
                  <a:pt x="84" y="874"/>
                </a:lnTo>
                <a:lnTo>
                  <a:pt x="84" y="866"/>
                </a:lnTo>
                <a:lnTo>
                  <a:pt x="84" y="852"/>
                </a:lnTo>
                <a:lnTo>
                  <a:pt x="84" y="852"/>
                </a:lnTo>
                <a:lnTo>
                  <a:pt x="74" y="848"/>
                </a:lnTo>
                <a:lnTo>
                  <a:pt x="70" y="842"/>
                </a:lnTo>
                <a:lnTo>
                  <a:pt x="70" y="842"/>
                </a:lnTo>
                <a:lnTo>
                  <a:pt x="72" y="838"/>
                </a:lnTo>
                <a:lnTo>
                  <a:pt x="72" y="814"/>
                </a:lnTo>
                <a:lnTo>
                  <a:pt x="72" y="814"/>
                </a:lnTo>
                <a:lnTo>
                  <a:pt x="60" y="766"/>
                </a:lnTo>
                <a:lnTo>
                  <a:pt x="60" y="766"/>
                </a:lnTo>
                <a:lnTo>
                  <a:pt x="56" y="754"/>
                </a:lnTo>
                <a:lnTo>
                  <a:pt x="54" y="738"/>
                </a:lnTo>
                <a:lnTo>
                  <a:pt x="52" y="694"/>
                </a:lnTo>
                <a:lnTo>
                  <a:pt x="52" y="694"/>
                </a:lnTo>
                <a:lnTo>
                  <a:pt x="50" y="626"/>
                </a:lnTo>
                <a:lnTo>
                  <a:pt x="50" y="626"/>
                </a:lnTo>
                <a:lnTo>
                  <a:pt x="50" y="538"/>
                </a:lnTo>
                <a:lnTo>
                  <a:pt x="50" y="538"/>
                </a:lnTo>
                <a:lnTo>
                  <a:pt x="50" y="500"/>
                </a:lnTo>
                <a:lnTo>
                  <a:pt x="56" y="448"/>
                </a:lnTo>
                <a:lnTo>
                  <a:pt x="56" y="448"/>
                </a:lnTo>
                <a:lnTo>
                  <a:pt x="42" y="432"/>
                </a:lnTo>
                <a:lnTo>
                  <a:pt x="42" y="432"/>
                </a:lnTo>
                <a:lnTo>
                  <a:pt x="38" y="424"/>
                </a:lnTo>
                <a:lnTo>
                  <a:pt x="36" y="422"/>
                </a:lnTo>
                <a:lnTo>
                  <a:pt x="38" y="418"/>
                </a:lnTo>
                <a:lnTo>
                  <a:pt x="38" y="418"/>
                </a:lnTo>
                <a:lnTo>
                  <a:pt x="42" y="414"/>
                </a:lnTo>
                <a:lnTo>
                  <a:pt x="42" y="414"/>
                </a:lnTo>
                <a:lnTo>
                  <a:pt x="40" y="410"/>
                </a:lnTo>
                <a:lnTo>
                  <a:pt x="36" y="406"/>
                </a:lnTo>
                <a:lnTo>
                  <a:pt x="36" y="406"/>
                </a:lnTo>
                <a:lnTo>
                  <a:pt x="24" y="392"/>
                </a:lnTo>
                <a:lnTo>
                  <a:pt x="24" y="392"/>
                </a:lnTo>
                <a:lnTo>
                  <a:pt x="18" y="382"/>
                </a:lnTo>
                <a:lnTo>
                  <a:pt x="12" y="366"/>
                </a:lnTo>
                <a:lnTo>
                  <a:pt x="12" y="366"/>
                </a:lnTo>
                <a:lnTo>
                  <a:pt x="12" y="350"/>
                </a:lnTo>
                <a:lnTo>
                  <a:pt x="12" y="350"/>
                </a:lnTo>
                <a:lnTo>
                  <a:pt x="4" y="338"/>
                </a:lnTo>
                <a:lnTo>
                  <a:pt x="0" y="322"/>
                </a:lnTo>
                <a:lnTo>
                  <a:pt x="4" y="272"/>
                </a:lnTo>
                <a:lnTo>
                  <a:pt x="4" y="272"/>
                </a:lnTo>
                <a:lnTo>
                  <a:pt x="22" y="208"/>
                </a:lnTo>
                <a:lnTo>
                  <a:pt x="22" y="208"/>
                </a:lnTo>
                <a:lnTo>
                  <a:pt x="30" y="186"/>
                </a:lnTo>
                <a:lnTo>
                  <a:pt x="40" y="168"/>
                </a:lnTo>
                <a:lnTo>
                  <a:pt x="52" y="154"/>
                </a:lnTo>
                <a:lnTo>
                  <a:pt x="66" y="142"/>
                </a:lnTo>
                <a:lnTo>
                  <a:pt x="66" y="142"/>
                </a:lnTo>
                <a:lnTo>
                  <a:pt x="86" y="138"/>
                </a:lnTo>
                <a:lnTo>
                  <a:pt x="114" y="128"/>
                </a:lnTo>
                <a:lnTo>
                  <a:pt x="114" y="128"/>
                </a:lnTo>
                <a:lnTo>
                  <a:pt x="120" y="126"/>
                </a:lnTo>
                <a:lnTo>
                  <a:pt x="128" y="126"/>
                </a:lnTo>
                <a:lnTo>
                  <a:pt x="134" y="126"/>
                </a:lnTo>
                <a:lnTo>
                  <a:pt x="142" y="128"/>
                </a:lnTo>
                <a:lnTo>
                  <a:pt x="142" y="128"/>
                </a:lnTo>
                <a:lnTo>
                  <a:pt x="150" y="108"/>
                </a:lnTo>
                <a:lnTo>
                  <a:pt x="150" y="108"/>
                </a:lnTo>
                <a:lnTo>
                  <a:pt x="152" y="100"/>
                </a:lnTo>
                <a:lnTo>
                  <a:pt x="150" y="92"/>
                </a:lnTo>
                <a:lnTo>
                  <a:pt x="150" y="92"/>
                </a:lnTo>
                <a:lnTo>
                  <a:pt x="146" y="88"/>
                </a:lnTo>
                <a:lnTo>
                  <a:pt x="146" y="82"/>
                </a:lnTo>
                <a:lnTo>
                  <a:pt x="146" y="82"/>
                </a:lnTo>
                <a:lnTo>
                  <a:pt x="146" y="72"/>
                </a:lnTo>
                <a:lnTo>
                  <a:pt x="148" y="64"/>
                </a:lnTo>
                <a:lnTo>
                  <a:pt x="148" y="64"/>
                </a:lnTo>
                <a:lnTo>
                  <a:pt x="152" y="60"/>
                </a:lnTo>
                <a:lnTo>
                  <a:pt x="152" y="60"/>
                </a:lnTo>
                <a:lnTo>
                  <a:pt x="146" y="50"/>
                </a:lnTo>
                <a:lnTo>
                  <a:pt x="144" y="42"/>
                </a:lnTo>
                <a:lnTo>
                  <a:pt x="144" y="42"/>
                </a:lnTo>
                <a:lnTo>
                  <a:pt x="144" y="38"/>
                </a:lnTo>
                <a:lnTo>
                  <a:pt x="146" y="34"/>
                </a:lnTo>
                <a:lnTo>
                  <a:pt x="152" y="26"/>
                </a:lnTo>
                <a:lnTo>
                  <a:pt x="152" y="26"/>
                </a:lnTo>
                <a:lnTo>
                  <a:pt x="168" y="8"/>
                </a:lnTo>
                <a:lnTo>
                  <a:pt x="168" y="8"/>
                </a:lnTo>
                <a:lnTo>
                  <a:pt x="178" y="4"/>
                </a:lnTo>
                <a:lnTo>
                  <a:pt x="186" y="4"/>
                </a:lnTo>
                <a:lnTo>
                  <a:pt x="186" y="4"/>
                </a:lnTo>
                <a:lnTo>
                  <a:pt x="190" y="4"/>
                </a:lnTo>
                <a:lnTo>
                  <a:pt x="192" y="2"/>
                </a:lnTo>
                <a:lnTo>
                  <a:pt x="200" y="0"/>
                </a:lnTo>
                <a:lnTo>
                  <a:pt x="200" y="0"/>
                </a:lnTo>
                <a:lnTo>
                  <a:pt x="220" y="6"/>
                </a:lnTo>
                <a:lnTo>
                  <a:pt x="220" y="6"/>
                </a:lnTo>
                <a:lnTo>
                  <a:pt x="226" y="8"/>
                </a:lnTo>
                <a:lnTo>
                  <a:pt x="232" y="16"/>
                </a:lnTo>
                <a:lnTo>
                  <a:pt x="240" y="26"/>
                </a:lnTo>
                <a:lnTo>
                  <a:pt x="248" y="38"/>
                </a:lnTo>
                <a:lnTo>
                  <a:pt x="248" y="38"/>
                </a:lnTo>
                <a:lnTo>
                  <a:pt x="250" y="48"/>
                </a:lnTo>
                <a:lnTo>
                  <a:pt x="252" y="56"/>
                </a:lnTo>
                <a:lnTo>
                  <a:pt x="250" y="64"/>
                </a:lnTo>
                <a:lnTo>
                  <a:pt x="244" y="68"/>
                </a:lnTo>
                <a:lnTo>
                  <a:pt x="244" y="68"/>
                </a:lnTo>
                <a:lnTo>
                  <a:pt x="240" y="70"/>
                </a:lnTo>
                <a:lnTo>
                  <a:pt x="238" y="72"/>
                </a:lnTo>
                <a:lnTo>
                  <a:pt x="232" y="88"/>
                </a:lnTo>
                <a:lnTo>
                  <a:pt x="232" y="88"/>
                </a:lnTo>
                <a:lnTo>
                  <a:pt x="232" y="98"/>
                </a:lnTo>
                <a:lnTo>
                  <a:pt x="230" y="110"/>
                </a:lnTo>
                <a:lnTo>
                  <a:pt x="214" y="128"/>
                </a:lnTo>
                <a:lnTo>
                  <a:pt x="214" y="128"/>
                </a:lnTo>
                <a:lnTo>
                  <a:pt x="208" y="140"/>
                </a:lnTo>
                <a:lnTo>
                  <a:pt x="220" y="150"/>
                </a:lnTo>
                <a:lnTo>
                  <a:pt x="220" y="150"/>
                </a:lnTo>
                <a:lnTo>
                  <a:pt x="256" y="172"/>
                </a:lnTo>
                <a:lnTo>
                  <a:pt x="256" y="172"/>
                </a:lnTo>
                <a:lnTo>
                  <a:pt x="272" y="192"/>
                </a:lnTo>
                <a:lnTo>
                  <a:pt x="272" y="192"/>
                </a:lnTo>
                <a:lnTo>
                  <a:pt x="276" y="216"/>
                </a:lnTo>
                <a:lnTo>
                  <a:pt x="276" y="216"/>
                </a:lnTo>
                <a:close/>
              </a:path>
            </a:pathLst>
          </a:custGeom>
          <a:solidFill>
            <a:srgbClr val="ebe3c2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CustomShape 31"/>
          <p:cNvSpPr/>
          <p:nvPr/>
        </p:nvSpPr>
        <p:spPr>
          <a:xfrm>
            <a:off x="10420200" y="3975840"/>
            <a:ext cx="947880" cy="2533680"/>
          </a:xfrm>
          <a:custGeom>
            <a:avLst/>
            <a:gdLst/>
            <a:ahLst/>
            <a:rect l="l" t="t" r="r" b="b"/>
            <a:pathLst>
              <a:path w="252" h="894">
                <a:moveTo>
                  <a:pt x="252" y="262"/>
                </a:moveTo>
                <a:lnTo>
                  <a:pt x="252" y="262"/>
                </a:lnTo>
                <a:lnTo>
                  <a:pt x="252" y="290"/>
                </a:lnTo>
                <a:lnTo>
                  <a:pt x="250" y="310"/>
                </a:lnTo>
                <a:lnTo>
                  <a:pt x="250" y="310"/>
                </a:lnTo>
                <a:lnTo>
                  <a:pt x="236" y="342"/>
                </a:lnTo>
                <a:lnTo>
                  <a:pt x="236" y="342"/>
                </a:lnTo>
                <a:lnTo>
                  <a:pt x="228" y="360"/>
                </a:lnTo>
                <a:lnTo>
                  <a:pt x="230" y="392"/>
                </a:lnTo>
                <a:lnTo>
                  <a:pt x="230" y="392"/>
                </a:lnTo>
                <a:lnTo>
                  <a:pt x="232" y="444"/>
                </a:lnTo>
                <a:lnTo>
                  <a:pt x="232" y="444"/>
                </a:lnTo>
                <a:lnTo>
                  <a:pt x="234" y="456"/>
                </a:lnTo>
                <a:lnTo>
                  <a:pt x="238" y="478"/>
                </a:lnTo>
                <a:lnTo>
                  <a:pt x="232" y="484"/>
                </a:lnTo>
                <a:lnTo>
                  <a:pt x="222" y="490"/>
                </a:lnTo>
                <a:lnTo>
                  <a:pt x="222" y="490"/>
                </a:lnTo>
                <a:lnTo>
                  <a:pt x="216" y="588"/>
                </a:lnTo>
                <a:lnTo>
                  <a:pt x="216" y="588"/>
                </a:lnTo>
                <a:lnTo>
                  <a:pt x="212" y="646"/>
                </a:lnTo>
                <a:lnTo>
                  <a:pt x="212" y="646"/>
                </a:lnTo>
                <a:lnTo>
                  <a:pt x="218" y="694"/>
                </a:lnTo>
                <a:lnTo>
                  <a:pt x="220" y="722"/>
                </a:lnTo>
                <a:lnTo>
                  <a:pt x="220" y="722"/>
                </a:lnTo>
                <a:lnTo>
                  <a:pt x="222" y="770"/>
                </a:lnTo>
                <a:lnTo>
                  <a:pt x="222" y="794"/>
                </a:lnTo>
                <a:lnTo>
                  <a:pt x="222" y="794"/>
                </a:lnTo>
                <a:lnTo>
                  <a:pt x="224" y="828"/>
                </a:lnTo>
                <a:lnTo>
                  <a:pt x="212" y="836"/>
                </a:lnTo>
                <a:lnTo>
                  <a:pt x="212" y="836"/>
                </a:lnTo>
                <a:lnTo>
                  <a:pt x="220" y="856"/>
                </a:lnTo>
                <a:lnTo>
                  <a:pt x="220" y="856"/>
                </a:lnTo>
                <a:lnTo>
                  <a:pt x="222" y="866"/>
                </a:lnTo>
                <a:lnTo>
                  <a:pt x="222" y="884"/>
                </a:lnTo>
                <a:lnTo>
                  <a:pt x="222" y="884"/>
                </a:lnTo>
                <a:lnTo>
                  <a:pt x="220" y="888"/>
                </a:lnTo>
                <a:lnTo>
                  <a:pt x="218" y="892"/>
                </a:lnTo>
                <a:lnTo>
                  <a:pt x="214" y="892"/>
                </a:lnTo>
                <a:lnTo>
                  <a:pt x="208" y="894"/>
                </a:lnTo>
                <a:lnTo>
                  <a:pt x="208" y="894"/>
                </a:lnTo>
                <a:lnTo>
                  <a:pt x="196" y="892"/>
                </a:lnTo>
                <a:lnTo>
                  <a:pt x="182" y="890"/>
                </a:lnTo>
                <a:lnTo>
                  <a:pt x="182" y="890"/>
                </a:lnTo>
                <a:lnTo>
                  <a:pt x="176" y="876"/>
                </a:lnTo>
                <a:lnTo>
                  <a:pt x="176" y="850"/>
                </a:lnTo>
                <a:lnTo>
                  <a:pt x="176" y="850"/>
                </a:lnTo>
                <a:lnTo>
                  <a:pt x="174" y="836"/>
                </a:lnTo>
                <a:lnTo>
                  <a:pt x="158" y="828"/>
                </a:lnTo>
                <a:lnTo>
                  <a:pt x="158" y="746"/>
                </a:lnTo>
                <a:lnTo>
                  <a:pt x="158" y="746"/>
                </a:lnTo>
                <a:lnTo>
                  <a:pt x="154" y="728"/>
                </a:lnTo>
                <a:lnTo>
                  <a:pt x="154" y="728"/>
                </a:lnTo>
                <a:lnTo>
                  <a:pt x="150" y="706"/>
                </a:lnTo>
                <a:lnTo>
                  <a:pt x="150" y="706"/>
                </a:lnTo>
                <a:lnTo>
                  <a:pt x="146" y="648"/>
                </a:lnTo>
                <a:lnTo>
                  <a:pt x="134" y="586"/>
                </a:lnTo>
                <a:lnTo>
                  <a:pt x="120" y="540"/>
                </a:lnTo>
                <a:lnTo>
                  <a:pt x="108" y="652"/>
                </a:lnTo>
                <a:lnTo>
                  <a:pt x="108" y="652"/>
                </a:lnTo>
                <a:lnTo>
                  <a:pt x="108" y="686"/>
                </a:lnTo>
                <a:lnTo>
                  <a:pt x="108" y="686"/>
                </a:lnTo>
                <a:lnTo>
                  <a:pt x="106" y="768"/>
                </a:lnTo>
                <a:lnTo>
                  <a:pt x="108" y="820"/>
                </a:lnTo>
                <a:lnTo>
                  <a:pt x="100" y="830"/>
                </a:lnTo>
                <a:lnTo>
                  <a:pt x="100" y="860"/>
                </a:lnTo>
                <a:lnTo>
                  <a:pt x="80" y="866"/>
                </a:lnTo>
                <a:lnTo>
                  <a:pt x="70" y="868"/>
                </a:lnTo>
                <a:lnTo>
                  <a:pt x="66" y="882"/>
                </a:lnTo>
                <a:lnTo>
                  <a:pt x="66" y="882"/>
                </a:lnTo>
                <a:lnTo>
                  <a:pt x="42" y="884"/>
                </a:lnTo>
                <a:lnTo>
                  <a:pt x="42" y="884"/>
                </a:lnTo>
                <a:lnTo>
                  <a:pt x="22" y="884"/>
                </a:lnTo>
                <a:lnTo>
                  <a:pt x="16" y="882"/>
                </a:lnTo>
                <a:lnTo>
                  <a:pt x="12" y="878"/>
                </a:lnTo>
                <a:lnTo>
                  <a:pt x="12" y="878"/>
                </a:lnTo>
                <a:lnTo>
                  <a:pt x="10" y="874"/>
                </a:lnTo>
                <a:lnTo>
                  <a:pt x="12" y="868"/>
                </a:lnTo>
                <a:lnTo>
                  <a:pt x="26" y="862"/>
                </a:lnTo>
                <a:lnTo>
                  <a:pt x="52" y="824"/>
                </a:lnTo>
                <a:lnTo>
                  <a:pt x="50" y="810"/>
                </a:lnTo>
                <a:lnTo>
                  <a:pt x="50" y="810"/>
                </a:lnTo>
                <a:lnTo>
                  <a:pt x="48" y="792"/>
                </a:lnTo>
                <a:lnTo>
                  <a:pt x="48" y="778"/>
                </a:lnTo>
                <a:lnTo>
                  <a:pt x="48" y="778"/>
                </a:lnTo>
                <a:lnTo>
                  <a:pt x="48" y="754"/>
                </a:lnTo>
                <a:lnTo>
                  <a:pt x="48" y="754"/>
                </a:lnTo>
                <a:lnTo>
                  <a:pt x="52" y="734"/>
                </a:lnTo>
                <a:lnTo>
                  <a:pt x="52" y="734"/>
                </a:lnTo>
                <a:lnTo>
                  <a:pt x="48" y="712"/>
                </a:lnTo>
                <a:lnTo>
                  <a:pt x="48" y="712"/>
                </a:lnTo>
                <a:lnTo>
                  <a:pt x="48" y="684"/>
                </a:lnTo>
                <a:lnTo>
                  <a:pt x="48" y="684"/>
                </a:lnTo>
                <a:lnTo>
                  <a:pt x="52" y="628"/>
                </a:lnTo>
                <a:lnTo>
                  <a:pt x="52" y="628"/>
                </a:lnTo>
                <a:lnTo>
                  <a:pt x="48" y="614"/>
                </a:lnTo>
                <a:lnTo>
                  <a:pt x="46" y="598"/>
                </a:lnTo>
                <a:lnTo>
                  <a:pt x="46" y="598"/>
                </a:lnTo>
                <a:lnTo>
                  <a:pt x="40" y="484"/>
                </a:lnTo>
                <a:lnTo>
                  <a:pt x="22" y="478"/>
                </a:lnTo>
                <a:lnTo>
                  <a:pt x="28" y="372"/>
                </a:lnTo>
                <a:lnTo>
                  <a:pt x="22" y="358"/>
                </a:lnTo>
                <a:lnTo>
                  <a:pt x="22" y="358"/>
                </a:lnTo>
                <a:lnTo>
                  <a:pt x="8" y="312"/>
                </a:lnTo>
                <a:lnTo>
                  <a:pt x="8" y="312"/>
                </a:lnTo>
                <a:lnTo>
                  <a:pt x="0" y="276"/>
                </a:lnTo>
                <a:lnTo>
                  <a:pt x="0" y="276"/>
                </a:lnTo>
                <a:lnTo>
                  <a:pt x="2" y="254"/>
                </a:lnTo>
                <a:lnTo>
                  <a:pt x="4" y="244"/>
                </a:lnTo>
                <a:lnTo>
                  <a:pt x="8" y="236"/>
                </a:lnTo>
                <a:lnTo>
                  <a:pt x="8" y="236"/>
                </a:lnTo>
                <a:lnTo>
                  <a:pt x="18" y="198"/>
                </a:lnTo>
                <a:lnTo>
                  <a:pt x="18" y="198"/>
                </a:lnTo>
                <a:lnTo>
                  <a:pt x="22" y="166"/>
                </a:lnTo>
                <a:lnTo>
                  <a:pt x="22" y="166"/>
                </a:lnTo>
                <a:lnTo>
                  <a:pt x="26" y="162"/>
                </a:lnTo>
                <a:lnTo>
                  <a:pt x="34" y="152"/>
                </a:lnTo>
                <a:lnTo>
                  <a:pt x="34" y="152"/>
                </a:lnTo>
                <a:lnTo>
                  <a:pt x="40" y="148"/>
                </a:lnTo>
                <a:lnTo>
                  <a:pt x="46" y="146"/>
                </a:lnTo>
                <a:lnTo>
                  <a:pt x="68" y="142"/>
                </a:lnTo>
                <a:lnTo>
                  <a:pt x="68" y="142"/>
                </a:lnTo>
                <a:lnTo>
                  <a:pt x="80" y="138"/>
                </a:lnTo>
                <a:lnTo>
                  <a:pt x="100" y="124"/>
                </a:lnTo>
                <a:lnTo>
                  <a:pt x="104" y="110"/>
                </a:lnTo>
                <a:lnTo>
                  <a:pt x="104" y="110"/>
                </a:lnTo>
                <a:lnTo>
                  <a:pt x="104" y="92"/>
                </a:lnTo>
                <a:lnTo>
                  <a:pt x="104" y="92"/>
                </a:lnTo>
                <a:lnTo>
                  <a:pt x="100" y="78"/>
                </a:lnTo>
                <a:lnTo>
                  <a:pt x="100" y="78"/>
                </a:lnTo>
                <a:lnTo>
                  <a:pt x="94" y="54"/>
                </a:lnTo>
                <a:lnTo>
                  <a:pt x="94" y="54"/>
                </a:lnTo>
                <a:lnTo>
                  <a:pt x="94" y="48"/>
                </a:lnTo>
                <a:lnTo>
                  <a:pt x="94" y="42"/>
                </a:lnTo>
                <a:lnTo>
                  <a:pt x="100" y="24"/>
                </a:lnTo>
                <a:lnTo>
                  <a:pt x="106" y="12"/>
                </a:lnTo>
                <a:lnTo>
                  <a:pt x="106" y="12"/>
                </a:lnTo>
                <a:lnTo>
                  <a:pt x="122" y="4"/>
                </a:lnTo>
                <a:lnTo>
                  <a:pt x="134" y="0"/>
                </a:lnTo>
                <a:lnTo>
                  <a:pt x="134" y="0"/>
                </a:lnTo>
                <a:lnTo>
                  <a:pt x="146" y="0"/>
                </a:lnTo>
                <a:lnTo>
                  <a:pt x="156" y="4"/>
                </a:lnTo>
                <a:lnTo>
                  <a:pt x="164" y="8"/>
                </a:lnTo>
                <a:lnTo>
                  <a:pt x="172" y="14"/>
                </a:lnTo>
                <a:lnTo>
                  <a:pt x="172" y="14"/>
                </a:lnTo>
                <a:lnTo>
                  <a:pt x="176" y="18"/>
                </a:lnTo>
                <a:lnTo>
                  <a:pt x="178" y="22"/>
                </a:lnTo>
                <a:lnTo>
                  <a:pt x="178" y="26"/>
                </a:lnTo>
                <a:lnTo>
                  <a:pt x="178" y="30"/>
                </a:lnTo>
                <a:lnTo>
                  <a:pt x="178" y="30"/>
                </a:lnTo>
                <a:lnTo>
                  <a:pt x="174" y="48"/>
                </a:lnTo>
                <a:lnTo>
                  <a:pt x="174" y="48"/>
                </a:lnTo>
                <a:lnTo>
                  <a:pt x="172" y="76"/>
                </a:lnTo>
                <a:lnTo>
                  <a:pt x="172" y="76"/>
                </a:lnTo>
                <a:lnTo>
                  <a:pt x="168" y="98"/>
                </a:lnTo>
                <a:lnTo>
                  <a:pt x="166" y="110"/>
                </a:lnTo>
                <a:lnTo>
                  <a:pt x="166" y="110"/>
                </a:lnTo>
                <a:lnTo>
                  <a:pt x="174" y="122"/>
                </a:lnTo>
                <a:lnTo>
                  <a:pt x="178" y="126"/>
                </a:lnTo>
                <a:lnTo>
                  <a:pt x="182" y="128"/>
                </a:lnTo>
                <a:lnTo>
                  <a:pt x="182" y="128"/>
                </a:lnTo>
                <a:lnTo>
                  <a:pt x="196" y="138"/>
                </a:lnTo>
                <a:lnTo>
                  <a:pt x="216" y="148"/>
                </a:lnTo>
                <a:lnTo>
                  <a:pt x="216" y="148"/>
                </a:lnTo>
                <a:lnTo>
                  <a:pt x="224" y="154"/>
                </a:lnTo>
                <a:lnTo>
                  <a:pt x="244" y="166"/>
                </a:lnTo>
                <a:lnTo>
                  <a:pt x="252" y="216"/>
                </a:lnTo>
                <a:lnTo>
                  <a:pt x="252" y="262"/>
                </a:lnTo>
                <a:close/>
              </a:path>
            </a:pathLst>
          </a:custGeom>
          <a:solidFill>
            <a:srgbClr val="c4d0b5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CustomShape 32"/>
          <p:cNvSpPr/>
          <p:nvPr/>
        </p:nvSpPr>
        <p:spPr>
          <a:xfrm>
            <a:off x="9776520" y="4186440"/>
            <a:ext cx="1334880" cy="2373120"/>
          </a:xfrm>
          <a:custGeom>
            <a:avLst/>
            <a:gdLst/>
            <a:ahLst/>
            <a:rect l="l" t="t" r="r" b="b"/>
            <a:pathLst>
              <a:path w="378" h="894">
                <a:moveTo>
                  <a:pt x="46" y="44"/>
                </a:moveTo>
                <a:lnTo>
                  <a:pt x="46" y="44"/>
                </a:lnTo>
                <a:lnTo>
                  <a:pt x="60" y="20"/>
                </a:lnTo>
                <a:lnTo>
                  <a:pt x="60" y="20"/>
                </a:lnTo>
                <a:lnTo>
                  <a:pt x="64" y="14"/>
                </a:lnTo>
                <a:lnTo>
                  <a:pt x="70" y="8"/>
                </a:lnTo>
                <a:lnTo>
                  <a:pt x="78" y="4"/>
                </a:lnTo>
                <a:lnTo>
                  <a:pt x="86" y="0"/>
                </a:lnTo>
                <a:lnTo>
                  <a:pt x="86" y="0"/>
                </a:lnTo>
                <a:lnTo>
                  <a:pt x="102" y="2"/>
                </a:lnTo>
                <a:lnTo>
                  <a:pt x="116" y="6"/>
                </a:lnTo>
                <a:lnTo>
                  <a:pt x="126" y="10"/>
                </a:lnTo>
                <a:lnTo>
                  <a:pt x="136" y="18"/>
                </a:lnTo>
                <a:lnTo>
                  <a:pt x="144" y="26"/>
                </a:lnTo>
                <a:lnTo>
                  <a:pt x="148" y="34"/>
                </a:lnTo>
                <a:lnTo>
                  <a:pt x="152" y="46"/>
                </a:lnTo>
                <a:lnTo>
                  <a:pt x="152" y="58"/>
                </a:lnTo>
                <a:lnTo>
                  <a:pt x="152" y="58"/>
                </a:lnTo>
                <a:lnTo>
                  <a:pt x="152" y="66"/>
                </a:lnTo>
                <a:lnTo>
                  <a:pt x="150" y="72"/>
                </a:lnTo>
                <a:lnTo>
                  <a:pt x="146" y="76"/>
                </a:lnTo>
                <a:lnTo>
                  <a:pt x="142" y="80"/>
                </a:lnTo>
                <a:lnTo>
                  <a:pt x="142" y="80"/>
                </a:lnTo>
                <a:lnTo>
                  <a:pt x="132" y="88"/>
                </a:lnTo>
                <a:lnTo>
                  <a:pt x="132" y="88"/>
                </a:lnTo>
                <a:lnTo>
                  <a:pt x="134" y="92"/>
                </a:lnTo>
                <a:lnTo>
                  <a:pt x="134" y="92"/>
                </a:lnTo>
                <a:lnTo>
                  <a:pt x="130" y="100"/>
                </a:lnTo>
                <a:lnTo>
                  <a:pt x="124" y="108"/>
                </a:lnTo>
                <a:lnTo>
                  <a:pt x="114" y="120"/>
                </a:lnTo>
                <a:lnTo>
                  <a:pt x="100" y="130"/>
                </a:lnTo>
                <a:lnTo>
                  <a:pt x="100" y="136"/>
                </a:lnTo>
                <a:lnTo>
                  <a:pt x="100" y="136"/>
                </a:lnTo>
                <a:lnTo>
                  <a:pt x="100" y="140"/>
                </a:lnTo>
                <a:lnTo>
                  <a:pt x="102" y="144"/>
                </a:lnTo>
                <a:lnTo>
                  <a:pt x="106" y="146"/>
                </a:lnTo>
                <a:lnTo>
                  <a:pt x="110" y="148"/>
                </a:lnTo>
                <a:lnTo>
                  <a:pt x="110" y="148"/>
                </a:lnTo>
                <a:lnTo>
                  <a:pt x="116" y="148"/>
                </a:lnTo>
                <a:lnTo>
                  <a:pt x="120" y="150"/>
                </a:lnTo>
                <a:lnTo>
                  <a:pt x="124" y="154"/>
                </a:lnTo>
                <a:lnTo>
                  <a:pt x="126" y="158"/>
                </a:lnTo>
                <a:lnTo>
                  <a:pt x="126" y="158"/>
                </a:lnTo>
                <a:lnTo>
                  <a:pt x="146" y="194"/>
                </a:lnTo>
                <a:lnTo>
                  <a:pt x="154" y="204"/>
                </a:lnTo>
                <a:lnTo>
                  <a:pt x="162" y="210"/>
                </a:lnTo>
                <a:lnTo>
                  <a:pt x="162" y="210"/>
                </a:lnTo>
                <a:lnTo>
                  <a:pt x="170" y="264"/>
                </a:lnTo>
                <a:lnTo>
                  <a:pt x="174" y="302"/>
                </a:lnTo>
                <a:lnTo>
                  <a:pt x="174" y="302"/>
                </a:lnTo>
                <a:lnTo>
                  <a:pt x="182" y="324"/>
                </a:lnTo>
                <a:lnTo>
                  <a:pt x="196" y="354"/>
                </a:lnTo>
                <a:lnTo>
                  <a:pt x="240" y="442"/>
                </a:lnTo>
                <a:lnTo>
                  <a:pt x="240" y="442"/>
                </a:lnTo>
                <a:lnTo>
                  <a:pt x="286" y="528"/>
                </a:lnTo>
                <a:lnTo>
                  <a:pt x="304" y="556"/>
                </a:lnTo>
                <a:lnTo>
                  <a:pt x="316" y="578"/>
                </a:lnTo>
                <a:lnTo>
                  <a:pt x="316" y="578"/>
                </a:lnTo>
                <a:lnTo>
                  <a:pt x="320" y="596"/>
                </a:lnTo>
                <a:lnTo>
                  <a:pt x="320" y="618"/>
                </a:lnTo>
                <a:lnTo>
                  <a:pt x="320" y="618"/>
                </a:lnTo>
                <a:lnTo>
                  <a:pt x="318" y="648"/>
                </a:lnTo>
                <a:lnTo>
                  <a:pt x="314" y="696"/>
                </a:lnTo>
                <a:lnTo>
                  <a:pt x="314" y="696"/>
                </a:lnTo>
                <a:lnTo>
                  <a:pt x="312" y="740"/>
                </a:lnTo>
                <a:lnTo>
                  <a:pt x="312" y="772"/>
                </a:lnTo>
                <a:lnTo>
                  <a:pt x="312" y="784"/>
                </a:lnTo>
                <a:lnTo>
                  <a:pt x="314" y="784"/>
                </a:lnTo>
                <a:lnTo>
                  <a:pt x="314" y="784"/>
                </a:lnTo>
                <a:lnTo>
                  <a:pt x="316" y="796"/>
                </a:lnTo>
                <a:lnTo>
                  <a:pt x="318" y="806"/>
                </a:lnTo>
                <a:lnTo>
                  <a:pt x="318" y="806"/>
                </a:lnTo>
                <a:lnTo>
                  <a:pt x="326" y="822"/>
                </a:lnTo>
                <a:lnTo>
                  <a:pt x="338" y="836"/>
                </a:lnTo>
                <a:lnTo>
                  <a:pt x="354" y="844"/>
                </a:lnTo>
                <a:lnTo>
                  <a:pt x="372" y="850"/>
                </a:lnTo>
                <a:lnTo>
                  <a:pt x="372" y="850"/>
                </a:lnTo>
                <a:lnTo>
                  <a:pt x="376" y="852"/>
                </a:lnTo>
                <a:lnTo>
                  <a:pt x="378" y="856"/>
                </a:lnTo>
                <a:lnTo>
                  <a:pt x="378" y="856"/>
                </a:lnTo>
                <a:lnTo>
                  <a:pt x="376" y="866"/>
                </a:lnTo>
                <a:lnTo>
                  <a:pt x="370" y="872"/>
                </a:lnTo>
                <a:lnTo>
                  <a:pt x="358" y="874"/>
                </a:lnTo>
                <a:lnTo>
                  <a:pt x="344" y="876"/>
                </a:lnTo>
                <a:lnTo>
                  <a:pt x="344" y="876"/>
                </a:lnTo>
                <a:lnTo>
                  <a:pt x="312" y="872"/>
                </a:lnTo>
                <a:lnTo>
                  <a:pt x="312" y="872"/>
                </a:lnTo>
                <a:lnTo>
                  <a:pt x="280" y="870"/>
                </a:lnTo>
                <a:lnTo>
                  <a:pt x="280" y="870"/>
                </a:lnTo>
                <a:lnTo>
                  <a:pt x="268" y="870"/>
                </a:lnTo>
                <a:lnTo>
                  <a:pt x="260" y="868"/>
                </a:lnTo>
                <a:lnTo>
                  <a:pt x="254" y="864"/>
                </a:lnTo>
                <a:lnTo>
                  <a:pt x="252" y="858"/>
                </a:lnTo>
                <a:lnTo>
                  <a:pt x="252" y="858"/>
                </a:lnTo>
                <a:lnTo>
                  <a:pt x="250" y="852"/>
                </a:lnTo>
                <a:lnTo>
                  <a:pt x="248" y="838"/>
                </a:lnTo>
                <a:lnTo>
                  <a:pt x="248" y="838"/>
                </a:lnTo>
                <a:lnTo>
                  <a:pt x="250" y="828"/>
                </a:lnTo>
                <a:lnTo>
                  <a:pt x="254" y="818"/>
                </a:lnTo>
                <a:lnTo>
                  <a:pt x="254" y="818"/>
                </a:lnTo>
                <a:lnTo>
                  <a:pt x="260" y="804"/>
                </a:lnTo>
                <a:lnTo>
                  <a:pt x="260" y="804"/>
                </a:lnTo>
                <a:lnTo>
                  <a:pt x="260" y="766"/>
                </a:lnTo>
                <a:lnTo>
                  <a:pt x="260" y="766"/>
                </a:lnTo>
                <a:lnTo>
                  <a:pt x="262" y="702"/>
                </a:lnTo>
                <a:lnTo>
                  <a:pt x="262" y="702"/>
                </a:lnTo>
                <a:lnTo>
                  <a:pt x="264" y="640"/>
                </a:lnTo>
                <a:lnTo>
                  <a:pt x="264" y="640"/>
                </a:lnTo>
                <a:lnTo>
                  <a:pt x="262" y="624"/>
                </a:lnTo>
                <a:lnTo>
                  <a:pt x="258" y="610"/>
                </a:lnTo>
                <a:lnTo>
                  <a:pt x="258" y="610"/>
                </a:lnTo>
                <a:lnTo>
                  <a:pt x="254" y="606"/>
                </a:lnTo>
                <a:lnTo>
                  <a:pt x="246" y="606"/>
                </a:lnTo>
                <a:lnTo>
                  <a:pt x="246" y="606"/>
                </a:lnTo>
                <a:lnTo>
                  <a:pt x="232" y="608"/>
                </a:lnTo>
                <a:lnTo>
                  <a:pt x="232" y="608"/>
                </a:lnTo>
                <a:lnTo>
                  <a:pt x="136" y="628"/>
                </a:lnTo>
                <a:lnTo>
                  <a:pt x="136" y="628"/>
                </a:lnTo>
                <a:lnTo>
                  <a:pt x="130" y="648"/>
                </a:lnTo>
                <a:lnTo>
                  <a:pt x="126" y="672"/>
                </a:lnTo>
                <a:lnTo>
                  <a:pt x="124" y="702"/>
                </a:lnTo>
                <a:lnTo>
                  <a:pt x="124" y="736"/>
                </a:lnTo>
                <a:lnTo>
                  <a:pt x="124" y="736"/>
                </a:lnTo>
                <a:lnTo>
                  <a:pt x="124" y="790"/>
                </a:lnTo>
                <a:lnTo>
                  <a:pt x="124" y="790"/>
                </a:lnTo>
                <a:lnTo>
                  <a:pt x="126" y="806"/>
                </a:lnTo>
                <a:lnTo>
                  <a:pt x="130" y="818"/>
                </a:lnTo>
                <a:lnTo>
                  <a:pt x="134" y="830"/>
                </a:lnTo>
                <a:lnTo>
                  <a:pt x="140" y="840"/>
                </a:lnTo>
                <a:lnTo>
                  <a:pt x="140" y="840"/>
                </a:lnTo>
                <a:lnTo>
                  <a:pt x="152" y="860"/>
                </a:lnTo>
                <a:lnTo>
                  <a:pt x="162" y="880"/>
                </a:lnTo>
                <a:lnTo>
                  <a:pt x="162" y="880"/>
                </a:lnTo>
                <a:lnTo>
                  <a:pt x="160" y="886"/>
                </a:lnTo>
                <a:lnTo>
                  <a:pt x="154" y="892"/>
                </a:lnTo>
                <a:lnTo>
                  <a:pt x="144" y="894"/>
                </a:lnTo>
                <a:lnTo>
                  <a:pt x="132" y="894"/>
                </a:lnTo>
                <a:lnTo>
                  <a:pt x="132" y="894"/>
                </a:lnTo>
                <a:lnTo>
                  <a:pt x="116" y="894"/>
                </a:lnTo>
                <a:lnTo>
                  <a:pt x="102" y="892"/>
                </a:lnTo>
                <a:lnTo>
                  <a:pt x="90" y="888"/>
                </a:lnTo>
                <a:lnTo>
                  <a:pt x="80" y="882"/>
                </a:lnTo>
                <a:lnTo>
                  <a:pt x="80" y="882"/>
                </a:lnTo>
                <a:lnTo>
                  <a:pt x="76" y="880"/>
                </a:lnTo>
                <a:lnTo>
                  <a:pt x="74" y="876"/>
                </a:lnTo>
                <a:lnTo>
                  <a:pt x="72" y="872"/>
                </a:lnTo>
                <a:lnTo>
                  <a:pt x="70" y="868"/>
                </a:lnTo>
                <a:lnTo>
                  <a:pt x="70" y="868"/>
                </a:lnTo>
                <a:lnTo>
                  <a:pt x="74" y="848"/>
                </a:lnTo>
                <a:lnTo>
                  <a:pt x="74" y="848"/>
                </a:lnTo>
                <a:lnTo>
                  <a:pt x="76" y="830"/>
                </a:lnTo>
                <a:lnTo>
                  <a:pt x="76" y="830"/>
                </a:lnTo>
                <a:lnTo>
                  <a:pt x="72" y="776"/>
                </a:lnTo>
                <a:lnTo>
                  <a:pt x="72" y="776"/>
                </a:lnTo>
                <a:lnTo>
                  <a:pt x="68" y="722"/>
                </a:lnTo>
                <a:lnTo>
                  <a:pt x="68" y="722"/>
                </a:lnTo>
                <a:lnTo>
                  <a:pt x="70" y="676"/>
                </a:lnTo>
                <a:lnTo>
                  <a:pt x="74" y="632"/>
                </a:lnTo>
                <a:lnTo>
                  <a:pt x="74" y="632"/>
                </a:lnTo>
                <a:lnTo>
                  <a:pt x="66" y="632"/>
                </a:lnTo>
                <a:lnTo>
                  <a:pt x="60" y="628"/>
                </a:lnTo>
                <a:lnTo>
                  <a:pt x="56" y="622"/>
                </a:lnTo>
                <a:lnTo>
                  <a:pt x="56" y="614"/>
                </a:lnTo>
                <a:lnTo>
                  <a:pt x="56" y="614"/>
                </a:lnTo>
                <a:lnTo>
                  <a:pt x="58" y="594"/>
                </a:lnTo>
                <a:lnTo>
                  <a:pt x="58" y="594"/>
                </a:lnTo>
                <a:lnTo>
                  <a:pt x="60" y="572"/>
                </a:lnTo>
                <a:lnTo>
                  <a:pt x="60" y="572"/>
                </a:lnTo>
                <a:lnTo>
                  <a:pt x="58" y="528"/>
                </a:lnTo>
                <a:lnTo>
                  <a:pt x="58" y="528"/>
                </a:lnTo>
                <a:lnTo>
                  <a:pt x="58" y="484"/>
                </a:lnTo>
                <a:lnTo>
                  <a:pt x="58" y="484"/>
                </a:lnTo>
                <a:lnTo>
                  <a:pt x="46" y="462"/>
                </a:lnTo>
                <a:lnTo>
                  <a:pt x="24" y="418"/>
                </a:lnTo>
                <a:lnTo>
                  <a:pt x="24" y="418"/>
                </a:lnTo>
                <a:lnTo>
                  <a:pt x="6" y="374"/>
                </a:lnTo>
                <a:lnTo>
                  <a:pt x="0" y="356"/>
                </a:lnTo>
                <a:lnTo>
                  <a:pt x="0" y="184"/>
                </a:lnTo>
                <a:lnTo>
                  <a:pt x="0" y="184"/>
                </a:lnTo>
                <a:lnTo>
                  <a:pt x="4" y="178"/>
                </a:lnTo>
                <a:lnTo>
                  <a:pt x="6" y="170"/>
                </a:lnTo>
                <a:lnTo>
                  <a:pt x="8" y="160"/>
                </a:lnTo>
                <a:lnTo>
                  <a:pt x="10" y="150"/>
                </a:lnTo>
                <a:lnTo>
                  <a:pt x="10" y="150"/>
                </a:lnTo>
                <a:lnTo>
                  <a:pt x="10" y="140"/>
                </a:lnTo>
                <a:lnTo>
                  <a:pt x="12" y="130"/>
                </a:lnTo>
                <a:lnTo>
                  <a:pt x="14" y="120"/>
                </a:lnTo>
                <a:lnTo>
                  <a:pt x="18" y="114"/>
                </a:lnTo>
                <a:lnTo>
                  <a:pt x="18" y="114"/>
                </a:lnTo>
                <a:lnTo>
                  <a:pt x="24" y="102"/>
                </a:lnTo>
                <a:lnTo>
                  <a:pt x="28" y="94"/>
                </a:lnTo>
                <a:lnTo>
                  <a:pt x="28" y="94"/>
                </a:lnTo>
                <a:lnTo>
                  <a:pt x="28" y="88"/>
                </a:lnTo>
                <a:lnTo>
                  <a:pt x="30" y="84"/>
                </a:lnTo>
                <a:lnTo>
                  <a:pt x="34" y="80"/>
                </a:lnTo>
                <a:lnTo>
                  <a:pt x="38" y="80"/>
                </a:lnTo>
                <a:lnTo>
                  <a:pt x="40" y="78"/>
                </a:lnTo>
                <a:lnTo>
                  <a:pt x="40" y="78"/>
                </a:lnTo>
                <a:lnTo>
                  <a:pt x="42" y="58"/>
                </a:lnTo>
                <a:lnTo>
                  <a:pt x="44" y="50"/>
                </a:lnTo>
                <a:lnTo>
                  <a:pt x="46" y="44"/>
                </a:lnTo>
                <a:lnTo>
                  <a:pt x="46" y="44"/>
                </a:lnTo>
                <a:close/>
                <a:moveTo>
                  <a:pt x="38" y="284"/>
                </a:moveTo>
                <a:lnTo>
                  <a:pt x="38" y="284"/>
                </a:lnTo>
                <a:lnTo>
                  <a:pt x="36" y="302"/>
                </a:lnTo>
                <a:lnTo>
                  <a:pt x="36" y="302"/>
                </a:lnTo>
                <a:lnTo>
                  <a:pt x="38" y="332"/>
                </a:lnTo>
                <a:lnTo>
                  <a:pt x="42" y="370"/>
                </a:lnTo>
                <a:lnTo>
                  <a:pt x="42" y="370"/>
                </a:lnTo>
                <a:lnTo>
                  <a:pt x="46" y="392"/>
                </a:lnTo>
                <a:lnTo>
                  <a:pt x="48" y="410"/>
                </a:lnTo>
                <a:lnTo>
                  <a:pt x="54" y="422"/>
                </a:lnTo>
                <a:lnTo>
                  <a:pt x="58" y="428"/>
                </a:lnTo>
                <a:lnTo>
                  <a:pt x="58" y="428"/>
                </a:lnTo>
                <a:lnTo>
                  <a:pt x="64" y="410"/>
                </a:lnTo>
                <a:lnTo>
                  <a:pt x="70" y="390"/>
                </a:lnTo>
                <a:lnTo>
                  <a:pt x="74" y="368"/>
                </a:lnTo>
                <a:lnTo>
                  <a:pt x="74" y="346"/>
                </a:lnTo>
                <a:lnTo>
                  <a:pt x="74" y="340"/>
                </a:lnTo>
                <a:lnTo>
                  <a:pt x="74" y="340"/>
                </a:lnTo>
                <a:lnTo>
                  <a:pt x="66" y="328"/>
                </a:lnTo>
                <a:lnTo>
                  <a:pt x="60" y="312"/>
                </a:lnTo>
                <a:lnTo>
                  <a:pt x="54" y="290"/>
                </a:lnTo>
                <a:lnTo>
                  <a:pt x="50" y="262"/>
                </a:lnTo>
                <a:lnTo>
                  <a:pt x="50" y="262"/>
                </a:lnTo>
                <a:lnTo>
                  <a:pt x="48" y="248"/>
                </a:lnTo>
                <a:lnTo>
                  <a:pt x="46" y="244"/>
                </a:lnTo>
                <a:lnTo>
                  <a:pt x="44" y="242"/>
                </a:lnTo>
                <a:lnTo>
                  <a:pt x="44" y="242"/>
                </a:lnTo>
                <a:lnTo>
                  <a:pt x="42" y="258"/>
                </a:lnTo>
                <a:lnTo>
                  <a:pt x="38" y="266"/>
                </a:lnTo>
                <a:lnTo>
                  <a:pt x="38" y="266"/>
                </a:lnTo>
                <a:lnTo>
                  <a:pt x="38" y="284"/>
                </a:lnTo>
                <a:lnTo>
                  <a:pt x="38" y="284"/>
                </a:lnTo>
                <a:close/>
              </a:path>
            </a:pathLst>
          </a:cu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CustomShape 33"/>
          <p:cNvSpPr/>
          <p:nvPr/>
        </p:nvSpPr>
        <p:spPr>
          <a:xfrm>
            <a:off x="10993680" y="4167720"/>
            <a:ext cx="752400" cy="2373120"/>
          </a:xfrm>
          <a:custGeom>
            <a:avLst/>
            <a:gdLst/>
            <a:ahLst/>
            <a:rect l="l" t="t" r="r" b="b"/>
            <a:pathLst>
              <a:path w="214" h="894">
                <a:moveTo>
                  <a:pt x="214" y="148"/>
                </a:moveTo>
                <a:lnTo>
                  <a:pt x="214" y="148"/>
                </a:lnTo>
                <a:lnTo>
                  <a:pt x="210" y="154"/>
                </a:lnTo>
                <a:lnTo>
                  <a:pt x="210" y="154"/>
                </a:lnTo>
                <a:lnTo>
                  <a:pt x="204" y="158"/>
                </a:lnTo>
                <a:lnTo>
                  <a:pt x="204" y="158"/>
                </a:lnTo>
                <a:lnTo>
                  <a:pt x="200" y="162"/>
                </a:lnTo>
                <a:lnTo>
                  <a:pt x="200" y="164"/>
                </a:lnTo>
                <a:lnTo>
                  <a:pt x="200" y="164"/>
                </a:lnTo>
                <a:lnTo>
                  <a:pt x="202" y="166"/>
                </a:lnTo>
                <a:lnTo>
                  <a:pt x="210" y="168"/>
                </a:lnTo>
                <a:lnTo>
                  <a:pt x="210" y="168"/>
                </a:lnTo>
                <a:lnTo>
                  <a:pt x="200" y="180"/>
                </a:lnTo>
                <a:lnTo>
                  <a:pt x="200" y="180"/>
                </a:lnTo>
                <a:lnTo>
                  <a:pt x="202" y="194"/>
                </a:lnTo>
                <a:lnTo>
                  <a:pt x="204" y="210"/>
                </a:lnTo>
                <a:lnTo>
                  <a:pt x="204" y="210"/>
                </a:lnTo>
                <a:lnTo>
                  <a:pt x="208" y="260"/>
                </a:lnTo>
                <a:lnTo>
                  <a:pt x="208" y="260"/>
                </a:lnTo>
                <a:lnTo>
                  <a:pt x="210" y="310"/>
                </a:lnTo>
                <a:lnTo>
                  <a:pt x="210" y="310"/>
                </a:lnTo>
                <a:lnTo>
                  <a:pt x="208" y="316"/>
                </a:lnTo>
                <a:lnTo>
                  <a:pt x="204" y="322"/>
                </a:lnTo>
                <a:lnTo>
                  <a:pt x="204" y="322"/>
                </a:lnTo>
                <a:lnTo>
                  <a:pt x="204" y="366"/>
                </a:lnTo>
                <a:lnTo>
                  <a:pt x="204" y="366"/>
                </a:lnTo>
                <a:lnTo>
                  <a:pt x="202" y="382"/>
                </a:lnTo>
                <a:lnTo>
                  <a:pt x="200" y="394"/>
                </a:lnTo>
                <a:lnTo>
                  <a:pt x="196" y="404"/>
                </a:lnTo>
                <a:lnTo>
                  <a:pt x="192" y="410"/>
                </a:lnTo>
                <a:lnTo>
                  <a:pt x="192" y="410"/>
                </a:lnTo>
                <a:lnTo>
                  <a:pt x="192" y="422"/>
                </a:lnTo>
                <a:lnTo>
                  <a:pt x="192" y="422"/>
                </a:lnTo>
                <a:lnTo>
                  <a:pt x="198" y="446"/>
                </a:lnTo>
                <a:lnTo>
                  <a:pt x="200" y="448"/>
                </a:lnTo>
                <a:lnTo>
                  <a:pt x="200" y="470"/>
                </a:lnTo>
                <a:lnTo>
                  <a:pt x="200" y="470"/>
                </a:lnTo>
                <a:lnTo>
                  <a:pt x="194" y="480"/>
                </a:lnTo>
                <a:lnTo>
                  <a:pt x="188" y="486"/>
                </a:lnTo>
                <a:lnTo>
                  <a:pt x="180" y="492"/>
                </a:lnTo>
                <a:lnTo>
                  <a:pt x="170" y="496"/>
                </a:lnTo>
                <a:lnTo>
                  <a:pt x="170" y="496"/>
                </a:lnTo>
                <a:lnTo>
                  <a:pt x="168" y="554"/>
                </a:lnTo>
                <a:lnTo>
                  <a:pt x="168" y="554"/>
                </a:lnTo>
                <a:lnTo>
                  <a:pt x="164" y="612"/>
                </a:lnTo>
                <a:lnTo>
                  <a:pt x="164" y="612"/>
                </a:lnTo>
                <a:lnTo>
                  <a:pt x="166" y="650"/>
                </a:lnTo>
                <a:lnTo>
                  <a:pt x="166" y="650"/>
                </a:lnTo>
                <a:lnTo>
                  <a:pt x="168" y="688"/>
                </a:lnTo>
                <a:lnTo>
                  <a:pt x="168" y="688"/>
                </a:lnTo>
                <a:lnTo>
                  <a:pt x="168" y="734"/>
                </a:lnTo>
                <a:lnTo>
                  <a:pt x="170" y="798"/>
                </a:lnTo>
                <a:lnTo>
                  <a:pt x="172" y="800"/>
                </a:lnTo>
                <a:lnTo>
                  <a:pt x="172" y="800"/>
                </a:lnTo>
                <a:lnTo>
                  <a:pt x="182" y="834"/>
                </a:lnTo>
                <a:lnTo>
                  <a:pt x="182" y="834"/>
                </a:lnTo>
                <a:lnTo>
                  <a:pt x="174" y="852"/>
                </a:lnTo>
                <a:lnTo>
                  <a:pt x="170" y="868"/>
                </a:lnTo>
                <a:lnTo>
                  <a:pt x="170" y="868"/>
                </a:lnTo>
                <a:lnTo>
                  <a:pt x="170" y="874"/>
                </a:lnTo>
                <a:lnTo>
                  <a:pt x="168" y="876"/>
                </a:lnTo>
                <a:lnTo>
                  <a:pt x="168" y="876"/>
                </a:lnTo>
                <a:lnTo>
                  <a:pt x="166" y="874"/>
                </a:lnTo>
                <a:lnTo>
                  <a:pt x="164" y="872"/>
                </a:lnTo>
                <a:lnTo>
                  <a:pt x="164" y="872"/>
                </a:lnTo>
                <a:lnTo>
                  <a:pt x="164" y="866"/>
                </a:lnTo>
                <a:lnTo>
                  <a:pt x="160" y="862"/>
                </a:lnTo>
                <a:lnTo>
                  <a:pt x="160" y="862"/>
                </a:lnTo>
                <a:lnTo>
                  <a:pt x="146" y="870"/>
                </a:lnTo>
                <a:lnTo>
                  <a:pt x="146" y="872"/>
                </a:lnTo>
                <a:lnTo>
                  <a:pt x="146" y="894"/>
                </a:lnTo>
                <a:lnTo>
                  <a:pt x="146" y="894"/>
                </a:lnTo>
                <a:lnTo>
                  <a:pt x="140" y="894"/>
                </a:lnTo>
                <a:lnTo>
                  <a:pt x="138" y="890"/>
                </a:lnTo>
                <a:lnTo>
                  <a:pt x="138" y="890"/>
                </a:lnTo>
                <a:lnTo>
                  <a:pt x="138" y="876"/>
                </a:lnTo>
                <a:lnTo>
                  <a:pt x="138" y="876"/>
                </a:lnTo>
                <a:lnTo>
                  <a:pt x="136" y="868"/>
                </a:lnTo>
                <a:lnTo>
                  <a:pt x="130" y="864"/>
                </a:lnTo>
                <a:lnTo>
                  <a:pt x="130" y="864"/>
                </a:lnTo>
                <a:lnTo>
                  <a:pt x="118" y="880"/>
                </a:lnTo>
                <a:lnTo>
                  <a:pt x="118" y="880"/>
                </a:lnTo>
                <a:lnTo>
                  <a:pt x="112" y="886"/>
                </a:lnTo>
                <a:lnTo>
                  <a:pt x="106" y="892"/>
                </a:lnTo>
                <a:lnTo>
                  <a:pt x="98" y="894"/>
                </a:lnTo>
                <a:lnTo>
                  <a:pt x="90" y="894"/>
                </a:lnTo>
                <a:lnTo>
                  <a:pt x="90" y="894"/>
                </a:lnTo>
                <a:lnTo>
                  <a:pt x="78" y="894"/>
                </a:lnTo>
                <a:lnTo>
                  <a:pt x="70" y="888"/>
                </a:lnTo>
                <a:lnTo>
                  <a:pt x="66" y="882"/>
                </a:lnTo>
                <a:lnTo>
                  <a:pt x="66" y="882"/>
                </a:lnTo>
                <a:lnTo>
                  <a:pt x="66" y="878"/>
                </a:lnTo>
                <a:lnTo>
                  <a:pt x="66" y="878"/>
                </a:lnTo>
                <a:lnTo>
                  <a:pt x="70" y="874"/>
                </a:lnTo>
                <a:lnTo>
                  <a:pt x="70" y="874"/>
                </a:lnTo>
                <a:lnTo>
                  <a:pt x="82" y="872"/>
                </a:lnTo>
                <a:lnTo>
                  <a:pt x="82" y="872"/>
                </a:lnTo>
                <a:lnTo>
                  <a:pt x="86" y="870"/>
                </a:lnTo>
                <a:lnTo>
                  <a:pt x="88" y="866"/>
                </a:lnTo>
                <a:lnTo>
                  <a:pt x="94" y="850"/>
                </a:lnTo>
                <a:lnTo>
                  <a:pt x="94" y="850"/>
                </a:lnTo>
                <a:lnTo>
                  <a:pt x="98" y="834"/>
                </a:lnTo>
                <a:lnTo>
                  <a:pt x="98" y="820"/>
                </a:lnTo>
                <a:lnTo>
                  <a:pt x="98" y="820"/>
                </a:lnTo>
                <a:lnTo>
                  <a:pt x="98" y="802"/>
                </a:lnTo>
                <a:lnTo>
                  <a:pt x="94" y="782"/>
                </a:lnTo>
                <a:lnTo>
                  <a:pt x="90" y="762"/>
                </a:lnTo>
                <a:lnTo>
                  <a:pt x="82" y="738"/>
                </a:lnTo>
                <a:lnTo>
                  <a:pt x="82" y="738"/>
                </a:lnTo>
                <a:lnTo>
                  <a:pt x="78" y="708"/>
                </a:lnTo>
                <a:lnTo>
                  <a:pt x="72" y="666"/>
                </a:lnTo>
                <a:lnTo>
                  <a:pt x="72" y="666"/>
                </a:lnTo>
                <a:lnTo>
                  <a:pt x="50" y="588"/>
                </a:lnTo>
                <a:lnTo>
                  <a:pt x="50" y="588"/>
                </a:lnTo>
                <a:lnTo>
                  <a:pt x="46" y="562"/>
                </a:lnTo>
                <a:lnTo>
                  <a:pt x="42" y="526"/>
                </a:lnTo>
                <a:lnTo>
                  <a:pt x="42" y="526"/>
                </a:lnTo>
                <a:lnTo>
                  <a:pt x="30" y="488"/>
                </a:lnTo>
                <a:lnTo>
                  <a:pt x="28" y="486"/>
                </a:lnTo>
                <a:lnTo>
                  <a:pt x="28" y="486"/>
                </a:lnTo>
                <a:lnTo>
                  <a:pt x="14" y="484"/>
                </a:lnTo>
                <a:lnTo>
                  <a:pt x="14" y="484"/>
                </a:lnTo>
                <a:lnTo>
                  <a:pt x="8" y="472"/>
                </a:lnTo>
                <a:lnTo>
                  <a:pt x="4" y="456"/>
                </a:lnTo>
                <a:lnTo>
                  <a:pt x="2" y="438"/>
                </a:lnTo>
                <a:lnTo>
                  <a:pt x="0" y="418"/>
                </a:lnTo>
                <a:lnTo>
                  <a:pt x="0" y="404"/>
                </a:lnTo>
                <a:lnTo>
                  <a:pt x="0" y="404"/>
                </a:lnTo>
                <a:lnTo>
                  <a:pt x="16" y="358"/>
                </a:lnTo>
                <a:lnTo>
                  <a:pt x="16" y="358"/>
                </a:lnTo>
                <a:lnTo>
                  <a:pt x="30" y="310"/>
                </a:lnTo>
                <a:lnTo>
                  <a:pt x="30" y="310"/>
                </a:lnTo>
                <a:lnTo>
                  <a:pt x="32" y="300"/>
                </a:lnTo>
                <a:lnTo>
                  <a:pt x="32" y="300"/>
                </a:lnTo>
                <a:lnTo>
                  <a:pt x="32" y="278"/>
                </a:lnTo>
                <a:lnTo>
                  <a:pt x="32" y="278"/>
                </a:lnTo>
                <a:lnTo>
                  <a:pt x="32" y="270"/>
                </a:lnTo>
                <a:lnTo>
                  <a:pt x="36" y="262"/>
                </a:lnTo>
                <a:lnTo>
                  <a:pt x="36" y="262"/>
                </a:lnTo>
                <a:lnTo>
                  <a:pt x="40" y="248"/>
                </a:lnTo>
                <a:lnTo>
                  <a:pt x="40" y="248"/>
                </a:lnTo>
                <a:lnTo>
                  <a:pt x="32" y="232"/>
                </a:lnTo>
                <a:lnTo>
                  <a:pt x="32" y="226"/>
                </a:lnTo>
                <a:lnTo>
                  <a:pt x="32" y="226"/>
                </a:lnTo>
                <a:lnTo>
                  <a:pt x="32" y="216"/>
                </a:lnTo>
                <a:lnTo>
                  <a:pt x="36" y="208"/>
                </a:lnTo>
                <a:lnTo>
                  <a:pt x="42" y="202"/>
                </a:lnTo>
                <a:lnTo>
                  <a:pt x="50" y="198"/>
                </a:lnTo>
                <a:lnTo>
                  <a:pt x="50" y="198"/>
                </a:lnTo>
                <a:lnTo>
                  <a:pt x="52" y="190"/>
                </a:lnTo>
                <a:lnTo>
                  <a:pt x="54" y="180"/>
                </a:lnTo>
                <a:lnTo>
                  <a:pt x="54" y="180"/>
                </a:lnTo>
                <a:lnTo>
                  <a:pt x="52" y="170"/>
                </a:lnTo>
                <a:lnTo>
                  <a:pt x="48" y="158"/>
                </a:lnTo>
                <a:lnTo>
                  <a:pt x="48" y="158"/>
                </a:lnTo>
                <a:lnTo>
                  <a:pt x="44" y="146"/>
                </a:lnTo>
                <a:lnTo>
                  <a:pt x="42" y="136"/>
                </a:lnTo>
                <a:lnTo>
                  <a:pt x="42" y="136"/>
                </a:lnTo>
                <a:lnTo>
                  <a:pt x="40" y="118"/>
                </a:lnTo>
                <a:lnTo>
                  <a:pt x="34" y="96"/>
                </a:lnTo>
                <a:lnTo>
                  <a:pt x="34" y="96"/>
                </a:lnTo>
                <a:lnTo>
                  <a:pt x="26" y="76"/>
                </a:lnTo>
                <a:lnTo>
                  <a:pt x="24" y="54"/>
                </a:lnTo>
                <a:lnTo>
                  <a:pt x="24" y="50"/>
                </a:lnTo>
                <a:lnTo>
                  <a:pt x="24" y="50"/>
                </a:lnTo>
                <a:lnTo>
                  <a:pt x="32" y="38"/>
                </a:lnTo>
                <a:lnTo>
                  <a:pt x="42" y="26"/>
                </a:lnTo>
                <a:lnTo>
                  <a:pt x="54" y="16"/>
                </a:lnTo>
                <a:lnTo>
                  <a:pt x="66" y="8"/>
                </a:lnTo>
                <a:lnTo>
                  <a:pt x="66" y="6"/>
                </a:lnTo>
                <a:lnTo>
                  <a:pt x="66" y="6"/>
                </a:lnTo>
                <a:lnTo>
                  <a:pt x="74" y="6"/>
                </a:lnTo>
                <a:lnTo>
                  <a:pt x="84" y="4"/>
                </a:lnTo>
                <a:lnTo>
                  <a:pt x="84" y="4"/>
                </a:lnTo>
                <a:lnTo>
                  <a:pt x="94" y="0"/>
                </a:lnTo>
                <a:lnTo>
                  <a:pt x="102" y="0"/>
                </a:lnTo>
                <a:lnTo>
                  <a:pt x="108" y="0"/>
                </a:lnTo>
                <a:lnTo>
                  <a:pt x="108" y="0"/>
                </a:lnTo>
                <a:lnTo>
                  <a:pt x="116" y="6"/>
                </a:lnTo>
                <a:lnTo>
                  <a:pt x="124" y="12"/>
                </a:lnTo>
                <a:lnTo>
                  <a:pt x="134" y="22"/>
                </a:lnTo>
                <a:lnTo>
                  <a:pt x="142" y="34"/>
                </a:lnTo>
                <a:lnTo>
                  <a:pt x="142" y="34"/>
                </a:lnTo>
                <a:lnTo>
                  <a:pt x="156" y="52"/>
                </a:lnTo>
                <a:lnTo>
                  <a:pt x="156" y="52"/>
                </a:lnTo>
                <a:lnTo>
                  <a:pt x="162" y="64"/>
                </a:lnTo>
                <a:lnTo>
                  <a:pt x="166" y="84"/>
                </a:lnTo>
                <a:lnTo>
                  <a:pt x="166" y="84"/>
                </a:lnTo>
                <a:lnTo>
                  <a:pt x="170" y="104"/>
                </a:lnTo>
                <a:lnTo>
                  <a:pt x="174" y="112"/>
                </a:lnTo>
                <a:lnTo>
                  <a:pt x="178" y="118"/>
                </a:lnTo>
                <a:lnTo>
                  <a:pt x="178" y="118"/>
                </a:lnTo>
                <a:lnTo>
                  <a:pt x="196" y="132"/>
                </a:lnTo>
                <a:lnTo>
                  <a:pt x="196" y="132"/>
                </a:lnTo>
                <a:lnTo>
                  <a:pt x="192" y="138"/>
                </a:lnTo>
                <a:lnTo>
                  <a:pt x="192" y="140"/>
                </a:lnTo>
                <a:lnTo>
                  <a:pt x="192" y="140"/>
                </a:lnTo>
                <a:lnTo>
                  <a:pt x="198" y="144"/>
                </a:lnTo>
                <a:lnTo>
                  <a:pt x="206" y="146"/>
                </a:lnTo>
                <a:lnTo>
                  <a:pt x="206" y="146"/>
                </a:lnTo>
                <a:lnTo>
                  <a:pt x="214" y="148"/>
                </a:lnTo>
                <a:lnTo>
                  <a:pt x="214" y="148"/>
                </a:lnTo>
                <a:close/>
                <a:moveTo>
                  <a:pt x="146" y="770"/>
                </a:moveTo>
                <a:lnTo>
                  <a:pt x="146" y="770"/>
                </a:lnTo>
                <a:lnTo>
                  <a:pt x="146" y="754"/>
                </a:lnTo>
                <a:lnTo>
                  <a:pt x="142" y="738"/>
                </a:lnTo>
                <a:lnTo>
                  <a:pt x="138" y="722"/>
                </a:lnTo>
                <a:lnTo>
                  <a:pt x="132" y="710"/>
                </a:lnTo>
                <a:lnTo>
                  <a:pt x="132" y="710"/>
                </a:lnTo>
                <a:lnTo>
                  <a:pt x="128" y="720"/>
                </a:lnTo>
                <a:lnTo>
                  <a:pt x="128" y="734"/>
                </a:lnTo>
                <a:lnTo>
                  <a:pt x="126" y="734"/>
                </a:lnTo>
                <a:lnTo>
                  <a:pt x="126" y="734"/>
                </a:lnTo>
                <a:lnTo>
                  <a:pt x="126" y="774"/>
                </a:lnTo>
                <a:lnTo>
                  <a:pt x="126" y="774"/>
                </a:lnTo>
                <a:lnTo>
                  <a:pt x="128" y="788"/>
                </a:lnTo>
                <a:lnTo>
                  <a:pt x="130" y="798"/>
                </a:lnTo>
                <a:lnTo>
                  <a:pt x="134" y="806"/>
                </a:lnTo>
                <a:lnTo>
                  <a:pt x="138" y="810"/>
                </a:lnTo>
                <a:lnTo>
                  <a:pt x="140" y="810"/>
                </a:lnTo>
                <a:lnTo>
                  <a:pt x="140" y="810"/>
                </a:lnTo>
                <a:lnTo>
                  <a:pt x="142" y="788"/>
                </a:lnTo>
                <a:lnTo>
                  <a:pt x="142" y="788"/>
                </a:lnTo>
                <a:lnTo>
                  <a:pt x="146" y="780"/>
                </a:lnTo>
                <a:lnTo>
                  <a:pt x="146" y="770"/>
                </a:lnTo>
                <a:lnTo>
                  <a:pt x="146" y="770"/>
                </a:lnTo>
                <a:close/>
                <a:moveTo>
                  <a:pt x="176" y="324"/>
                </a:moveTo>
                <a:lnTo>
                  <a:pt x="176" y="324"/>
                </a:lnTo>
                <a:lnTo>
                  <a:pt x="174" y="302"/>
                </a:lnTo>
                <a:lnTo>
                  <a:pt x="174" y="284"/>
                </a:lnTo>
                <a:lnTo>
                  <a:pt x="170" y="270"/>
                </a:lnTo>
                <a:lnTo>
                  <a:pt x="166" y="262"/>
                </a:lnTo>
                <a:lnTo>
                  <a:pt x="164" y="264"/>
                </a:lnTo>
                <a:lnTo>
                  <a:pt x="164" y="264"/>
                </a:lnTo>
                <a:lnTo>
                  <a:pt x="156" y="282"/>
                </a:lnTo>
                <a:lnTo>
                  <a:pt x="142" y="304"/>
                </a:lnTo>
                <a:lnTo>
                  <a:pt x="140" y="306"/>
                </a:lnTo>
                <a:lnTo>
                  <a:pt x="140" y="306"/>
                </a:lnTo>
                <a:lnTo>
                  <a:pt x="140" y="314"/>
                </a:lnTo>
                <a:lnTo>
                  <a:pt x="138" y="318"/>
                </a:lnTo>
                <a:lnTo>
                  <a:pt x="138" y="326"/>
                </a:lnTo>
                <a:lnTo>
                  <a:pt x="138" y="326"/>
                </a:lnTo>
                <a:lnTo>
                  <a:pt x="138" y="330"/>
                </a:lnTo>
                <a:lnTo>
                  <a:pt x="140" y="338"/>
                </a:lnTo>
                <a:lnTo>
                  <a:pt x="150" y="354"/>
                </a:lnTo>
                <a:lnTo>
                  <a:pt x="150" y="354"/>
                </a:lnTo>
                <a:lnTo>
                  <a:pt x="170" y="382"/>
                </a:lnTo>
                <a:lnTo>
                  <a:pt x="172" y="380"/>
                </a:lnTo>
                <a:lnTo>
                  <a:pt x="172" y="380"/>
                </a:lnTo>
                <a:lnTo>
                  <a:pt x="174" y="350"/>
                </a:lnTo>
                <a:lnTo>
                  <a:pt x="176" y="324"/>
                </a:lnTo>
                <a:lnTo>
                  <a:pt x="176" y="324"/>
                </a:lnTo>
                <a:close/>
              </a:path>
            </a:pathLst>
          </a:custGeom>
          <a:solidFill>
            <a:srgbClr val="f5f1e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CustomShape 34"/>
          <p:cNvSpPr/>
          <p:nvPr/>
        </p:nvSpPr>
        <p:spPr>
          <a:xfrm rot="10800000">
            <a:off x="896400" y="248040"/>
            <a:ext cx="11484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CustomShape 35"/>
          <p:cNvSpPr/>
          <p:nvPr/>
        </p:nvSpPr>
        <p:spPr>
          <a:xfrm rot="10800000">
            <a:off x="1808280" y="2480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" name="CustomShape 36"/>
          <p:cNvSpPr/>
          <p:nvPr/>
        </p:nvSpPr>
        <p:spPr>
          <a:xfrm rot="10800000">
            <a:off x="2076120" y="248040"/>
            <a:ext cx="11736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CustomShape 37"/>
          <p:cNvSpPr/>
          <p:nvPr/>
        </p:nvSpPr>
        <p:spPr>
          <a:xfrm rot="10800000">
            <a:off x="2343600" y="2480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38"/>
          <p:cNvSpPr/>
          <p:nvPr/>
        </p:nvSpPr>
        <p:spPr>
          <a:xfrm rot="10800000">
            <a:off x="618120" y="2480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39"/>
          <p:cNvSpPr/>
          <p:nvPr/>
        </p:nvSpPr>
        <p:spPr>
          <a:xfrm rot="10800000">
            <a:off x="337320" y="2480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40"/>
          <p:cNvSpPr/>
          <p:nvPr/>
        </p:nvSpPr>
        <p:spPr>
          <a:xfrm rot="10800000">
            <a:off x="618120" y="7736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41"/>
          <p:cNvSpPr/>
          <p:nvPr/>
        </p:nvSpPr>
        <p:spPr>
          <a:xfrm rot="10800000">
            <a:off x="337320" y="7736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2"/>
          <p:cNvSpPr/>
          <p:nvPr/>
        </p:nvSpPr>
        <p:spPr>
          <a:xfrm rot="10800000">
            <a:off x="618120" y="9842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3"/>
          <p:cNvSpPr/>
          <p:nvPr/>
        </p:nvSpPr>
        <p:spPr>
          <a:xfrm rot="10800000">
            <a:off x="337320" y="9842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44"/>
          <p:cNvSpPr/>
          <p:nvPr/>
        </p:nvSpPr>
        <p:spPr>
          <a:xfrm rot="10800000">
            <a:off x="1169640" y="7736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5"/>
          <p:cNvSpPr/>
          <p:nvPr/>
        </p:nvSpPr>
        <p:spPr>
          <a:xfrm rot="10800000">
            <a:off x="888480" y="773640"/>
            <a:ext cx="11736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6"/>
          <p:cNvSpPr/>
          <p:nvPr/>
        </p:nvSpPr>
        <p:spPr>
          <a:xfrm rot="10800000">
            <a:off x="1437120" y="77364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7"/>
          <p:cNvSpPr/>
          <p:nvPr/>
        </p:nvSpPr>
        <p:spPr>
          <a:xfrm rot="10800000">
            <a:off x="618120" y="57672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8"/>
          <p:cNvSpPr/>
          <p:nvPr/>
        </p:nvSpPr>
        <p:spPr>
          <a:xfrm rot="10800000">
            <a:off x="337320" y="57672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9"/>
          <p:cNvSpPr/>
          <p:nvPr/>
        </p:nvSpPr>
        <p:spPr>
          <a:xfrm rot="10800000">
            <a:off x="1169640" y="57672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50"/>
          <p:cNvSpPr/>
          <p:nvPr/>
        </p:nvSpPr>
        <p:spPr>
          <a:xfrm rot="10800000">
            <a:off x="888480" y="576720"/>
            <a:ext cx="11736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51"/>
          <p:cNvSpPr/>
          <p:nvPr/>
        </p:nvSpPr>
        <p:spPr>
          <a:xfrm rot="10800000">
            <a:off x="1437120" y="576720"/>
            <a:ext cx="119880" cy="882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2"/>
          <p:cNvSpPr/>
          <p:nvPr/>
        </p:nvSpPr>
        <p:spPr>
          <a:xfrm rot="10800000">
            <a:off x="618120" y="1193040"/>
            <a:ext cx="119880" cy="864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53"/>
          <p:cNvSpPr/>
          <p:nvPr/>
        </p:nvSpPr>
        <p:spPr>
          <a:xfrm rot="10800000">
            <a:off x="337320" y="1193040"/>
            <a:ext cx="119880" cy="8640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PlaceHolder 5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5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1" descr=""/>
          <p:cNvPicPr/>
          <p:nvPr/>
        </p:nvPicPr>
        <p:blipFill>
          <a:blip r:embed="rId2"/>
          <a:stretch/>
        </p:blipFill>
        <p:spPr>
          <a:xfrm>
            <a:off x="720" y="360"/>
            <a:ext cx="12184920" cy="6850800"/>
          </a:xfrm>
          <a:prstGeom prst="rect">
            <a:avLst/>
          </a:prstGeom>
          <a:ln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0"/>
            <a:ext cx="12184920" cy="68508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2"/>
          <p:cNvSpPr/>
          <p:nvPr/>
        </p:nvSpPr>
        <p:spPr>
          <a:xfrm rot="10800000">
            <a:off x="667800" y="222840"/>
            <a:ext cx="741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3"/>
          <p:cNvSpPr/>
          <p:nvPr/>
        </p:nvSpPr>
        <p:spPr>
          <a:xfrm rot="10800000">
            <a:off x="127548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4"/>
          <p:cNvSpPr/>
          <p:nvPr/>
        </p:nvSpPr>
        <p:spPr>
          <a:xfrm rot="10800000">
            <a:off x="1454040" y="22284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5"/>
          <p:cNvSpPr/>
          <p:nvPr/>
        </p:nvSpPr>
        <p:spPr>
          <a:xfrm rot="10800000">
            <a:off x="163260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6"/>
          <p:cNvSpPr/>
          <p:nvPr/>
        </p:nvSpPr>
        <p:spPr>
          <a:xfrm rot="10800000">
            <a:off x="4820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7"/>
          <p:cNvSpPr/>
          <p:nvPr/>
        </p:nvSpPr>
        <p:spPr>
          <a:xfrm rot="10800000">
            <a:off x="2948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"/>
          <p:cNvSpPr/>
          <p:nvPr/>
        </p:nvSpPr>
        <p:spPr>
          <a:xfrm rot="10800000">
            <a:off x="4820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9"/>
          <p:cNvSpPr/>
          <p:nvPr/>
        </p:nvSpPr>
        <p:spPr>
          <a:xfrm rot="10800000">
            <a:off x="2948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10"/>
          <p:cNvSpPr/>
          <p:nvPr/>
        </p:nvSpPr>
        <p:spPr>
          <a:xfrm rot="10800000">
            <a:off x="4820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11"/>
          <p:cNvSpPr/>
          <p:nvPr/>
        </p:nvSpPr>
        <p:spPr>
          <a:xfrm rot="10800000">
            <a:off x="2948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12"/>
          <p:cNvSpPr/>
          <p:nvPr/>
        </p:nvSpPr>
        <p:spPr>
          <a:xfrm rot="10800000">
            <a:off x="84960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13"/>
          <p:cNvSpPr/>
          <p:nvPr/>
        </p:nvSpPr>
        <p:spPr>
          <a:xfrm rot="10800000">
            <a:off x="662400" y="5688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14"/>
          <p:cNvSpPr/>
          <p:nvPr/>
        </p:nvSpPr>
        <p:spPr>
          <a:xfrm rot="10800000">
            <a:off x="102816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15"/>
          <p:cNvSpPr/>
          <p:nvPr/>
        </p:nvSpPr>
        <p:spPr>
          <a:xfrm rot="10800000">
            <a:off x="4820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16"/>
          <p:cNvSpPr/>
          <p:nvPr/>
        </p:nvSpPr>
        <p:spPr>
          <a:xfrm rot="10800000">
            <a:off x="2948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17"/>
          <p:cNvSpPr/>
          <p:nvPr/>
        </p:nvSpPr>
        <p:spPr>
          <a:xfrm rot="10800000">
            <a:off x="84960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18"/>
          <p:cNvSpPr/>
          <p:nvPr/>
        </p:nvSpPr>
        <p:spPr>
          <a:xfrm rot="10800000">
            <a:off x="662400" y="4374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19"/>
          <p:cNvSpPr/>
          <p:nvPr/>
        </p:nvSpPr>
        <p:spPr>
          <a:xfrm rot="10800000">
            <a:off x="102816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20"/>
          <p:cNvSpPr/>
          <p:nvPr/>
        </p:nvSpPr>
        <p:spPr>
          <a:xfrm rot="10800000">
            <a:off x="4820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1"/>
          <p:cNvSpPr/>
          <p:nvPr/>
        </p:nvSpPr>
        <p:spPr>
          <a:xfrm rot="10800000">
            <a:off x="2948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22"/>
          <p:cNvSpPr/>
          <p:nvPr/>
        </p:nvSpPr>
        <p:spPr>
          <a:xfrm>
            <a:off x="10739880" y="0"/>
            <a:ext cx="1444680" cy="2656080"/>
          </a:xfrm>
          <a:custGeom>
            <a:avLst/>
            <a:gdLst/>
            <a:ahLst/>
            <a:rect l="l" t="t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9cb08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3"/>
          <p:cNvSpPr/>
          <p:nvPr/>
        </p:nvSpPr>
        <p:spPr>
          <a:xfrm>
            <a:off x="1727280" y="5715000"/>
            <a:ext cx="9136800" cy="907200"/>
          </a:xfrm>
          <a:custGeom>
            <a:avLst/>
            <a:gdLst/>
            <a:ahLst/>
            <a:rect l="l" t="t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cb08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PlaceHolder 2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0"/>
            <a:ext cx="12184920" cy="68508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2"/>
          <p:cNvSpPr/>
          <p:nvPr/>
        </p:nvSpPr>
        <p:spPr>
          <a:xfrm rot="10800000">
            <a:off x="667800" y="222840"/>
            <a:ext cx="741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3"/>
          <p:cNvSpPr/>
          <p:nvPr/>
        </p:nvSpPr>
        <p:spPr>
          <a:xfrm rot="10800000">
            <a:off x="127548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4"/>
          <p:cNvSpPr/>
          <p:nvPr/>
        </p:nvSpPr>
        <p:spPr>
          <a:xfrm rot="10800000">
            <a:off x="1454040" y="22284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5"/>
          <p:cNvSpPr/>
          <p:nvPr/>
        </p:nvSpPr>
        <p:spPr>
          <a:xfrm rot="10800000">
            <a:off x="163260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6"/>
          <p:cNvSpPr/>
          <p:nvPr/>
        </p:nvSpPr>
        <p:spPr>
          <a:xfrm rot="10800000">
            <a:off x="4820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7"/>
          <p:cNvSpPr/>
          <p:nvPr/>
        </p:nvSpPr>
        <p:spPr>
          <a:xfrm rot="10800000">
            <a:off x="2948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8"/>
          <p:cNvSpPr/>
          <p:nvPr/>
        </p:nvSpPr>
        <p:spPr>
          <a:xfrm rot="10800000">
            <a:off x="4820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9"/>
          <p:cNvSpPr/>
          <p:nvPr/>
        </p:nvSpPr>
        <p:spPr>
          <a:xfrm rot="10800000">
            <a:off x="2948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0"/>
          <p:cNvSpPr/>
          <p:nvPr/>
        </p:nvSpPr>
        <p:spPr>
          <a:xfrm rot="10800000">
            <a:off x="4820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1"/>
          <p:cNvSpPr/>
          <p:nvPr/>
        </p:nvSpPr>
        <p:spPr>
          <a:xfrm rot="10800000">
            <a:off x="2948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2"/>
          <p:cNvSpPr/>
          <p:nvPr/>
        </p:nvSpPr>
        <p:spPr>
          <a:xfrm rot="10800000">
            <a:off x="84960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3"/>
          <p:cNvSpPr/>
          <p:nvPr/>
        </p:nvSpPr>
        <p:spPr>
          <a:xfrm rot="10800000">
            <a:off x="662400" y="5688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4"/>
          <p:cNvSpPr/>
          <p:nvPr/>
        </p:nvSpPr>
        <p:spPr>
          <a:xfrm rot="10800000">
            <a:off x="102816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5"/>
          <p:cNvSpPr/>
          <p:nvPr/>
        </p:nvSpPr>
        <p:spPr>
          <a:xfrm rot="10800000">
            <a:off x="4820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6"/>
          <p:cNvSpPr/>
          <p:nvPr/>
        </p:nvSpPr>
        <p:spPr>
          <a:xfrm rot="10800000">
            <a:off x="2948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17"/>
          <p:cNvSpPr/>
          <p:nvPr/>
        </p:nvSpPr>
        <p:spPr>
          <a:xfrm rot="10800000">
            <a:off x="84960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18"/>
          <p:cNvSpPr/>
          <p:nvPr/>
        </p:nvSpPr>
        <p:spPr>
          <a:xfrm rot="10800000">
            <a:off x="662400" y="4374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19"/>
          <p:cNvSpPr/>
          <p:nvPr/>
        </p:nvSpPr>
        <p:spPr>
          <a:xfrm rot="10800000">
            <a:off x="102816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20"/>
          <p:cNvSpPr/>
          <p:nvPr/>
        </p:nvSpPr>
        <p:spPr>
          <a:xfrm rot="10800000">
            <a:off x="4820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21"/>
          <p:cNvSpPr/>
          <p:nvPr/>
        </p:nvSpPr>
        <p:spPr>
          <a:xfrm rot="10800000">
            <a:off x="2948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22"/>
          <p:cNvSpPr/>
          <p:nvPr/>
        </p:nvSpPr>
        <p:spPr>
          <a:xfrm>
            <a:off x="10739880" y="0"/>
            <a:ext cx="1444680" cy="2656080"/>
          </a:xfrm>
          <a:custGeom>
            <a:avLst/>
            <a:gdLst/>
            <a:ahLst/>
            <a:rect l="l" t="t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9cb08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23"/>
          <p:cNvSpPr/>
          <p:nvPr/>
        </p:nvSpPr>
        <p:spPr>
          <a:xfrm>
            <a:off x="1727280" y="5715000"/>
            <a:ext cx="9136800" cy="907200"/>
          </a:xfrm>
          <a:custGeom>
            <a:avLst/>
            <a:gdLst/>
            <a:ahLst/>
            <a:rect l="l" t="t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cb08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PlaceHolder 2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15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0" y="0"/>
            <a:ext cx="12184920" cy="685080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2"/>
          <p:cNvSpPr/>
          <p:nvPr/>
        </p:nvSpPr>
        <p:spPr>
          <a:xfrm rot="10800000">
            <a:off x="667800" y="222840"/>
            <a:ext cx="741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3"/>
          <p:cNvSpPr/>
          <p:nvPr/>
        </p:nvSpPr>
        <p:spPr>
          <a:xfrm rot="10800000">
            <a:off x="127548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4"/>
          <p:cNvSpPr/>
          <p:nvPr/>
        </p:nvSpPr>
        <p:spPr>
          <a:xfrm rot="10800000">
            <a:off x="1454040" y="22284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5"/>
          <p:cNvSpPr/>
          <p:nvPr/>
        </p:nvSpPr>
        <p:spPr>
          <a:xfrm rot="10800000">
            <a:off x="163260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6"/>
          <p:cNvSpPr/>
          <p:nvPr/>
        </p:nvSpPr>
        <p:spPr>
          <a:xfrm rot="10800000">
            <a:off x="4820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7"/>
          <p:cNvSpPr/>
          <p:nvPr/>
        </p:nvSpPr>
        <p:spPr>
          <a:xfrm rot="10800000">
            <a:off x="294840" y="22284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8"/>
          <p:cNvSpPr/>
          <p:nvPr/>
        </p:nvSpPr>
        <p:spPr>
          <a:xfrm rot="10800000">
            <a:off x="4820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9"/>
          <p:cNvSpPr/>
          <p:nvPr/>
        </p:nvSpPr>
        <p:spPr>
          <a:xfrm rot="10800000">
            <a:off x="29484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10"/>
          <p:cNvSpPr/>
          <p:nvPr/>
        </p:nvSpPr>
        <p:spPr>
          <a:xfrm rot="10800000">
            <a:off x="4820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11"/>
          <p:cNvSpPr/>
          <p:nvPr/>
        </p:nvSpPr>
        <p:spPr>
          <a:xfrm rot="10800000">
            <a:off x="294840" y="7092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12"/>
          <p:cNvSpPr/>
          <p:nvPr/>
        </p:nvSpPr>
        <p:spPr>
          <a:xfrm rot="10800000">
            <a:off x="84960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4" name="CustomShape 13"/>
          <p:cNvSpPr/>
          <p:nvPr/>
        </p:nvSpPr>
        <p:spPr>
          <a:xfrm rot="10800000">
            <a:off x="662400" y="5688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CustomShape 14"/>
          <p:cNvSpPr/>
          <p:nvPr/>
        </p:nvSpPr>
        <p:spPr>
          <a:xfrm rot="10800000">
            <a:off x="1028160" y="5688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6" name="CustomShape 15"/>
          <p:cNvSpPr/>
          <p:nvPr/>
        </p:nvSpPr>
        <p:spPr>
          <a:xfrm rot="10800000">
            <a:off x="4820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16"/>
          <p:cNvSpPr/>
          <p:nvPr/>
        </p:nvSpPr>
        <p:spPr>
          <a:xfrm rot="10800000">
            <a:off x="29484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17"/>
          <p:cNvSpPr/>
          <p:nvPr/>
        </p:nvSpPr>
        <p:spPr>
          <a:xfrm rot="10800000">
            <a:off x="84960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CustomShape 18"/>
          <p:cNvSpPr/>
          <p:nvPr/>
        </p:nvSpPr>
        <p:spPr>
          <a:xfrm rot="10800000">
            <a:off x="662400" y="437400"/>
            <a:ext cx="759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19"/>
          <p:cNvSpPr/>
          <p:nvPr/>
        </p:nvSpPr>
        <p:spPr>
          <a:xfrm rot="10800000">
            <a:off x="1028160" y="437400"/>
            <a:ext cx="77760" cy="5652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20"/>
          <p:cNvSpPr/>
          <p:nvPr/>
        </p:nvSpPr>
        <p:spPr>
          <a:xfrm rot="10800000">
            <a:off x="4820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21"/>
          <p:cNvSpPr/>
          <p:nvPr/>
        </p:nvSpPr>
        <p:spPr>
          <a:xfrm rot="10800000">
            <a:off x="294840" y="848520"/>
            <a:ext cx="77760" cy="55080"/>
          </a:xfrm>
          <a:prstGeom prst="rect">
            <a:avLst/>
          </a:prstGeom>
          <a:solidFill>
            <a:srgbClr val="ebefe6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22"/>
          <p:cNvSpPr/>
          <p:nvPr/>
        </p:nvSpPr>
        <p:spPr>
          <a:xfrm>
            <a:off x="10739880" y="0"/>
            <a:ext cx="1444680" cy="2656080"/>
          </a:xfrm>
          <a:custGeom>
            <a:avLst/>
            <a:gdLst/>
            <a:ahLst/>
            <a:rect l="l" t="t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9cb084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23"/>
          <p:cNvSpPr/>
          <p:nvPr/>
        </p:nvSpPr>
        <p:spPr>
          <a:xfrm>
            <a:off x="1727280" y="5715000"/>
            <a:ext cx="9136800" cy="907200"/>
          </a:xfrm>
          <a:custGeom>
            <a:avLst/>
            <a:gdLst/>
            <a:ahLst/>
            <a:rect l="l" t="t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cb08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5" name="PlaceHolder 2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76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736920" y="1645920"/>
            <a:ext cx="10965600" cy="451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35880">
              <a:lnSpc>
                <a:spcPct val="100000"/>
              </a:lnSpc>
              <a:spcBef>
                <a:spcPts val="1080"/>
              </a:spcBef>
              <a:buClr>
                <a:srgbClr val="af9738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af9738"/>
                </a:solidFill>
                <a:latin typeface="Calibri"/>
                <a:ea typeface="DejaVu Sans"/>
              </a:rPr>
              <a:t>If two witches</a:t>
            </a:r>
            <a:endParaRPr b="0" lang="en-US" sz="5400" spc="-1" strike="noStrike">
              <a:latin typeface="Arial"/>
            </a:endParaRPr>
          </a:p>
          <a:p>
            <a:pPr marL="343080" indent="-335880">
              <a:lnSpc>
                <a:spcPct val="100000"/>
              </a:lnSpc>
              <a:spcBef>
                <a:spcPts val="1080"/>
              </a:spcBef>
              <a:buClr>
                <a:srgbClr val="af9738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af9738"/>
                </a:solidFill>
                <a:latin typeface="Calibri"/>
                <a:ea typeface="DejaVu Sans"/>
              </a:rPr>
              <a:t>would watch two watches, </a:t>
            </a:r>
            <a:endParaRPr b="0" lang="en-US" sz="5400" spc="-1" strike="noStrike">
              <a:latin typeface="Arial"/>
            </a:endParaRPr>
          </a:p>
          <a:p>
            <a:pPr marL="343080" indent="-335880">
              <a:lnSpc>
                <a:spcPct val="100000"/>
              </a:lnSpc>
              <a:spcBef>
                <a:spcPts val="1080"/>
              </a:spcBef>
              <a:buClr>
                <a:srgbClr val="af9738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af9738"/>
                </a:solidFill>
                <a:latin typeface="Calibri"/>
                <a:ea typeface="DejaVu Sans"/>
              </a:rPr>
              <a:t>which witch </a:t>
            </a:r>
            <a:endParaRPr b="0" lang="en-US" sz="5400" spc="-1" strike="noStrike">
              <a:latin typeface="Arial"/>
            </a:endParaRPr>
          </a:p>
          <a:p>
            <a:pPr marL="343080" indent="-335880">
              <a:lnSpc>
                <a:spcPct val="100000"/>
              </a:lnSpc>
              <a:spcBef>
                <a:spcPts val="1080"/>
              </a:spcBef>
              <a:buClr>
                <a:srgbClr val="af9738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af9738"/>
                </a:solidFill>
                <a:latin typeface="Calibri"/>
                <a:ea typeface="DejaVu Sans"/>
              </a:rPr>
              <a:t>would watch</a:t>
            </a:r>
            <a:endParaRPr b="0" lang="en-US" sz="5400" spc="-1" strike="noStrike">
              <a:latin typeface="Arial"/>
            </a:endParaRPr>
          </a:p>
          <a:p>
            <a:pPr marL="343080" indent="-335880">
              <a:lnSpc>
                <a:spcPct val="100000"/>
              </a:lnSpc>
              <a:spcBef>
                <a:spcPts val="1080"/>
              </a:spcBef>
              <a:buClr>
                <a:srgbClr val="af9738"/>
              </a:buClr>
              <a:buFont typeface="Arial"/>
              <a:buChar char="•"/>
            </a:pPr>
            <a:r>
              <a:rPr b="0" lang="en-US" sz="5400" spc="-1" strike="noStrike">
                <a:solidFill>
                  <a:srgbClr val="af9738"/>
                </a:solidFill>
                <a:latin typeface="Calibri"/>
                <a:ea typeface="DejaVu Sans"/>
              </a:rPr>
              <a:t>which watch?</a:t>
            </a:r>
            <a:endParaRPr b="0" lang="en-US" sz="5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b="0" lang="en-US" sz="5400" spc="-1" strike="noStrike"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2406960" y="442440"/>
            <a:ext cx="10965600" cy="113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768d5a"/>
                </a:solidFill>
                <a:latin typeface="Calibri"/>
                <a:ea typeface="DejaVu Sans"/>
              </a:rPr>
              <a:t>Tongue Twisters: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315" name="Picture 4" descr=""/>
          <p:cNvPicPr/>
          <p:nvPr/>
        </p:nvPicPr>
        <p:blipFill>
          <a:blip r:embed="rId1"/>
          <a:stretch/>
        </p:blipFill>
        <p:spPr>
          <a:xfrm>
            <a:off x="7818480" y="274680"/>
            <a:ext cx="3223800" cy="1984680"/>
          </a:xfrm>
          <a:prstGeom prst="rect">
            <a:avLst/>
          </a:prstGeom>
          <a:ln>
            <a:noFill/>
          </a:ln>
        </p:spPr>
      </p:pic>
      <p:pic>
        <p:nvPicPr>
          <p:cNvPr id="316" name="" descr=""/>
          <p:cNvPicPr/>
          <p:nvPr/>
        </p:nvPicPr>
        <p:blipFill>
          <a:blip r:embed="rId2"/>
          <a:stretch/>
        </p:blipFill>
        <p:spPr>
          <a:xfrm>
            <a:off x="9000000" y="4104000"/>
            <a:ext cx="2585160" cy="2585160"/>
          </a:xfrm>
          <a:prstGeom prst="rect">
            <a:avLst/>
          </a:prstGeom>
          <a:ln>
            <a:noFill/>
          </a:ln>
        </p:spPr>
      </p:pic>
      <p:pic>
        <p:nvPicPr>
          <p:cNvPr id="317" name="" descr=""/>
          <p:cNvPicPr/>
          <p:nvPr/>
        </p:nvPicPr>
        <p:blipFill>
          <a:blip r:embed="rId3"/>
          <a:stretch/>
        </p:blipFill>
        <p:spPr>
          <a:xfrm>
            <a:off x="6336000" y="4032000"/>
            <a:ext cx="2652480" cy="265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22190</TotalTime>
  <Application>LibreOffice/6.3.3.2.0$Linux_X86_64 LibreOffice_project/30$Build-2</Application>
  <Company>rg-adguard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2017-03-29T09:22:25Z</dcterms:created>
  <dc:creator>Admin</dc:creator>
  <dc:description/>
  <dc:language>en-AU</dc:language>
  <cp:lastModifiedBy/>
  <dcterms:modified xsi:type="dcterms:W3CDTF">2019-12-28T01:24:55Z</dcterms:modified>
  <cp:revision>287</cp:revision>
  <dc:subject/>
  <dc:title>Review  Advanced numbers + Currencies 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rg-adguard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24</vt:i4>
  </property>
</Properties>
</file>