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4974A-230A-42A1-85E2-692438CF9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C4FFC4-3248-42DE-975A-74C284E28F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14BA2-D63F-44CB-82F2-003DEECDE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7DB9-9114-42F0-8FC6-D7742F8EE5E6}" type="datetimeFigureOut">
              <a:rPr lang="en-ZA" smtClean="0"/>
              <a:t>2019/12/23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DB1D7-76A6-40AD-AAC2-ED099FF87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6B4FC-DC5F-4454-B3B4-5B0EF815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60BE-23D0-42C1-BCB9-A3B4148A312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613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64296-4093-49AD-ADE7-488939ECC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C105FD-FA1F-420A-A43E-9576C6C91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26DA8-7421-4D9C-A991-4CA25EF1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7DB9-9114-42F0-8FC6-D7742F8EE5E6}" type="datetimeFigureOut">
              <a:rPr lang="en-ZA" smtClean="0"/>
              <a:t>2019/12/23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3D986-933B-4AC5-84A2-39CEB256E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4BA18-5675-4FC4-A008-6D6FEF3B9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60BE-23D0-42C1-BCB9-A3B4148A312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6778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073C66-9A1F-4335-9265-748FEA2F7D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DDBB8-51EF-4EFD-85FE-9A1D5CF70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BDD2E-395F-42AD-8091-A597B5D44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7DB9-9114-42F0-8FC6-D7742F8EE5E6}" type="datetimeFigureOut">
              <a:rPr lang="en-ZA" smtClean="0"/>
              <a:t>2019/12/23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ABCAD-BCB4-464B-B2B8-B94B66400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91380-E268-4B0F-848A-31F2A65AB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60BE-23D0-42C1-BCB9-A3B4148A312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8125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19EC3-338B-40C3-B0EE-703EEC30D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D6339-1B8C-4B01-BB7E-12C27FEED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89E-8B1C-4F06-A9B1-232B27CA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7DB9-9114-42F0-8FC6-D7742F8EE5E6}" type="datetimeFigureOut">
              <a:rPr lang="en-ZA" smtClean="0"/>
              <a:t>2019/12/23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89CBA-3EA1-4DA2-A4AB-85CAF8159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52B67-CFB9-4566-BABC-BB1A120DD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60BE-23D0-42C1-BCB9-A3B4148A312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53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C17CE-1118-477B-8434-2E5331037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03250-2581-4006-90D0-A6AAAD0AD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A37BF-4DF0-4D7E-BCD1-1653B938C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7DB9-9114-42F0-8FC6-D7742F8EE5E6}" type="datetimeFigureOut">
              <a:rPr lang="en-ZA" smtClean="0"/>
              <a:t>2019/12/23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810D8-805F-4D8C-94D1-2B723265B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E9A5B-E226-4FD2-A81F-4EE93D18D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60BE-23D0-42C1-BCB9-A3B4148A312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166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E4020-9D4A-477C-A29D-80E5EF236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2F405-B57E-48EF-8479-5C8B842C7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9A22A-15FF-4603-AB61-058B5870F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77F61-3F21-4278-88FC-15713F9C2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7DB9-9114-42F0-8FC6-D7742F8EE5E6}" type="datetimeFigureOut">
              <a:rPr lang="en-ZA" smtClean="0"/>
              <a:t>2019/12/23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7D862-5140-4470-8A27-98F4CE41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36BD7-89D7-4DA6-BEC2-A714643F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60BE-23D0-42C1-BCB9-A3B4148A312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796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502C7-634B-41F0-A05B-432D1149B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E643A-7AB4-4158-8D27-41B6AAF1E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30B78-0483-4899-9801-A7EA1FE53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E91D82-28C7-410F-937C-14B4636EA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C2571E-7D77-478C-9FE5-6D3161D38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2E825B-1188-4AA2-99EC-A86C46BA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7DB9-9114-42F0-8FC6-D7742F8EE5E6}" type="datetimeFigureOut">
              <a:rPr lang="en-ZA" smtClean="0"/>
              <a:t>2019/12/23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8C5233-49C7-42C4-9905-85DE1639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59AA39-E7FC-4FEF-B900-41CBCB37E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60BE-23D0-42C1-BCB9-A3B4148A312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6883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D9A0B-6217-43D8-8706-FF6620F79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7BCEA0-4A76-4E46-B1A5-4B8097E1D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7DB9-9114-42F0-8FC6-D7742F8EE5E6}" type="datetimeFigureOut">
              <a:rPr lang="en-ZA" smtClean="0"/>
              <a:t>2019/12/23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CDF25-6C9C-48A3-AB4D-3D0694983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CDE66-A3E0-465E-92C3-734C03529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60BE-23D0-42C1-BCB9-A3B4148A312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779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7CA389-FB6E-427E-BF95-CF7EA8AF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7DB9-9114-42F0-8FC6-D7742F8EE5E6}" type="datetimeFigureOut">
              <a:rPr lang="en-ZA" smtClean="0"/>
              <a:t>2019/12/23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496AC7-5621-4CF2-BF48-7B2158426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211A4-0FEC-4D81-8F6F-83250196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60BE-23D0-42C1-BCB9-A3B4148A312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995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B49D3-69C2-4C84-8F17-F9381D966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103C6-03AD-4692-8464-22C07CC82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063F35-F163-45FB-BFB5-2E83788F7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11F56-BE70-421B-9303-1EA574BF8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7DB9-9114-42F0-8FC6-D7742F8EE5E6}" type="datetimeFigureOut">
              <a:rPr lang="en-ZA" smtClean="0"/>
              <a:t>2019/12/23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1B0CB-FCBA-4270-8EC4-DC1836168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63CF3-6794-4490-9810-5FB8A6C5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60BE-23D0-42C1-BCB9-A3B4148A312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98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18E72-518F-4D51-810C-CC0C84C6D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CD89A7-AC27-4EAD-B182-257D30F75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F9FD8F-BE79-4D1A-AE1A-DF0881F9E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42634-04DD-41E4-8433-10131BC07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7DB9-9114-42F0-8FC6-D7742F8EE5E6}" type="datetimeFigureOut">
              <a:rPr lang="en-ZA" smtClean="0"/>
              <a:t>2019/12/23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2245D-0FFD-4E21-A0B6-FB44D5884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13DFB-DABF-47E4-A207-4212B374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60BE-23D0-42C1-BCB9-A3B4148A312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876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6BD860-C682-4372-A05F-A2CF61B81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BCD33-5F71-45BD-81D4-E28D49837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49471-AC4F-4129-B466-103F1BDF07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87DB9-9114-42F0-8FC6-D7742F8EE5E6}" type="datetimeFigureOut">
              <a:rPr lang="en-ZA" smtClean="0"/>
              <a:t>2019/12/23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182BB-3B7D-47E7-BCD3-3DBA322BD1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3DFB8-FD7C-4B48-AAF8-38AE9FDAC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60BE-23D0-42C1-BCB9-A3B4148A312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440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62981-5281-417E-ACB8-0703335E8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B0D482D-1D4F-4610-BD6B-85191B46EC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056" y="1825625"/>
            <a:ext cx="4321887" cy="4351338"/>
          </a:xfrm>
        </p:spPr>
      </p:pic>
    </p:spTree>
    <p:extLst>
      <p:ext uri="{BB962C8B-B14F-4D97-AF65-F5344CB8AC3E}">
        <p14:creationId xmlns:p14="http://schemas.microsoft.com/office/powerpoint/2010/main" val="2758081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Connacher</dc:creator>
  <cp:lastModifiedBy>Paul Connacher</cp:lastModifiedBy>
  <cp:revision>3</cp:revision>
  <dcterms:created xsi:type="dcterms:W3CDTF">2019-12-23T08:54:46Z</dcterms:created>
  <dcterms:modified xsi:type="dcterms:W3CDTF">2019-12-23T09:09:35Z</dcterms:modified>
</cp:coreProperties>
</file>