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_rels/.rels" ContentType="application/vnd.openxmlformats-package.relationships+xml"/>
  <Override PartName="/ppt/_rels/presentation.xml.rels" ContentType="application/vnd.openxmlformats-package.relationship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77450" cy="5668962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6876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687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3640" y="3043800"/>
            <a:ext cx="90687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6876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54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0880" y="1326240"/>
            <a:ext cx="44254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44254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0880" y="3043800"/>
            <a:ext cx="44254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6876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29199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0120" y="1326240"/>
            <a:ext cx="29199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6240" y="1326240"/>
            <a:ext cx="29199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3640" y="3043800"/>
            <a:ext cx="29199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0120" y="3043800"/>
            <a:ext cx="29199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6240" y="3043800"/>
            <a:ext cx="29199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6876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3640" y="1326240"/>
            <a:ext cx="9068760" cy="328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6876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687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6876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548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0880" y="1326240"/>
            <a:ext cx="442548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6876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nl-NL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3640" y="225720"/>
            <a:ext cx="906876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6876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54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0880" y="1326240"/>
            <a:ext cx="442548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44254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6876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548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0880" y="1326240"/>
            <a:ext cx="44254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0880" y="3043800"/>
            <a:ext cx="44254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6876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54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0880" y="1326240"/>
            <a:ext cx="44254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90687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6876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nl-NL" sz="4400" spc="-1" strike="noStrike">
                <a:latin typeface="Arial"/>
              </a:rPr>
              <a:t>Click to edit the title text format</a:t>
            </a:r>
            <a:endParaRPr b="0" lang="nl-NL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687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3200" spc="-1" strike="noStrike">
                <a:latin typeface="Arial"/>
              </a:rPr>
              <a:t>Click to edit the outline text format</a:t>
            </a:r>
            <a:endParaRPr b="0" lang="nl-NL" sz="3200" spc="-1" strike="noStrike">
              <a:latin typeface="Arial"/>
            </a:endParaRPr>
          </a:p>
          <a:p>
            <a:pPr lvl="1" marL="864000" indent="-324000">
              <a:spcBef>
                <a:spcPts val="113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2800" spc="-1" strike="noStrike">
                <a:latin typeface="Arial"/>
              </a:rPr>
              <a:t>Second Outline Level</a:t>
            </a:r>
            <a:endParaRPr b="0" lang="nl-NL" sz="2800" spc="-1" strike="noStrike">
              <a:latin typeface="Arial"/>
            </a:endParaRPr>
          </a:p>
          <a:p>
            <a:pPr lvl="2" marL="1296000" indent="-288000">
              <a:spcBef>
                <a:spcPts val="84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400" spc="-1" strike="noStrike">
                <a:latin typeface="Arial"/>
              </a:rPr>
              <a:t>Third Outline Level</a:t>
            </a:r>
            <a:endParaRPr b="0" lang="nl-NL" sz="2400" spc="-1" strike="noStrike">
              <a:latin typeface="Arial"/>
            </a:endParaRPr>
          </a:p>
          <a:p>
            <a:pPr lvl="3" marL="1728000" indent="-216000">
              <a:spcBef>
                <a:spcPts val="56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2000" spc="-1" strike="noStrike">
                <a:latin typeface="Arial"/>
              </a:rPr>
              <a:t>Fourth Outline Level</a:t>
            </a:r>
            <a:endParaRPr b="0" lang="nl-NL" sz="2000" spc="-1" strike="noStrike">
              <a:latin typeface="Arial"/>
            </a:endParaRPr>
          </a:p>
          <a:p>
            <a:pPr lvl="4" marL="2160000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latin typeface="Arial"/>
              </a:rPr>
              <a:t>Fifth Outline Level</a:t>
            </a:r>
            <a:endParaRPr b="0" lang="nl-NL" sz="2000" spc="-1" strike="noStrike">
              <a:latin typeface="Arial"/>
            </a:endParaRPr>
          </a:p>
          <a:p>
            <a:pPr lvl="5" marL="2592000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latin typeface="Arial"/>
              </a:rPr>
              <a:t>Sixth Outline Level</a:t>
            </a:r>
            <a:endParaRPr b="0" lang="nl-NL" sz="2000" spc="-1" strike="noStrike">
              <a:latin typeface="Arial"/>
            </a:endParaRPr>
          </a:p>
          <a:p>
            <a:pPr lvl="6" marL="3024000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latin typeface="Arial"/>
              </a:rPr>
              <a:t>Seventh Outline Level</a:t>
            </a:r>
            <a:endParaRPr b="0" lang="nl-NL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3640" y="5164560"/>
            <a:ext cx="234756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nl-NL" sz="1400" spc="-1" strike="noStrike">
                <a:latin typeface="Times New Roman"/>
              </a:rPr>
              <a:t>&lt;date/time&gt;</a:t>
            </a:r>
            <a:endParaRPr b="0" lang="nl-NL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5920" y="5164560"/>
            <a:ext cx="319392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nl-NL" sz="1400" spc="-1" strike="noStrike">
                <a:latin typeface="Times New Roman"/>
              </a:rPr>
              <a:t>&lt;footer&gt;</a:t>
            </a:r>
            <a:endParaRPr b="0" lang="nl-NL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4840" y="5164560"/>
            <a:ext cx="234756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FC3309DB-C8A9-43E5-834F-6569C4DB9909}" type="slidenum">
              <a:rPr b="0" lang="nl-NL" sz="1400" spc="-1" strike="noStrike">
                <a:latin typeface="Times New Roman"/>
              </a:rPr>
              <a:t>&lt;number&gt;</a:t>
            </a:fld>
            <a:endParaRPr b="0" lang="nl-NL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7845120" y="5983560"/>
            <a:ext cx="5542200" cy="6253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287640" y="205920"/>
            <a:ext cx="8709120" cy="38253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algn="ctr">
              <a:spcBef>
                <a:spcPts val="595"/>
              </a:spcBef>
              <a:spcAft>
                <a:spcPts val="1417"/>
              </a:spcAft>
            </a:pPr>
            <a:endParaRPr b="0" lang="nl-NL" sz="3200" spc="-1" strike="noStrike">
              <a:latin typeface="Arial"/>
            </a:endParaRPr>
          </a:p>
          <a:p>
            <a:pPr>
              <a:lnSpc>
                <a:spcPts val="1599"/>
              </a:lnSpc>
              <a:spcBef>
                <a:spcPts val="11"/>
              </a:spcBef>
              <a:spcAft>
                <a:spcPts val="11"/>
              </a:spcAft>
            </a:pPr>
            <a:r>
              <a:rPr b="1" lang="en-US" sz="3200" spc="-1" strike="noStrike">
                <a:latin typeface="Tahoma"/>
                <a:ea typeface="Noto Sans CJK SC"/>
              </a:rPr>
              <a:t>Last Christmas, I gave you my heart,</a:t>
            </a:r>
            <a:br/>
            <a:r>
              <a:rPr b="1" lang="en-US" sz="3200" spc="-1" strike="noStrike">
                <a:latin typeface="Tahoma"/>
                <a:ea typeface="Noto Sans CJK SC"/>
              </a:rPr>
              <a:t>But the very next day you gave it away</a:t>
            </a:r>
            <a:br/>
            <a:r>
              <a:rPr b="1" lang="en-US" sz="3200" spc="-1" strike="noStrike">
                <a:latin typeface="Tahoma"/>
                <a:ea typeface="Noto Sans CJK SC"/>
              </a:rPr>
              <a:t>This year, to save me from tears,</a:t>
            </a:r>
            <a:br/>
            <a:r>
              <a:rPr b="1" lang="en-US" sz="3200" spc="-1" strike="noStrike">
                <a:latin typeface="Tahoma"/>
                <a:ea typeface="Noto Sans CJK SC"/>
              </a:rPr>
              <a:t>I'll give it to someone special.</a:t>
            </a:r>
            <a:endParaRPr b="0" lang="nl-NL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Application>LibreOffice/6.3.4.2$MacOSX_X86_64 LibreOffice_project/60da17e045e08f1793c57c00ba83cdfce946d0aa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2019-12-16T15:22:52Z</dcterms:created>
  <dc:creator>Piet van Oostrum</dc:creator>
  <dc:description/>
  <dc:language>en-US</dc:language>
  <cp:lastModifiedBy/>
  <dcterms:modified xsi:type="dcterms:W3CDTF">2019-12-16T16:50:44Z</dcterms:modified>
  <cp:revision>2</cp:revision>
  <dc:subject/>
  <dc:title/>
</cp:coreProperties>
</file>