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713" r:id="rId2"/>
  </p:sldIdLst>
  <p:sldSz cx="9144000" cy="6858000" type="screen4x3"/>
  <p:notesSz cx="6858000" cy="9144000"/>
  <p:defaultTextStyle>
    <a:defPPr>
      <a:defRPr lang="ar-SY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9DDE"/>
    <a:srgbClr val="9290DC"/>
    <a:srgbClr val="938DDF"/>
    <a:srgbClr val="8E98DE"/>
    <a:srgbClr val="91ADDB"/>
    <a:srgbClr val="90C1DC"/>
    <a:srgbClr val="91DBC8"/>
    <a:srgbClr val="88E4CA"/>
    <a:srgbClr val="8AE2DE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>
      <p:cViewPr varScale="1">
        <p:scale>
          <a:sx n="73" d="100"/>
          <a:sy n="73" d="100"/>
        </p:scale>
        <p:origin x="104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C8116AF-70FC-4526-87F3-37C178A8DBC3}" type="datetimeFigureOut">
              <a:rPr lang="ar-SY" smtClean="0"/>
              <a:pPr/>
              <a:t>15/08/1441</a:t>
            </a:fld>
            <a:endParaRPr lang="ar-S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113A602-BD64-45B7-9A3F-3800A671D660}" type="slidenum">
              <a:rPr lang="ar-SY" smtClean="0"/>
              <a:pPr/>
              <a:t>‹N°›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43223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56381-7EDD-423B-92DB-041B4CC2A0B8}" type="datetime1">
              <a:rPr lang="fr-FR" smtClean="0"/>
              <a:pPr/>
              <a:t>08/04/2020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Philippe Yazigi</a:t>
            </a:r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A345-B1C5-4069-B5CA-2F43886B6E0A}" type="slidenum">
              <a:rPr lang="ar-SY" smtClean="0"/>
              <a:pPr/>
              <a:t>‹N°›</a:t>
            </a:fld>
            <a:endParaRPr lang="ar-S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C122-8549-4F76-9D93-CF075A86717A}" type="datetime1">
              <a:rPr lang="fr-FR" smtClean="0"/>
              <a:pPr/>
              <a:t>08/04/2020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Philippe Yazigi</a:t>
            </a:r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A345-B1C5-4069-B5CA-2F43886B6E0A}" type="slidenum">
              <a:rPr lang="ar-SY" smtClean="0"/>
              <a:pPr/>
              <a:t>‹N°›</a:t>
            </a:fld>
            <a:endParaRPr lang="ar-S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93B3-01D0-41C5-8D07-75CC8ADEAA5C}" type="datetime1">
              <a:rPr lang="fr-FR" smtClean="0"/>
              <a:pPr/>
              <a:t>08/04/2020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Philippe Yazigi</a:t>
            </a:r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A345-B1C5-4069-B5CA-2F43886B6E0A}" type="slidenum">
              <a:rPr lang="ar-SY" smtClean="0"/>
              <a:pPr/>
              <a:t>‹N°›</a:t>
            </a:fld>
            <a:endParaRPr lang="ar-S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8EC49-6854-41E7-8242-E63A53D46630}" type="datetime1">
              <a:rPr lang="fr-FR" smtClean="0"/>
              <a:pPr/>
              <a:t>08/04/2020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Philippe Yazigi</a:t>
            </a:r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A345-B1C5-4069-B5CA-2F43886B6E0A}" type="slidenum">
              <a:rPr lang="ar-SY" smtClean="0"/>
              <a:pPr/>
              <a:t>‹N°›</a:t>
            </a:fld>
            <a:endParaRPr lang="ar-S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BD08-16F6-4035-80F6-401CA022155F}" type="datetime1">
              <a:rPr lang="fr-FR" smtClean="0"/>
              <a:pPr/>
              <a:t>08/04/2020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Philippe Yazigi</a:t>
            </a:r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A345-B1C5-4069-B5CA-2F43886B6E0A}" type="slidenum">
              <a:rPr lang="ar-SY" smtClean="0"/>
              <a:pPr/>
              <a:t>‹N°›</a:t>
            </a:fld>
            <a:endParaRPr lang="ar-S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F12B-C536-480E-91DA-F8C2F0237100}" type="datetime1">
              <a:rPr lang="fr-FR" smtClean="0"/>
              <a:pPr/>
              <a:t>08/04/2020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Philippe Yazigi</a:t>
            </a:r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A345-B1C5-4069-B5CA-2F43886B6E0A}" type="slidenum">
              <a:rPr lang="ar-SY" smtClean="0"/>
              <a:pPr/>
              <a:t>‹N°›</a:t>
            </a:fld>
            <a:endParaRPr lang="ar-S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84FA-712D-47CF-BFE3-C57130E09EB1}" type="datetime1">
              <a:rPr lang="fr-FR" smtClean="0"/>
              <a:pPr/>
              <a:t>08/04/2020</a:t>
            </a:fld>
            <a:endParaRPr lang="ar-S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Philippe Yazigi</a:t>
            </a:r>
            <a:endParaRPr lang="ar-S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A345-B1C5-4069-B5CA-2F43886B6E0A}" type="slidenum">
              <a:rPr lang="ar-SY" smtClean="0"/>
              <a:pPr/>
              <a:t>‹N°›</a:t>
            </a:fld>
            <a:endParaRPr lang="ar-S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F753-5A7F-47B8-831A-9A86E089F779}" type="datetime1">
              <a:rPr lang="fr-FR" smtClean="0"/>
              <a:pPr/>
              <a:t>08/04/2020</a:t>
            </a:fld>
            <a:endParaRPr lang="ar-S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Philippe Yazigi</a:t>
            </a:r>
            <a:endParaRPr lang="ar-S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A345-B1C5-4069-B5CA-2F43886B6E0A}" type="slidenum">
              <a:rPr lang="ar-SY" smtClean="0"/>
              <a:pPr/>
              <a:t>‹N°›</a:t>
            </a:fld>
            <a:endParaRPr lang="ar-S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1B181-692D-4FFE-BD59-BAB4C0781B95}" type="datetime1">
              <a:rPr lang="fr-FR" smtClean="0"/>
              <a:pPr/>
              <a:t>08/04/2020</a:t>
            </a:fld>
            <a:endParaRPr lang="ar-S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Philippe Yazigi</a:t>
            </a:r>
            <a:endParaRPr lang="ar-S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A345-B1C5-4069-B5CA-2F43886B6E0A}" type="slidenum">
              <a:rPr lang="ar-SY" smtClean="0"/>
              <a:pPr/>
              <a:t>‹N°›</a:t>
            </a:fld>
            <a:endParaRPr lang="ar-S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7DEA-6FE9-4DFD-8084-BE6653DF6E85}" type="datetime1">
              <a:rPr lang="fr-FR" smtClean="0"/>
              <a:pPr/>
              <a:t>08/04/2020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Philippe Yazigi</a:t>
            </a:r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A345-B1C5-4069-B5CA-2F43886B6E0A}" type="slidenum">
              <a:rPr lang="ar-SY" smtClean="0"/>
              <a:pPr/>
              <a:t>‹N°›</a:t>
            </a:fld>
            <a:endParaRPr lang="ar-S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FE274-5104-4B9B-BD18-AC4456389C79}" type="datetime1">
              <a:rPr lang="fr-FR" smtClean="0"/>
              <a:pPr/>
              <a:t>08/04/2020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Philippe Yazigi</a:t>
            </a:r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A345-B1C5-4069-B5CA-2F43886B6E0A}" type="slidenum">
              <a:rPr lang="ar-SY" smtClean="0"/>
              <a:pPr/>
              <a:t>‹N°›</a:t>
            </a:fld>
            <a:endParaRPr lang="ar-S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5F477-F6D7-4BB9-B21C-AE171716BEC5}" type="datetime1">
              <a:rPr lang="fr-FR" smtClean="0"/>
              <a:pPr/>
              <a:t>08/04/2020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Philippe </a:t>
            </a:r>
            <a:r>
              <a:rPr lang="fr-FR" dirty="0" err="1"/>
              <a:t>Yazigi</a:t>
            </a:r>
            <a:endParaRPr lang="ar-S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0A345-B1C5-4069-B5CA-2F43886B6E0A}" type="slidenum">
              <a:rPr lang="ar-SY" smtClean="0"/>
              <a:pPr/>
              <a:t>‹N°›</a:t>
            </a:fld>
            <a:endParaRPr lang="ar-S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248426" y="1484784"/>
                <a:ext cx="8863558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fr-FR" sz="2400" i="0">
                          <a:latin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fr-F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𝑋</m:t>
                          </m:r>
                        </m:num>
                        <m:den>
                          <m:r>
                            <a:rPr lang="fr-FR" sz="2400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fr-FR" sz="2400" dirty="0"/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426" y="1484784"/>
                <a:ext cx="8863558" cy="7838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8058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22849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 Math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 L655</dc:creator>
  <cp:lastModifiedBy>Julien NABET</cp:lastModifiedBy>
  <cp:revision>839</cp:revision>
  <dcterms:created xsi:type="dcterms:W3CDTF">2016-07-31T05:57:18Z</dcterms:created>
  <dcterms:modified xsi:type="dcterms:W3CDTF">2020-04-08T08:29:42Z</dcterms:modified>
</cp:coreProperties>
</file>