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6035040" y="1737360"/>
            <a:ext cx="3323880" cy="165384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822960" y="1737360"/>
            <a:ext cx="8409960" cy="146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n-US" sz="8000" spc="-1" strike="noStrike">
                <a:solidFill>
                  <a:srgbClr val="666666"/>
                </a:solidFill>
                <a:latin typeface="DejaVu Sans"/>
                <a:ea typeface="DejaVu Sans"/>
              </a:rPr>
              <a:t>Stress </a:t>
            </a:r>
            <a:r>
              <a:rPr b="0" lang="en-US" sz="6000" spc="-1" strike="noStrike">
                <a:solidFill>
                  <a:srgbClr val="666666"/>
                </a:solidFill>
                <a:latin typeface="DejaVu Sans"/>
                <a:ea typeface="DejaVu Sans"/>
              </a:rPr>
              <a:t>&amp;</a:t>
            </a:r>
            <a:r>
              <a:rPr b="1" lang="en-US" sz="8000" spc="-1" strike="noStrike">
                <a:solidFill>
                  <a:srgbClr val="666666"/>
                </a:solidFill>
                <a:latin typeface="DejaVu Sans"/>
                <a:ea typeface="DejaVu Sans"/>
              </a:rPr>
              <a:t> </a:t>
            </a:r>
            <a:r>
              <a:rPr b="1" lang="en-US" sz="8000" spc="-1" strike="noStrike" baseline="-33000">
                <a:solidFill>
                  <a:srgbClr val="666666"/>
                </a:solidFill>
                <a:latin typeface="DejaVu Sans"/>
                <a:ea typeface="DejaVu Sans"/>
              </a:rPr>
              <a:t>Rh</a:t>
            </a:r>
            <a:r>
              <a:rPr b="1" lang="en-US" sz="8000" spc="-1" strike="noStrike" baseline="33000">
                <a:solidFill>
                  <a:srgbClr val="666666"/>
                </a:solidFill>
                <a:latin typeface="DejaVu Sans"/>
                <a:ea typeface="DejaVu Sans"/>
              </a:rPr>
              <a:t>yth</a:t>
            </a:r>
            <a:r>
              <a:rPr b="1" lang="en-US" sz="8000" spc="-1" strike="noStrike" baseline="-33000">
                <a:solidFill>
                  <a:srgbClr val="666666"/>
                </a:solidFill>
                <a:latin typeface="DejaVu Sans"/>
                <a:ea typeface="DejaVu Sans"/>
              </a:rPr>
              <a:t>m</a:t>
            </a:r>
            <a:endParaRPr b="0" lang="en-US" sz="8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12100</TotalTime>
  <Application>LibreOffice/6.3.3.2.0$Linux_X86_64 LibreOffice_project/30$Build-2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2019-10-24T15:05:19Z</dcterms:created>
  <dc:creator/>
  <dc:description/>
  <dc:language>en-US</dc:language>
  <cp:lastModifiedBy/>
  <dcterms:modified xsi:type="dcterms:W3CDTF">2019-12-13T01:16:29Z</dcterms:modified>
  <cp:revision>61</cp:revision>
  <dc:subject/>
  <dc:title>Focus</dc:title>
</cp:coreProperties>
</file>