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nl-BE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BE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BE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nl-BE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BE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BE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BE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BE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nl-BE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BE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BE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BE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BE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BE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BE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nl-BE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nl-BE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nl-BE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BE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nl-BE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BE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BE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nl-BE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nl-B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nl-BE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BE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BE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BE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nl-BE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BE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BE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BE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nl-BE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BE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BE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BE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nl-BE" sz="4400" spc="-1" strike="noStrike">
                <a:latin typeface="Arial"/>
              </a:rPr>
              <a:t>Klik om de opmaak van de titeltekst te bewerken</a:t>
            </a:r>
            <a:endParaRPr b="0" lang="nl-BE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BE" sz="3200" spc="-1" strike="noStrike">
                <a:latin typeface="Arial"/>
              </a:rPr>
              <a:t>Klik om de opmaak van de overzichtstekst te bewerken</a:t>
            </a:r>
            <a:endParaRPr b="0" lang="nl-B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BE" sz="2800" spc="-1" strike="noStrike">
                <a:latin typeface="Arial"/>
              </a:rPr>
              <a:t>Tweede overzichtsniveau</a:t>
            </a:r>
            <a:endParaRPr b="0" lang="nl-B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BE" sz="2400" spc="-1" strike="noStrike">
                <a:latin typeface="Arial"/>
              </a:rPr>
              <a:t>Derde overzichtsniveau</a:t>
            </a:r>
            <a:endParaRPr b="0" lang="nl-B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BE" sz="2000" spc="-1" strike="noStrike">
                <a:latin typeface="Arial"/>
              </a:rPr>
              <a:t>Vierde overzichtsniveau</a:t>
            </a:r>
            <a:endParaRPr b="0" lang="nl-B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BE" sz="2000" spc="-1" strike="noStrike">
                <a:latin typeface="Arial"/>
              </a:rPr>
              <a:t>Vijfde overzichtsniveau</a:t>
            </a:r>
            <a:endParaRPr b="0" lang="nl-B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BE" sz="2000" spc="-1" strike="noStrike">
                <a:latin typeface="Arial"/>
              </a:rPr>
              <a:t>Zesde overzichtsniveau</a:t>
            </a:r>
            <a:endParaRPr b="0" lang="nl-B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BE" sz="2000" spc="-1" strike="noStrike">
                <a:latin typeface="Arial"/>
              </a:rPr>
              <a:t>Zevende overzichtsniveau</a:t>
            </a:r>
            <a:endParaRPr b="0" lang="nl-BE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nl-BE" sz="1400" spc="-1" strike="noStrike">
                <a:latin typeface="Times New Roman"/>
              </a:rPr>
              <a:t>&lt;datum/tijd&gt;</a:t>
            </a:r>
            <a:endParaRPr b="0" lang="nl-BE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nl-BE" sz="1400" spc="-1" strike="noStrike">
                <a:latin typeface="Times New Roman"/>
              </a:rPr>
              <a:t>&lt;voettekst&gt;</a:t>
            </a:r>
            <a:endParaRPr b="0" lang="nl-BE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ED8F3970-D69B-495C-B95B-4A23FEABE571}" type="slidenum">
              <a:rPr b="0" lang="nl-BE" sz="1400" spc="-1" strike="noStrike">
                <a:latin typeface="Times New Roman"/>
              </a:rPr>
              <a:t>&lt;getal&gt;</a:t>
            </a:fld>
            <a:endParaRPr b="0" lang="nl-BE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nl-BE" sz="4400" spc="-1" strike="noStrike">
                <a:latin typeface="Arial"/>
              </a:rPr>
              <a:t>test</a:t>
            </a:r>
            <a:endParaRPr b="0" lang="nl-BE" sz="4400" spc="-1" strike="noStrike">
              <a:latin typeface="Arial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nl-BE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nl-BE" sz="4400" spc="-1" strike="noStrike">
                <a:latin typeface="Arial"/>
              </a:rPr>
              <a:t>test</a:t>
            </a:r>
            <a:endParaRPr b="0" lang="nl-BE" sz="4400" spc="-1" strike="noStrike">
              <a:latin typeface="Arial"/>
            </a:endParaRPr>
          </a:p>
        </p:txBody>
      </p:sp>
      <p:sp>
        <p:nvSpPr>
          <p:cNvPr id="60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nl-BE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nl-BE" sz="4400" spc="-1" strike="noStrike">
                <a:latin typeface="Arial"/>
              </a:rPr>
              <a:t>test</a:t>
            </a:r>
            <a:endParaRPr b="0" lang="nl-BE" sz="4400" spc="-1" strike="noStrike">
              <a:latin typeface="Arial"/>
            </a:endParaRPr>
          </a:p>
        </p:txBody>
      </p:sp>
      <p:sp>
        <p:nvSpPr>
          <p:cNvPr id="62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nl-BE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nl-BE" sz="4400" spc="-1" strike="noStrike">
                <a:latin typeface="Arial"/>
              </a:rPr>
              <a:t>test</a:t>
            </a:r>
            <a:endParaRPr b="0" lang="nl-BE" sz="4400" spc="-1" strike="noStrike">
              <a:latin typeface="Arial"/>
            </a:endParaRPr>
          </a:p>
        </p:txBody>
      </p:sp>
      <p:sp>
        <p:nvSpPr>
          <p:cNvPr id="64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nl-BE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nl-BE" sz="4400" spc="-1" strike="noStrike">
                <a:latin typeface="Arial"/>
              </a:rPr>
              <a:t>test</a:t>
            </a:r>
            <a:endParaRPr b="0" lang="nl-BE" sz="4400" spc="-1" strike="noStrike">
              <a:latin typeface="Arial"/>
            </a:endParaRPr>
          </a:p>
        </p:txBody>
      </p:sp>
      <p:sp>
        <p:nvSpPr>
          <p:cNvPr id="66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nl-BE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nl-BE" sz="4400" spc="-1" strike="noStrike">
                <a:latin typeface="Arial"/>
              </a:rPr>
              <a:t>test</a:t>
            </a:r>
            <a:endParaRPr b="0" lang="nl-BE" sz="4400" spc="-1" strike="noStrike">
              <a:latin typeface="Arial"/>
            </a:endParaRPr>
          </a:p>
        </p:txBody>
      </p:sp>
      <p:sp>
        <p:nvSpPr>
          <p:cNvPr id="68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nl-BE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nl-BE" sz="4400" spc="-1" strike="noStrike">
                <a:latin typeface="Arial"/>
              </a:rPr>
              <a:t>test</a:t>
            </a:r>
            <a:endParaRPr b="0" lang="nl-BE" sz="4400" spc="-1" strike="noStrike">
              <a:latin typeface="Arial"/>
            </a:endParaRPr>
          </a:p>
        </p:txBody>
      </p:sp>
      <p:sp>
        <p:nvSpPr>
          <p:cNvPr id="70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nl-BE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nl-BE" sz="4400" spc="-1" strike="noStrike">
                <a:latin typeface="Arial"/>
              </a:rPr>
              <a:t>test</a:t>
            </a:r>
            <a:endParaRPr b="0" lang="nl-BE" sz="4400" spc="-1" strike="noStrike">
              <a:latin typeface="Arial"/>
            </a:endParaRPr>
          </a:p>
        </p:txBody>
      </p:sp>
      <p:sp>
        <p:nvSpPr>
          <p:cNvPr id="44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nl-BE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nl-BE" sz="4400" spc="-1" strike="noStrike">
                <a:latin typeface="Arial"/>
              </a:rPr>
              <a:t>test</a:t>
            </a:r>
            <a:endParaRPr b="0" lang="nl-BE" sz="4400" spc="-1" strike="noStrike">
              <a:latin typeface="Arial"/>
            </a:endParaRPr>
          </a:p>
        </p:txBody>
      </p:sp>
      <p:sp>
        <p:nvSpPr>
          <p:cNvPr id="46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nl-BE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nl-BE" sz="4400" spc="-1" strike="noStrike">
                <a:latin typeface="Arial"/>
              </a:rPr>
              <a:t>test</a:t>
            </a:r>
            <a:endParaRPr b="0" lang="nl-BE" sz="4400" spc="-1" strike="noStrike">
              <a:latin typeface="Arial"/>
            </a:endParaRPr>
          </a:p>
        </p:txBody>
      </p:sp>
      <p:sp>
        <p:nvSpPr>
          <p:cNvPr id="48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nl-BE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nl-BE" sz="4400" spc="-1" strike="noStrike">
                <a:latin typeface="Arial"/>
              </a:rPr>
              <a:t>test</a:t>
            </a:r>
            <a:endParaRPr b="0" lang="nl-BE" sz="4400" spc="-1" strike="noStrike">
              <a:latin typeface="Arial"/>
            </a:endParaRPr>
          </a:p>
        </p:txBody>
      </p:sp>
      <p:sp>
        <p:nvSpPr>
          <p:cNvPr id="50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nl-BE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nl-BE" sz="4400" spc="-1" strike="noStrike">
                <a:latin typeface="Arial"/>
              </a:rPr>
              <a:t>test</a:t>
            </a:r>
            <a:endParaRPr b="0" lang="nl-BE" sz="4400" spc="-1" strike="noStrike">
              <a:latin typeface="Arial"/>
            </a:endParaRPr>
          </a:p>
        </p:txBody>
      </p:sp>
      <p:sp>
        <p:nvSpPr>
          <p:cNvPr id="52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nl-BE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nl-BE" sz="4400" spc="-1" strike="noStrike">
                <a:latin typeface="Arial"/>
              </a:rPr>
              <a:t>test</a:t>
            </a:r>
            <a:endParaRPr b="0" lang="nl-BE" sz="4400" spc="-1" strike="noStrike">
              <a:latin typeface="Arial"/>
            </a:endParaRPr>
          </a:p>
        </p:txBody>
      </p:sp>
      <p:sp>
        <p:nvSpPr>
          <p:cNvPr id="54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nl-BE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nl-BE" sz="4400" spc="-1" strike="noStrike">
                <a:latin typeface="Arial"/>
              </a:rPr>
              <a:t>test</a:t>
            </a:r>
            <a:endParaRPr b="0" lang="nl-BE" sz="4400" spc="-1" strike="noStrike">
              <a:latin typeface="Arial"/>
            </a:endParaRPr>
          </a:p>
        </p:txBody>
      </p:sp>
      <p:sp>
        <p:nvSpPr>
          <p:cNvPr id="56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nl-BE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nl-BE" sz="4400" spc="-1" strike="noStrike">
                <a:latin typeface="Arial"/>
              </a:rPr>
              <a:t>test</a:t>
            </a:r>
            <a:endParaRPr b="0" lang="nl-BE" sz="4400" spc="-1" strike="noStrike">
              <a:latin typeface="Arial"/>
            </a:endParaRPr>
          </a:p>
        </p:txBody>
      </p:sp>
      <p:sp>
        <p:nvSpPr>
          <p:cNvPr id="58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nl-BE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Application>LibreOffice/6.3.3.2$Windows_X86_64 LibreOffice_project/a64200df03143b798afd1ec74a12ab50359878ed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2019-12-04T21:00:53Z</dcterms:created>
  <dc:creator/>
  <dc:description/>
  <dc:language>nl-BE</dc:language>
  <cp:lastModifiedBy/>
  <dcterms:modified xsi:type="dcterms:W3CDTF">2019-12-04T21:08:23Z</dcterms:modified>
  <cp:revision>2</cp:revision>
  <dc:subject/>
  <dc:title/>
</cp:coreProperties>
</file>