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6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C9B47-B8B0-4D32-BFF4-8F29CA4F792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D6B1-48EE-4407-887C-232A86309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350994" y="1219200"/>
                <a:ext cx="8610600" cy="5073775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00050" lvl="2" indent="0">
                  <a:lnSpc>
                    <a:spcPct val="150000"/>
                  </a:lnSpc>
                  <a:buClr>
                    <a:srgbClr val="F36E21"/>
                  </a:buClr>
                  <a:buNone/>
                </a:pPr>
                <a:r>
                  <a:rPr lang="en-US" dirty="0" smtClean="0"/>
                  <a:t>AAA</a:t>
                </a:r>
                <a:endParaRPr lang="he-IL" dirty="0" smtClean="0"/>
              </a:p>
              <a:p>
                <a:pPr marL="400050" lvl="2" indent="0">
                  <a:lnSpc>
                    <a:spcPct val="150000"/>
                  </a:lnSpc>
                  <a:buClr>
                    <a:srgbClr val="F36E21"/>
                  </a:buClr>
                  <a:buNone/>
                </a:pPr>
                <a:r>
                  <a:rPr lang="en-US" dirty="0" smtClean="0"/>
                  <a:t>BBB</a:t>
                </a:r>
              </a:p>
              <a:p>
                <a:pPr marL="400050" lvl="2" indent="0">
                  <a:lnSpc>
                    <a:spcPct val="150000"/>
                  </a:lnSpc>
                  <a:buClr>
                    <a:srgbClr val="F36E2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altLang="he-IL" sz="2400" dirty="0"/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994" y="1219200"/>
                <a:ext cx="8610600" cy="5073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46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2</cp:revision>
  <dcterms:created xsi:type="dcterms:W3CDTF">2019-11-27T14:20:32Z</dcterms:created>
  <dcterms:modified xsi:type="dcterms:W3CDTF">2019-11-27T14:21:19Z</dcterms:modified>
</cp:coreProperties>
</file>