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2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/>
        </p:nvSpPr>
        <p:spPr>
          <a:xfrm>
            <a:off x="2855595" y="31236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INIT</a:t>
            </a: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op_done = 0;</a:t>
            </a:r>
            <a:endParaRPr lang="en-US" altLang="ko-KR" sz="13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result = 0;</a:t>
            </a:r>
            <a:endParaRPr lang="en-US" altLang="ko-KR" sz="13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cycle = 0;</a:t>
            </a:r>
            <a:endParaRPr lang="en-US" altLang="ko-KR" sz="1300">
              <a:solidFill>
                <a:schemeClr val="tx1"/>
              </a:solidFill>
            </a:endParaRPr>
          </a:p>
        </p:txBody>
      </p:sp>
      <p:sp>
        <p:nvSpPr>
          <p:cNvPr id="8" name=""/>
          <p:cNvSpPr/>
          <p:nvPr/>
        </p:nvSpPr>
        <p:spPr>
          <a:xfrm>
            <a:off x="4511802" y="247263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400" b="1">
                <a:solidFill>
                  <a:schemeClr val="tx1"/>
                </a:solidFill>
              </a:rPr>
              <a:t>SHIFTONLY</a:t>
            </a:r>
            <a:endParaRPr lang="en-US" altLang="ko-KR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result = result &gt;&gt;&gt; 1;</a:t>
            </a:r>
            <a:endParaRPr lang="en-US" altLang="ko-KR" sz="1200" b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cycle++;</a:t>
            </a:r>
            <a:endParaRPr lang="en-US" altLang="ko-KR" sz="1200" b="0">
              <a:solidFill>
                <a:schemeClr val="tx1"/>
              </a:solidFill>
            </a:endParaRPr>
          </a:p>
        </p:txBody>
      </p:sp>
      <p:sp>
        <p:nvSpPr>
          <p:cNvPr id="9" name=""/>
          <p:cNvSpPr/>
          <p:nvPr/>
        </p:nvSpPr>
        <p:spPr>
          <a:xfrm>
            <a:off x="6312026" y="31236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START</a:t>
            </a: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300">
              <a:solidFill>
                <a:schemeClr val="tx1"/>
              </a:solidFill>
            </a:endParaRPr>
          </a:p>
        </p:txBody>
      </p:sp>
      <p:sp>
        <p:nvSpPr>
          <p:cNvPr id="10" name=""/>
          <p:cNvSpPr/>
          <p:nvPr/>
        </p:nvSpPr>
        <p:spPr>
          <a:xfrm>
            <a:off x="7968234" y="247263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SUBSHIFT</a:t>
            </a: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result = (result  + 128’b{multiplicand,64’b0}) &gt;&gt;&gt; 1;</a:t>
            </a:r>
            <a:endParaRPr lang="en-US" altLang="ko-KR" sz="1200" b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cycle++;</a:t>
            </a:r>
            <a:endParaRPr lang="en-US" altLang="ko-KR" sz="1200" b="0">
              <a:solidFill>
                <a:schemeClr val="tx1"/>
              </a:solidFill>
            </a:endParaRPr>
          </a:p>
        </p:txBody>
      </p:sp>
      <p:sp>
        <p:nvSpPr>
          <p:cNvPr id="11" name=""/>
          <p:cNvSpPr/>
          <p:nvPr/>
        </p:nvSpPr>
        <p:spPr>
          <a:xfrm>
            <a:off x="1199387" y="247263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500" b="1">
                <a:solidFill>
                  <a:schemeClr val="tx1"/>
                </a:solidFill>
              </a:rPr>
              <a:t>ADDSHIFT</a:t>
            </a:r>
            <a:endParaRPr lang="en-US" altLang="ko-KR" sz="15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result = </a:t>
            </a:r>
            <a:endParaRPr lang="en-US" altLang="ko-KR" sz="1200" b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(result + 128’b{multiplicand,64’b0}) &gt;&gt;&gt; 1;</a:t>
            </a:r>
            <a:endParaRPr lang="en-US" altLang="ko-KR" sz="1200" b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200" b="0">
                <a:solidFill>
                  <a:schemeClr val="tx1"/>
                </a:solidFill>
              </a:rPr>
              <a:t>cycle++;</a:t>
            </a:r>
            <a:endParaRPr lang="en-US" altLang="ko-KR" sz="1200" b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000" b="0">
              <a:solidFill>
                <a:schemeClr val="tx1"/>
              </a:solidFill>
            </a:endParaRPr>
          </a:p>
        </p:txBody>
      </p:sp>
      <p:sp>
        <p:nvSpPr>
          <p:cNvPr id="12" name=""/>
          <p:cNvSpPr/>
          <p:nvPr/>
        </p:nvSpPr>
        <p:spPr>
          <a:xfrm>
            <a:off x="4511802" y="4869180"/>
            <a:ext cx="1656207" cy="1604450"/>
          </a:xfrm>
          <a:prstGeom prst="ellipse">
            <a:avLst/>
          </a:prstGeom>
          <a:noFill/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DONE</a:t>
            </a: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op_done = 1;</a:t>
            </a:r>
            <a:endParaRPr lang="en-US" altLang="ko-KR" sz="13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if(overflow)</a:t>
            </a:r>
            <a:endParaRPr lang="en-US" altLang="ko-KR" sz="13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ko-KR" sz="1300">
                <a:solidFill>
                  <a:schemeClr val="tx1"/>
                </a:solidFill>
              </a:rPr>
              <a:t>result = unknown;</a:t>
            </a:r>
            <a:endParaRPr lang="en-US" altLang="ko-KR" sz="1300">
              <a:solidFill>
                <a:schemeClr val="tx1"/>
              </a:solidFill>
            </a:endParaRPr>
          </a:p>
        </p:txBody>
      </p:sp>
      <p:cxnSp>
        <p:nvCxnSpPr>
          <p:cNvPr id="13" name=""/>
          <p:cNvCxnSpPr>
            <a:stCxn id="8" idx="0"/>
            <a:endCxn id="5" idx="0"/>
          </p:cNvCxnSpPr>
          <p:nvPr/>
        </p:nvCxnSpPr>
        <p:spPr>
          <a:xfrm rot="5400000" flipH="1">
            <a:off x="3431666" y="564392"/>
            <a:ext cx="2160270" cy="1656205"/>
          </a:xfrm>
          <a:prstGeom prst="curvedConnector3">
            <a:avLst>
              <a:gd name="adj1" fmla="val 106318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"/>
          <p:cNvCxnSpPr>
            <a:stCxn id="11" idx="0"/>
            <a:endCxn id="5" idx="0"/>
          </p:cNvCxnSpPr>
          <p:nvPr/>
        </p:nvCxnSpPr>
        <p:spPr>
          <a:xfrm rot="5400000" flipH="1" flipV="1">
            <a:off x="1775460" y="564391"/>
            <a:ext cx="2160270" cy="1656207"/>
          </a:xfrm>
          <a:prstGeom prst="curvedConnector3">
            <a:avLst>
              <a:gd name="adj1" fmla="val 106318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"/>
          <p:cNvCxnSpPr>
            <a:stCxn id="9" idx="0"/>
            <a:endCxn id="5" idx="0"/>
          </p:cNvCxnSpPr>
          <p:nvPr/>
        </p:nvCxnSpPr>
        <p:spPr>
          <a:xfrm rot="5400000">
            <a:off x="5411120" y="-1415061"/>
            <a:ext cx="1588" cy="3456431"/>
          </a:xfrm>
          <a:prstGeom prst="curvedConnector3">
            <a:avLst>
              <a:gd name="adj1" fmla="val -8338803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"/>
          <p:cNvCxnSpPr>
            <a:stCxn id="10" idx="0"/>
            <a:endCxn id="5" idx="5"/>
          </p:cNvCxnSpPr>
          <p:nvPr/>
        </p:nvCxnSpPr>
        <p:spPr>
          <a:xfrm rot="5400000" flipH="1">
            <a:off x="6137403" y="-186303"/>
            <a:ext cx="790786" cy="4527081"/>
          </a:xfrm>
          <a:prstGeom prst="curvedConnector3">
            <a:avLst>
              <a:gd name="adj1" fmla="val 50000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"/>
          <p:cNvCxnSpPr>
            <a:stCxn id="12" idx="0"/>
            <a:endCxn id="5" idx="2"/>
          </p:cNvCxnSpPr>
          <p:nvPr/>
        </p:nvCxnSpPr>
        <p:spPr>
          <a:xfrm rot="5400000" flipH="1">
            <a:off x="2220454" y="1749726"/>
            <a:ext cx="3754593" cy="2484311"/>
          </a:xfrm>
          <a:prstGeom prst="curvedConnector4">
            <a:avLst>
              <a:gd name="adj1" fmla="val 30799"/>
              <a:gd name="adj2" fmla="val 105550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"/>
          <p:cNvCxnSpPr>
            <a:stCxn id="5" idx="7"/>
            <a:endCxn id="9" idx="1"/>
          </p:cNvCxnSpPr>
          <p:nvPr/>
        </p:nvCxnSpPr>
        <p:spPr>
          <a:xfrm rot="5400000" flipV="1">
            <a:off x="5411119" y="-594539"/>
            <a:ext cx="1588" cy="2285319"/>
          </a:xfrm>
          <a:prstGeom prst="curvedConnector3">
            <a:avLst>
              <a:gd name="adj1" fmla="val -28728908"/>
            </a:avLst>
          </a:prstGeom>
          <a:ln>
            <a:solidFill>
              <a:schemeClr val="dk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"/>
          <p:cNvSpPr txBox="1"/>
          <p:nvPr/>
        </p:nvSpPr>
        <p:spPr>
          <a:xfrm>
            <a:off x="4943856" y="261516"/>
            <a:ext cx="1152144" cy="28902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 sz="1300"/>
              <a:t>op_start = 1</a:t>
            </a:r>
            <a:endParaRPr lang="en-US" altLang="ko-KR" sz="1300"/>
          </a:p>
        </p:txBody>
      </p:sp>
      <p:cxnSp>
        <p:nvCxnSpPr>
          <p:cNvPr id="20" name=""/>
          <p:cNvCxnSpPr>
            <a:stCxn id="9" idx="4"/>
            <a:endCxn id="12" idx="7"/>
          </p:cNvCxnSpPr>
          <p:nvPr/>
        </p:nvCxnSpPr>
        <p:spPr>
          <a:xfrm rot="5400000">
            <a:off x="4939129" y="2903145"/>
            <a:ext cx="3187335" cy="1214666"/>
          </a:xfrm>
          <a:prstGeom prst="curvedConnector3">
            <a:avLst>
              <a:gd name="adj1" fmla="val 61775"/>
            </a:avLst>
          </a:prstGeom>
          <a:ln>
            <a:solidFill>
              <a:schemeClr val="dk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"/>
          <p:cNvSpPr txBox="1"/>
          <p:nvPr/>
        </p:nvSpPr>
        <p:spPr>
          <a:xfrm>
            <a:off x="6096000" y="4077081"/>
            <a:ext cx="2376297" cy="72161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 sz="1400"/>
              <a:t>multiplicand = 64’b10...00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multiplier = 64’b10...00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=&gt; overflow!!</a:t>
            </a:r>
            <a:endParaRPr lang="en-US" altLang="ko-KR" sz="1400"/>
          </a:p>
        </p:txBody>
      </p:sp>
      <p:cxnSp>
        <p:nvCxnSpPr>
          <p:cNvPr id="23" name=""/>
          <p:cNvCxnSpPr>
            <a:stCxn id="11" idx="6"/>
            <a:endCxn id="8" idx="2"/>
          </p:cNvCxnSpPr>
          <p:nvPr/>
        </p:nvCxnSpPr>
        <p:spPr>
          <a:xfrm>
            <a:off x="2855595" y="3274855"/>
            <a:ext cx="1656207" cy="1588"/>
          </a:xfrm>
          <a:prstGeom prst="curvedConnector3">
            <a:avLst>
              <a:gd name="adj1" fmla="val 50000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"/>
          <p:cNvCxnSpPr>
            <a:stCxn id="9" idx="3"/>
            <a:endCxn id="8" idx="7"/>
          </p:cNvCxnSpPr>
          <p:nvPr/>
        </p:nvCxnSpPr>
        <p:spPr>
          <a:xfrm rot="5400000">
            <a:off x="5727143" y="1880165"/>
            <a:ext cx="1025752" cy="629110"/>
          </a:xfrm>
          <a:prstGeom prst="curvedConnector3">
            <a:avLst>
              <a:gd name="adj1" fmla="val 50000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"/>
          <p:cNvCxnSpPr>
            <a:stCxn id="10" idx="2"/>
            <a:endCxn id="8" idx="6"/>
          </p:cNvCxnSpPr>
          <p:nvPr/>
        </p:nvCxnSpPr>
        <p:spPr>
          <a:xfrm flipH="1">
            <a:off x="6168010" y="3274855"/>
            <a:ext cx="1800225" cy="1588"/>
          </a:xfrm>
          <a:prstGeom prst="curvedConnector3">
            <a:avLst>
              <a:gd name="adj1" fmla="val 50000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"/>
          <p:cNvCxnSpPr>
            <a:stCxn id="9" idx="5"/>
            <a:endCxn id="10" idx="1"/>
          </p:cNvCxnSpPr>
          <p:nvPr/>
        </p:nvCxnSpPr>
        <p:spPr>
          <a:xfrm rot="5400000" flipV="1">
            <a:off x="7455360" y="1952176"/>
            <a:ext cx="1025752" cy="485089"/>
          </a:xfrm>
          <a:prstGeom prst="curvedConnector3">
            <a:avLst>
              <a:gd name="adj1" fmla="val 50000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"/>
          <p:cNvCxnSpPr>
            <a:stCxn id="8" idx="5"/>
            <a:endCxn id="10" idx="3"/>
          </p:cNvCxnSpPr>
          <p:nvPr/>
        </p:nvCxnSpPr>
        <p:spPr>
          <a:xfrm rot="5400000" flipV="1">
            <a:off x="7067326" y="2700247"/>
            <a:ext cx="1588" cy="2285321"/>
          </a:xfrm>
          <a:prstGeom prst="curvedConnector3">
            <a:avLst>
              <a:gd name="adj1" fmla="val 16221572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"/>
          <p:cNvCxnSpPr>
            <a:stCxn id="11" idx="5"/>
            <a:endCxn id="10" idx="4"/>
          </p:cNvCxnSpPr>
          <p:nvPr/>
        </p:nvCxnSpPr>
        <p:spPr>
          <a:xfrm rot="5400000" flipV="1">
            <a:off x="5587210" y="867953"/>
            <a:ext cx="234966" cy="6183289"/>
          </a:xfrm>
          <a:prstGeom prst="curvedConnector3">
            <a:avLst>
              <a:gd name="adj1" fmla="val 402235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"/>
          <p:cNvCxnSpPr>
            <a:stCxn id="9" idx="3"/>
            <a:endCxn id="11" idx="7"/>
          </p:cNvCxnSpPr>
          <p:nvPr/>
        </p:nvCxnSpPr>
        <p:spPr>
          <a:xfrm rot="5400000">
            <a:off x="4070933" y="223960"/>
            <a:ext cx="1025751" cy="394152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"/>
          <p:cNvCxnSpPr>
            <a:stCxn id="8" idx="1"/>
            <a:endCxn id="11" idx="7"/>
          </p:cNvCxnSpPr>
          <p:nvPr/>
        </p:nvCxnSpPr>
        <p:spPr>
          <a:xfrm rot="5400000">
            <a:off x="3682904" y="1637741"/>
            <a:ext cx="1588" cy="2141299"/>
          </a:xfrm>
          <a:prstGeom prst="curvedConnector3">
            <a:avLst>
              <a:gd name="adj1" fmla="val -235435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"/>
          <p:cNvCxnSpPr>
            <a:stCxn id="10" idx="2"/>
            <a:endCxn id="11" idx="7"/>
          </p:cNvCxnSpPr>
          <p:nvPr/>
        </p:nvCxnSpPr>
        <p:spPr>
          <a:xfrm flipH="1" flipV="1">
            <a:off x="2613049" y="2707596"/>
            <a:ext cx="5355184" cy="567260"/>
          </a:xfrm>
          <a:prstGeom prst="curvedConnector4">
            <a:avLst>
              <a:gd name="adj1" fmla="val 24143"/>
              <a:gd name="adj2" fmla="val 2169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"/>
          <p:cNvCxnSpPr>
            <a:stCxn id="11" idx="4"/>
            <a:endCxn id="12" idx="2"/>
          </p:cNvCxnSpPr>
          <p:nvPr/>
        </p:nvCxnSpPr>
        <p:spPr>
          <a:xfrm rot="5400000" flipV="1">
            <a:off x="2472484" y="3632087"/>
            <a:ext cx="1594325" cy="2484311"/>
          </a:xfrm>
          <a:prstGeom prst="curvedConnector2">
            <a:avLst/>
          </a:prstGeom>
          <a:ln>
            <a:solidFill>
              <a:srgbClr val="69d8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"/>
          <p:cNvCxnSpPr>
            <a:stCxn id="8" idx="4"/>
            <a:endCxn id="12" idx="0"/>
          </p:cNvCxnSpPr>
          <p:nvPr/>
        </p:nvCxnSpPr>
        <p:spPr>
          <a:xfrm rot="5400000" flipV="1">
            <a:off x="4944650" y="4472336"/>
            <a:ext cx="792099" cy="1588"/>
          </a:xfrm>
          <a:prstGeom prst="curvedConnector3">
            <a:avLst>
              <a:gd name="adj1" fmla="val 50000"/>
            </a:avLst>
          </a:prstGeom>
          <a:ln>
            <a:solidFill>
              <a:srgbClr val="69d8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"/>
          <p:cNvCxnSpPr>
            <a:stCxn id="10" idx="5"/>
            <a:endCxn id="12" idx="6"/>
          </p:cNvCxnSpPr>
          <p:nvPr/>
        </p:nvCxnSpPr>
        <p:spPr>
          <a:xfrm rot="5400000">
            <a:off x="6860309" y="3149815"/>
            <a:ext cx="1829290" cy="3213890"/>
          </a:xfrm>
          <a:prstGeom prst="curvedConnector2">
            <a:avLst/>
          </a:prstGeom>
          <a:ln>
            <a:solidFill>
              <a:srgbClr val="69d8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"/>
          <p:cNvCxnSpPr/>
          <p:nvPr/>
        </p:nvCxnSpPr>
        <p:spPr>
          <a:xfrm>
            <a:off x="8328279" y="188595"/>
            <a:ext cx="585563" cy="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"/>
          <p:cNvCxnSpPr/>
          <p:nvPr/>
        </p:nvCxnSpPr>
        <p:spPr>
          <a:xfrm>
            <a:off x="8328278" y="547326"/>
            <a:ext cx="585563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"/>
          <p:cNvCxnSpPr/>
          <p:nvPr/>
        </p:nvCxnSpPr>
        <p:spPr>
          <a:xfrm>
            <a:off x="8328278" y="803909"/>
            <a:ext cx="58556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"/>
          <p:cNvCxnSpPr/>
          <p:nvPr/>
        </p:nvCxnSpPr>
        <p:spPr>
          <a:xfrm>
            <a:off x="8328278" y="1114585"/>
            <a:ext cx="585563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"/>
          <p:cNvCxnSpPr/>
          <p:nvPr/>
        </p:nvCxnSpPr>
        <p:spPr>
          <a:xfrm>
            <a:off x="8328278" y="1392495"/>
            <a:ext cx="585563" cy="0"/>
          </a:xfrm>
          <a:prstGeom prst="straightConnector1">
            <a:avLst/>
          </a:prstGeom>
          <a:ln>
            <a:solidFill>
              <a:srgbClr val="69d8a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"/>
          <p:cNvSpPr txBox="1"/>
          <p:nvPr/>
        </p:nvSpPr>
        <p:spPr>
          <a:xfrm>
            <a:off x="8913842" y="-1"/>
            <a:ext cx="3278158" cy="160782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 sz="2000"/>
              <a:t>op_clear = 1</a:t>
            </a:r>
            <a:endParaRPr lang="en-US" altLang="ko-KR" sz="2000"/>
          </a:p>
          <a:p>
            <a:pPr>
              <a:defRPr/>
            </a:pPr>
            <a:r>
              <a:rPr lang="en-US" altLang="ko-KR" sz="2000"/>
              <a:t>y = 10 (1 bar)</a:t>
            </a:r>
            <a:endParaRPr lang="en-US" altLang="ko-KR" sz="2000"/>
          </a:p>
          <a:p>
            <a:pPr>
              <a:defRPr/>
            </a:pPr>
            <a:r>
              <a:rPr lang="en-US" altLang="ko-KR" sz="2000"/>
              <a:t>y = 11 or 00 (0)</a:t>
            </a:r>
            <a:endParaRPr lang="en-US" altLang="ko-KR" sz="2000"/>
          </a:p>
          <a:p>
            <a:pPr>
              <a:defRPr/>
            </a:pPr>
            <a:r>
              <a:rPr lang="en-US" altLang="ko-KR" sz="2000"/>
              <a:t>y = 01 (1)</a:t>
            </a:r>
            <a:endParaRPr lang="en-US" altLang="ko-KR" sz="2000"/>
          </a:p>
          <a:p>
            <a:pPr>
              <a:defRPr/>
            </a:pPr>
            <a:r>
              <a:rPr lang="en-US" altLang="ko-KR" sz="2000"/>
              <a:t>cycle = 64</a:t>
            </a:r>
            <a:endParaRPr lang="en-US" altLang="ko-KR" sz="2000"/>
          </a:p>
        </p:txBody>
      </p:sp>
      <p:cxnSp>
        <p:nvCxnSpPr>
          <p:cNvPr id="45" name=""/>
          <p:cNvCxnSpPr>
            <a:endCxn id="5" idx="1"/>
          </p:cNvCxnSpPr>
          <p:nvPr/>
        </p:nvCxnSpPr>
        <p:spPr>
          <a:xfrm>
            <a:off x="1847469" y="188595"/>
            <a:ext cx="1250672" cy="358731"/>
          </a:xfrm>
          <a:prstGeom prst="curvedConnector2">
            <a:avLst/>
          </a:prstGeom>
          <a:ln>
            <a:solidFill>
              <a:schemeClr val="dk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"/>
          <p:cNvSpPr txBox="1"/>
          <p:nvPr/>
        </p:nvSpPr>
        <p:spPr>
          <a:xfrm>
            <a:off x="1343405" y="223416"/>
            <a:ext cx="1368171" cy="36522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ko-KR"/>
              <a:t>~reset_n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Title</a:t>
            </a:r>
            <a:endParaRPr lang="en-US" alt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/>
          <p:nvPr/>
        </p:nvSpPr>
        <p:spPr>
          <a:xfrm>
            <a:off x="2567559" y="1916811"/>
            <a:ext cx="4680585" cy="3960495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/>
              <a:t>For Animation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1" animBg="1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62</ep:Words>
  <ep:PresentationFormat>화면 슬라이드 쇼(4:3)</ep:PresentationFormat>
  <ep:Paragraphs>31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한컴오피스</vt:lpstr>
      <vt:lpstr>슬라이드 1</vt:lpstr>
      <vt:lpstr>Title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2019-10-31T12:33:32.024</dcterms:created>
  <dc:creator>PGM</dc:creator>
  <cp:lastModifiedBy>PGM</cp:lastModifiedBy>
  <dcterms:modified xsi:type="dcterms:W3CDTF">2019-11-20T05:46:17.024</dcterms:modified>
  <cp:revision>12</cp:revision>
  <cp:version>1000.0000.01</cp:version>
</cp:coreProperties>
</file>