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6" r:id="rId2"/>
  </p:sldIdLst>
  <p:sldSz cx="8640763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1" autoAdjust="0"/>
    <p:restoredTop sz="94660"/>
  </p:normalViewPr>
  <p:slideViewPr>
    <p:cSldViewPr snapToGrid="0">
      <p:cViewPr varScale="1">
        <p:scale>
          <a:sx n="90" d="100"/>
          <a:sy n="90" d="100"/>
        </p:scale>
        <p:origin x="5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891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06639"/>
            <a:ext cx="7452658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533187"/>
            <a:ext cx="7452658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06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67913" rtl="0" eaLnBrk="1" latinLnBrk="0" hangingPunct="1">
        <a:lnSpc>
          <a:spcPct val="90000"/>
        </a:lnSpc>
        <a:spcBef>
          <a:spcPct val="0"/>
        </a:spcBef>
        <a:buNone/>
        <a:defRPr sz="36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978" indent="-191978" algn="l" defTabSz="767913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51" kern="1200">
          <a:solidFill>
            <a:schemeClr val="tx1"/>
          </a:solidFill>
          <a:latin typeface="+mn-lt"/>
          <a:ea typeface="+mn-ea"/>
          <a:cs typeface="+mn-cs"/>
        </a:defRPr>
      </a:lvl1pPr>
      <a:lvl2pPr marL="57593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2pPr>
      <a:lvl3pPr marL="95989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34384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72780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211176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49571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879674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26363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1pPr>
      <a:lvl2pPr marL="383957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6791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15187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53582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191978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303739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68769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071652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80F89AB-BC1D-4084-846A-6F15A583ACBC}"/>
              </a:ext>
            </a:extLst>
          </p:cNvPr>
          <p:cNvSpPr/>
          <p:nvPr/>
        </p:nvSpPr>
        <p:spPr>
          <a:xfrm>
            <a:off x="360000" y="2520000"/>
            <a:ext cx="2880000" cy="2880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75000">
                <a:srgbClr val="0070C0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B2BF75-66F7-4427-82E7-58C0104AADB3}"/>
              </a:ext>
            </a:extLst>
          </p:cNvPr>
          <p:cNvSpPr/>
          <p:nvPr/>
        </p:nvSpPr>
        <p:spPr>
          <a:xfrm>
            <a:off x="720000" y="166491"/>
            <a:ext cx="2160000" cy="2160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0070C0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F70C5F2-620B-4616-B5B6-1B67F27800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0282" y="2412701"/>
            <a:ext cx="2979678" cy="29872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B1D6508-0304-4B40-8253-60495C7EBD9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67" t="7671" r="5772" b="31131"/>
          <a:stretch/>
        </p:blipFill>
        <p:spPr>
          <a:xfrm>
            <a:off x="5013800" y="2979060"/>
            <a:ext cx="2072641" cy="13944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22C37D9-FA55-4553-AA14-11FDF6C6BDB4}"/>
              </a:ext>
            </a:extLst>
          </p:cNvPr>
          <p:cNvSpPr txBox="1"/>
          <p:nvPr/>
        </p:nvSpPr>
        <p:spPr>
          <a:xfrm>
            <a:off x="3618186" y="299545"/>
            <a:ext cx="43025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Stops with "Standard Colors"</a:t>
            </a:r>
          </a:p>
          <a:p>
            <a:r>
              <a:rPr lang="en-US"/>
              <a:t>"Blue" = #0070C0</a:t>
            </a:r>
          </a:p>
          <a:p>
            <a:r>
              <a:rPr lang="en-US"/>
              <a:t>"Yellow" = #FFFF00 </a:t>
            </a:r>
          </a:p>
        </p:txBody>
      </p:sp>
    </p:spTree>
    <p:extLst>
      <p:ext uri="{BB962C8B-B14F-4D97-AF65-F5344CB8AC3E}">
        <p14:creationId xmlns:p14="http://schemas.microsoft.com/office/powerpoint/2010/main" val="107836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5BE51DD-FEFD-41BD-BC9A-87613D50E9A8}" vid="{4E03261A-CC9A-42E9-97D1-CB20A6695C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Quer24x16</Template>
  <TotalTime>15</TotalTime>
  <Words>18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Henschel</dc:creator>
  <cp:lastModifiedBy>Regina Henschel</cp:lastModifiedBy>
  <cp:revision>2</cp:revision>
  <dcterms:created xsi:type="dcterms:W3CDTF">2020-07-23T11:13:40Z</dcterms:created>
  <dcterms:modified xsi:type="dcterms:W3CDTF">2020-07-23T11:32:28Z</dcterms:modified>
</cp:coreProperties>
</file>