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478" autoAdjust="0"/>
  </p:normalViewPr>
  <p:slideViewPr>
    <p:cSldViewPr snapToGrid="0" snapToObjects="1">
      <p:cViewPr varScale="1">
        <p:scale>
          <a:sx n="70" d="100"/>
          <a:sy n="70" d="100"/>
        </p:scale>
        <p:origin x="-174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Advanced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Proficient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Sheet1!$B$3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Basic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0.28000000000000003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Below Basic</c:v>
                </c:pt>
              </c:strCache>
            </c:strRef>
          </c:tx>
          <c:invertIfNegative val="0"/>
          <c:cat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cat>
          <c:val>
            <c:numRef>
              <c:f>Sheet1!$B$5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35104"/>
        <c:axId val="24745088"/>
      </c:barChart>
      <c:catAx>
        <c:axId val="24735104"/>
        <c:scaling>
          <c:orientation val="minMax"/>
        </c:scaling>
        <c:delete val="1"/>
        <c:axPos val="l"/>
        <c:majorTickMark val="out"/>
        <c:minorTickMark val="none"/>
        <c:tickLblPos val="nextTo"/>
        <c:crossAx val="24745088"/>
        <c:crosses val="autoZero"/>
        <c:auto val="1"/>
        <c:lblAlgn val="ctr"/>
        <c:lblOffset val="100"/>
        <c:noMultiLvlLbl val="0"/>
      </c:catAx>
      <c:valAx>
        <c:axId val="24745088"/>
        <c:scaling>
          <c:orientation val="minMax"/>
        </c:scaling>
        <c:delete val="0"/>
        <c:axPos val="b"/>
        <c:majorGridlines/>
        <c:minorGridlines/>
        <c:numFmt formatCode="0%" sourceLinked="1"/>
        <c:majorTickMark val="out"/>
        <c:minorTickMark val="none"/>
        <c:tickLblPos val="nextTo"/>
        <c:crossAx val="2473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C112D-863C-B244-832D-E7B916B7DEF8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34E87-2C33-9042-871A-C32412CC2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60DE7-F9E9-ED46-8540-29C7A37E15EA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80AD-6923-504A-AD0A-38469FC08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353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EDF 5400 Fall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852F-A756-194A-B6C8-532A3BF13487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EDF 5400 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52F-A756-194A-B6C8-532A3BF13487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90046089"/>
              </p:ext>
            </p:extLst>
          </p:nvPr>
        </p:nvGraphicFramePr>
        <p:xfrm>
          <a:off x="457200" y="1430953"/>
          <a:ext cx="8229600" cy="2214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Distributional Shape</dc:title>
  <dc:creator>Russell Almond</dc:creator>
  <cp:lastModifiedBy>xisco</cp:lastModifiedBy>
  <cp:revision>78</cp:revision>
  <cp:lastPrinted>2011-09-07T15:57:33Z</cp:lastPrinted>
  <dcterms:created xsi:type="dcterms:W3CDTF">2012-01-11T14:56:51Z</dcterms:created>
  <dcterms:modified xsi:type="dcterms:W3CDTF">2019-11-06T15:04:05Z</dcterms:modified>
</cp:coreProperties>
</file>