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CE2F00-1A7B-44D3-9C37-E815D8C29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6C6C88C-57A1-404F-B71C-6E02D45B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680B0C-81E9-45CE-8F54-6C3204E9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3971DA-A4C8-4B1F-B20D-B4F7E282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1B5E12-DB44-4F90-A829-6156D254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91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AFED7C-8A5C-437B-BFC4-580186E5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3F2DD2-0B8A-4E6C-9737-EEA6D5BF8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FEA38F-8198-484D-B749-B367D2AB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60FB3F-6D31-4579-9A38-609AC173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59318F-D427-4299-9D6D-8BCB65E2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55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0AC7F7F-A7C0-4F00-BF9F-6F72ED1237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23FBCA-BDEC-45A5-8DD1-6FE8024F3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C0ACA3-AD6B-4DCE-BC5A-98E067AC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088D4A-D8A8-43B2-848E-D536914C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E114B3-DBBE-49A8-926F-CDA87F1B5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38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B4D0DB-5EEE-4313-A273-C6C82FBA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63A1AE-0E4A-4F0D-BD15-11A82DB1A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1FE12A-EADF-4906-9155-0E50629DD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A228CE-EB65-4ADB-9FE9-57048E2C4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9B8DF2-8193-4327-AC49-9447803F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67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FD2C8-EFE6-4282-95BE-D3F127546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FF9641-FE59-45A6-89D6-DDA73FE0E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5D9F28-AF7E-4640-8325-73B0F5AC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4DD89C-14BE-4617-B301-9EA83250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108997-B993-4886-9967-B7EB4887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65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A41CA4-5728-453C-9101-56826BBD6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9FBC3C-1EEC-42D2-8BFC-DF685B3D4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CD0F8B4-8CA3-48E9-BC3D-F67D4C153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22735E-732F-4B87-88C6-C3119B4A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9A0669C-5397-4537-BD3D-208C5B93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F7B061-3BCA-4279-9A8F-77750728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4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BABA3F-3F24-416E-9515-B49EA092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264998-4467-4CE7-B510-6C6F88EF4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08784F-E412-46A7-9BF5-F8A68CF36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3087686-91DF-4778-9279-0DF8A6B72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22C3951-4554-4954-9E07-A47211FFF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4A9E87F-5CC1-4520-BAE3-A2E2E9FD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0CAC0B6-12BF-46C5-B8AC-FD60B438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D14C397-7FD4-4F9E-8BC4-8DC755C6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27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8044A3-0E98-444D-B36B-3DD081DA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2B09E7-EF58-427A-ADB7-AD2E5C36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FA3E41C-51E0-49B3-A68D-2389753A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790E60D-ACCB-4CC3-BB81-8C234491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71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896A921-541F-483C-BD42-DEC8899D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5299572-ED81-453C-B44F-5E96BEDD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F8662F-2C30-4E87-95AA-D7B672DD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8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B05997-9722-4CCD-B16B-659B2083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A73181-6BAB-45AF-B995-CA8BC50DF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992BA7-0645-4FC9-902F-AA0E6686B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32FB8D-2342-4193-BD0A-CDEC9219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5DAE7F-E13F-4F36-BE04-4B063FF0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C874BD-3D60-492C-B1F6-35A79762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83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F39F7-0F6B-44C1-9B1B-D846A98D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0FB4D8C-56CE-4A51-8A98-DBFAD7160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6F156D7-7D23-43D9-9212-06BD01411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D2A7A4-1F6E-4C7C-9563-68AEAE3B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01789F-FCC6-44DC-AC46-305878AE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7EF3C8-D789-45F1-837D-98BF6FA1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8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E1AF478-8255-4B22-925E-4A7586E5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EDFE00-22A6-4C07-AD85-2BC8694EB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DF6DDB-68C7-433C-B3AF-352587EC0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64CD5-9405-4056-9764-FAFF7CB10B2B}" type="datetimeFigureOut">
              <a:rPr lang="zh-CN" altLang="en-US" smtClean="0"/>
              <a:t>2019/11/6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B2C3C5-2D68-4CBB-AE2B-2D728EF20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D478CE-4BBB-4D28-9549-FB88A342D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28D36-9759-4016-AED5-2E082F9C01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91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3271A6-5039-453C-A987-4FB7B004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highlight>
                  <a:srgbClr val="00FFFF"/>
                </a:highlight>
              </a:rPr>
              <a:t>Hello world</a:t>
            </a:r>
          </a:p>
          <a:p>
            <a:pPr marL="0" indent="0">
              <a:buNone/>
            </a:pPr>
            <a:r>
              <a:rPr lang="zh-CN" altLang="en-US" dirty="0"/>
              <a:t>​​​​</a:t>
            </a:r>
          </a:p>
        </p:txBody>
      </p:sp>
    </p:spTree>
    <p:extLst>
      <p:ext uri="{BB962C8B-B14F-4D97-AF65-F5344CB8AC3E}">
        <p14:creationId xmlns:p14="http://schemas.microsoft.com/office/powerpoint/2010/main" val="117331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解析数据</dc:title>
  <dc:creator>huanhuan zhang</dc:creator>
  <cp:lastModifiedBy>Windows 用户</cp:lastModifiedBy>
  <cp:revision>9</cp:revision>
  <dcterms:created xsi:type="dcterms:W3CDTF">2018-01-09T06:33:27Z</dcterms:created>
  <dcterms:modified xsi:type="dcterms:W3CDTF">2019-11-06T06:43:03Z</dcterms:modified>
</cp:coreProperties>
</file>