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</p:sldMasterIdLst>
  <p:notesMasterIdLst>
    <p:notesMasterId r:id="rId5"/>
  </p:notesMasterIdLst>
  <p:sldIdLst>
    <p:sldId id="386" r:id="rId2"/>
    <p:sldId id="376" r:id="rId3"/>
    <p:sldId id="366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5" userDrawn="1">
          <p15:clr>
            <a:srgbClr val="A4A3A4"/>
          </p15:clr>
        </p15:guide>
        <p15:guide id="4" pos="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i Leauanae" initials="T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246"/>
    <a:srgbClr val="EEEEEE"/>
    <a:srgbClr val="02D35F"/>
    <a:srgbClr val="E35205"/>
    <a:srgbClr val="A4ABB1"/>
    <a:srgbClr val="02A49C"/>
    <a:srgbClr val="A0FF5F"/>
    <a:srgbClr val="595959"/>
    <a:srgbClr val="F2F2F2"/>
    <a:srgbClr val="00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F8F80-7687-0CD5-981A-E9471AD5215D}" v="79" dt="2019-10-26T17:07:51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65" autoAdjust="0"/>
    <p:restoredTop sz="95518" autoAdjust="0"/>
  </p:normalViewPr>
  <p:slideViewPr>
    <p:cSldViewPr snapToGrid="0" showGuides="1">
      <p:cViewPr varScale="1">
        <p:scale>
          <a:sx n="149" d="100"/>
          <a:sy n="149" d="100"/>
        </p:scale>
        <p:origin x="108" y="648"/>
      </p:cViewPr>
      <p:guideLst>
        <p:guide orient="horz" pos="2805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6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3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9" y="4823647"/>
            <a:ext cx="260349" cy="1142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75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4822031"/>
            <a:ext cx="1885950" cy="1143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75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>
                <a:solidFill>
                  <a:srgbClr val="444444">
                    <a:lumMod val="60000"/>
                    <a:lumOff val="40000"/>
                  </a:srgbClr>
                </a:solidFill>
              </a:rPr>
              <a:t>Confidential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203597"/>
            <a:ext cx="8222117" cy="632744"/>
          </a:xfrm>
        </p:spPr>
        <p:txBody>
          <a:bodyPr wrap="square" anchor="t"/>
          <a:lstStyle>
            <a:lvl1pPr>
              <a:lnSpc>
                <a:spcPct val="90000"/>
              </a:lnSpc>
              <a:defRPr sz="24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1" y="4821175"/>
            <a:ext cx="914401" cy="114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5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10/26/2019</a:t>
            </a:fld>
            <a:endParaRPr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62481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631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4632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050">
                <a:solidFill>
                  <a:schemeClr val="bg2"/>
                </a:solidFill>
                <a:latin typeface="Museo Sans For Dell" pitchFamily="2" charset="0"/>
              </a:defRPr>
            </a:lvl1pPr>
            <a:lvl2pPr marL="429816" indent="-17383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9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AAAAAA"/>
              </a:buClr>
              <a:defRPr sz="75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225"/>
              </a:spcBef>
              <a:spcAft>
                <a:spcPts val="0"/>
              </a:spcAft>
              <a:buClr>
                <a:srgbClr val="AAAAAA"/>
              </a:buClr>
              <a:defRPr sz="105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225"/>
              </a:spcBef>
              <a:spcAft>
                <a:spcPts val="0"/>
              </a:spcAft>
              <a:buClr>
                <a:srgbClr val="AAAAAA"/>
              </a:buClr>
              <a:defRPr sz="9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659830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631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767587957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60120"/>
            <a:ext cx="8229600" cy="1025922"/>
          </a:xfrm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Museo Sans For Dell" pitchFamily="2" charset="0"/>
              </a:defRPr>
            </a:lvl1pPr>
            <a:lvl2pPr marL="429816" indent="-173831"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35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defRPr sz="105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225"/>
              </a:spcBef>
              <a:spcAft>
                <a:spcPts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462915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462915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75415223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6" r:id="rId3"/>
    <p:sldLayoutId id="2147483823" r:id="rId4"/>
    <p:sldLayoutId id="2147483802" r:id="rId5"/>
    <p:sldLayoutId id="2147483805" r:id="rId6"/>
    <p:sldLayoutId id="2147483777" r:id="rId7"/>
    <p:sldLayoutId id="2147483801" r:id="rId8"/>
    <p:sldLayoutId id="2147483778" r:id="rId9"/>
    <p:sldLayoutId id="2147483785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803" r:id="rId17"/>
    <p:sldLayoutId id="2147483804" r:id="rId18"/>
    <p:sldLayoutId id="2147483799" r:id="rId19"/>
    <p:sldLayoutId id="2147483822" r:id="rId20"/>
    <p:sldLayoutId id="2147483824" r:id="rId21"/>
    <p:sldLayoutId id="2147483825" r:id="rId22"/>
    <p:sldLayoutId id="2147483826" r:id="rId23"/>
    <p:sldLayoutId id="2147483828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382"/>
          <p:cNvGrpSpPr/>
          <p:nvPr/>
        </p:nvGrpSpPr>
        <p:grpSpPr>
          <a:xfrm>
            <a:off x="387276" y="967500"/>
            <a:ext cx="8595360" cy="4024047"/>
            <a:chOff x="411710" y="1094925"/>
            <a:chExt cx="8495367" cy="5261119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84" name="Freeform 383"/>
            <p:cNvSpPr>
              <a:spLocks noChangeAspect="1"/>
            </p:cNvSpPr>
            <p:nvPr/>
          </p:nvSpPr>
          <p:spPr bwMode="gray">
            <a:xfrm>
              <a:off x="7826514" y="5801794"/>
              <a:ext cx="86445" cy="10054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85" name="Freeform 384"/>
            <p:cNvSpPr>
              <a:spLocks noChangeAspect="1"/>
            </p:cNvSpPr>
            <p:nvPr/>
          </p:nvSpPr>
          <p:spPr bwMode="gray">
            <a:xfrm>
              <a:off x="7076603" y="4938984"/>
              <a:ext cx="959538" cy="81136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86" name="Freeform 385"/>
            <p:cNvSpPr>
              <a:spLocks noChangeAspect="1"/>
            </p:cNvSpPr>
            <p:nvPr/>
          </p:nvSpPr>
          <p:spPr bwMode="gray">
            <a:xfrm>
              <a:off x="8340862" y="5799455"/>
              <a:ext cx="183697" cy="21511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87" name="Freeform 386"/>
            <p:cNvSpPr>
              <a:spLocks noChangeAspect="1"/>
            </p:cNvSpPr>
            <p:nvPr/>
          </p:nvSpPr>
          <p:spPr bwMode="gray">
            <a:xfrm>
              <a:off x="8487817" y="5600707"/>
              <a:ext cx="136151" cy="231486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88" name="Freeform 387"/>
            <p:cNvSpPr>
              <a:spLocks noChangeAspect="1"/>
            </p:cNvSpPr>
            <p:nvPr/>
          </p:nvSpPr>
          <p:spPr bwMode="gray">
            <a:xfrm>
              <a:off x="8280350" y="5191514"/>
              <a:ext cx="69155" cy="6079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89" name="Freeform 388"/>
            <p:cNvSpPr>
              <a:spLocks noChangeAspect="1"/>
            </p:cNvSpPr>
            <p:nvPr/>
          </p:nvSpPr>
          <p:spPr bwMode="gray">
            <a:xfrm>
              <a:off x="6037107" y="3437837"/>
              <a:ext cx="261497" cy="135619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0" name="Freeform 389"/>
            <p:cNvSpPr>
              <a:spLocks noChangeAspect="1"/>
            </p:cNvSpPr>
            <p:nvPr/>
          </p:nvSpPr>
          <p:spPr bwMode="gray">
            <a:xfrm>
              <a:off x="5993884" y="3512662"/>
              <a:ext cx="179374" cy="144971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1" name="Freeform 390"/>
            <p:cNvSpPr>
              <a:spLocks noChangeAspect="1"/>
            </p:cNvSpPr>
            <p:nvPr/>
          </p:nvSpPr>
          <p:spPr bwMode="gray">
            <a:xfrm>
              <a:off x="6078166" y="3543058"/>
              <a:ext cx="6485" cy="935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2" name="Freeform 391"/>
            <p:cNvSpPr>
              <a:spLocks noChangeAspect="1"/>
            </p:cNvSpPr>
            <p:nvPr/>
          </p:nvSpPr>
          <p:spPr bwMode="gray">
            <a:xfrm>
              <a:off x="6093294" y="3547735"/>
              <a:ext cx="6485" cy="4677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3" name="Freeform 392"/>
            <p:cNvSpPr>
              <a:spLocks noChangeAspect="1"/>
            </p:cNvSpPr>
            <p:nvPr/>
          </p:nvSpPr>
          <p:spPr bwMode="gray">
            <a:xfrm>
              <a:off x="6067361" y="3552411"/>
              <a:ext cx="4322" cy="4677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4" name="Freeform 393"/>
            <p:cNvSpPr>
              <a:spLocks noChangeAspect="1"/>
            </p:cNvSpPr>
            <p:nvPr/>
          </p:nvSpPr>
          <p:spPr bwMode="gray">
            <a:xfrm>
              <a:off x="5829639" y="3599177"/>
              <a:ext cx="341457" cy="28058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5" name="Freeform 394"/>
            <p:cNvSpPr>
              <a:spLocks noChangeAspect="1"/>
            </p:cNvSpPr>
            <p:nvPr/>
          </p:nvSpPr>
          <p:spPr bwMode="gray">
            <a:xfrm>
              <a:off x="6655186" y="4520441"/>
              <a:ext cx="257174" cy="29461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6" name="Freeform 395"/>
            <p:cNvSpPr>
              <a:spLocks noChangeAspect="1"/>
            </p:cNvSpPr>
            <p:nvPr/>
          </p:nvSpPr>
          <p:spPr bwMode="gray">
            <a:xfrm>
              <a:off x="6892910" y="4815059"/>
              <a:ext cx="218274" cy="74824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7" name="Freeform 396"/>
            <p:cNvSpPr>
              <a:spLocks noChangeAspect="1"/>
            </p:cNvSpPr>
            <p:nvPr/>
          </p:nvSpPr>
          <p:spPr bwMode="gray">
            <a:xfrm>
              <a:off x="6979354" y="4553177"/>
              <a:ext cx="235563" cy="217457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8" name="Freeform 397"/>
            <p:cNvSpPr>
              <a:spLocks noChangeAspect="1"/>
            </p:cNvSpPr>
            <p:nvPr/>
          </p:nvSpPr>
          <p:spPr bwMode="gray">
            <a:xfrm>
              <a:off x="7915120" y="4770631"/>
              <a:ext cx="95089" cy="5612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399" name="Freeform 398"/>
            <p:cNvSpPr>
              <a:spLocks noChangeAspect="1"/>
            </p:cNvSpPr>
            <p:nvPr/>
          </p:nvSpPr>
          <p:spPr bwMode="gray">
            <a:xfrm>
              <a:off x="7740068" y="4730882"/>
              <a:ext cx="235563" cy="208103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00" name="Group 399"/>
            <p:cNvGrpSpPr>
              <a:grpSpLocks noChangeAspect="1"/>
            </p:cNvGrpSpPr>
            <p:nvPr/>
          </p:nvGrpSpPr>
          <p:grpSpPr bwMode="gray">
            <a:xfrm>
              <a:off x="7176067" y="4181464"/>
              <a:ext cx="220435" cy="341386"/>
              <a:chOff x="3802" y="2280"/>
              <a:chExt cx="102" cy="146"/>
            </a:xfrm>
            <a:grpFill/>
          </p:grpSpPr>
          <p:sp>
            <p:nvSpPr>
              <p:cNvPr id="728" name="Freeform 727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9" name="Freeform 728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0" name="Freeform 729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1" name="Freeform 730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2" name="Freeform 731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3" name="Freeform 732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4" name="Freeform 733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5" name="Freeform 734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6" name="Freeform 735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7" name="Freeform 736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38" name="Freeform 737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01" name="Freeform 400"/>
            <p:cNvSpPr>
              <a:spLocks noChangeAspect="1"/>
            </p:cNvSpPr>
            <p:nvPr/>
          </p:nvSpPr>
          <p:spPr bwMode="gray">
            <a:xfrm>
              <a:off x="7098216" y="4534471"/>
              <a:ext cx="32417" cy="28059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2" name="Freeform 401"/>
            <p:cNvSpPr>
              <a:spLocks noChangeAspect="1"/>
            </p:cNvSpPr>
            <p:nvPr/>
          </p:nvSpPr>
          <p:spPr bwMode="gray">
            <a:xfrm>
              <a:off x="7147922" y="4747249"/>
              <a:ext cx="6485" cy="2104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3" name="Freeform 402"/>
            <p:cNvSpPr>
              <a:spLocks noChangeAspect="1"/>
            </p:cNvSpPr>
            <p:nvPr/>
          </p:nvSpPr>
          <p:spPr bwMode="gray">
            <a:xfrm>
              <a:off x="7353228" y="4878191"/>
              <a:ext cx="58351" cy="2805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4" name="Freeform 403"/>
            <p:cNvSpPr>
              <a:spLocks noChangeAspect="1"/>
            </p:cNvSpPr>
            <p:nvPr/>
          </p:nvSpPr>
          <p:spPr bwMode="gray">
            <a:xfrm>
              <a:off x="7325133" y="4896895"/>
              <a:ext cx="36740" cy="32737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5" name="Freeform 404"/>
            <p:cNvSpPr>
              <a:spLocks noChangeAspect="1"/>
            </p:cNvSpPr>
            <p:nvPr/>
          </p:nvSpPr>
          <p:spPr bwMode="gray">
            <a:xfrm>
              <a:off x="7428867" y="4735559"/>
              <a:ext cx="69155" cy="28059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6" name="Freeform 405"/>
            <p:cNvSpPr>
              <a:spLocks noChangeAspect="1"/>
            </p:cNvSpPr>
            <p:nvPr/>
          </p:nvSpPr>
          <p:spPr bwMode="gray">
            <a:xfrm>
              <a:off x="7214916" y="4620985"/>
              <a:ext cx="149119" cy="18939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7" name="Freeform 406"/>
            <p:cNvSpPr>
              <a:spLocks noChangeAspect="1"/>
            </p:cNvSpPr>
            <p:nvPr/>
          </p:nvSpPr>
          <p:spPr bwMode="gray">
            <a:xfrm>
              <a:off x="7415901" y="4606955"/>
              <a:ext cx="34578" cy="7950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8" name="Freeform 407"/>
            <p:cNvSpPr>
              <a:spLocks noChangeAspect="1"/>
            </p:cNvSpPr>
            <p:nvPr/>
          </p:nvSpPr>
          <p:spPr bwMode="gray">
            <a:xfrm>
              <a:off x="7500184" y="4674765"/>
              <a:ext cx="246368" cy="224471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09" name="Freeform 408"/>
            <p:cNvSpPr>
              <a:spLocks noChangeAspect="1"/>
            </p:cNvSpPr>
            <p:nvPr/>
          </p:nvSpPr>
          <p:spPr bwMode="gray">
            <a:xfrm>
              <a:off x="7973469" y="4730882"/>
              <a:ext cx="56190" cy="5612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10" name="Freeform 409"/>
            <p:cNvSpPr>
              <a:spLocks noChangeAspect="1"/>
            </p:cNvSpPr>
            <p:nvPr/>
          </p:nvSpPr>
          <p:spPr bwMode="gray">
            <a:xfrm>
              <a:off x="6817270" y="4057470"/>
              <a:ext cx="170730" cy="388146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11" name="Freeform 410"/>
            <p:cNvSpPr>
              <a:spLocks noChangeAspect="1"/>
            </p:cNvSpPr>
            <p:nvPr/>
          </p:nvSpPr>
          <p:spPr bwMode="gray">
            <a:xfrm>
              <a:off x="6994480" y="4487707"/>
              <a:ext cx="229080" cy="154324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12" name="Freeform 411"/>
            <p:cNvSpPr>
              <a:spLocks noChangeAspect="1"/>
            </p:cNvSpPr>
            <p:nvPr/>
          </p:nvSpPr>
          <p:spPr bwMode="gray">
            <a:xfrm>
              <a:off x="6771887" y="4492383"/>
              <a:ext cx="97251" cy="137956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13" name="Freeform 412"/>
            <p:cNvSpPr>
              <a:spLocks noChangeAspect="1"/>
            </p:cNvSpPr>
            <p:nvPr/>
          </p:nvSpPr>
          <p:spPr bwMode="gray">
            <a:xfrm>
              <a:off x="6711376" y="4125281"/>
              <a:ext cx="185856" cy="395163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14" name="Freeform 413"/>
            <p:cNvSpPr>
              <a:spLocks noChangeAspect="1"/>
            </p:cNvSpPr>
            <p:nvPr/>
          </p:nvSpPr>
          <p:spPr bwMode="gray">
            <a:xfrm>
              <a:off x="6583868" y="3912500"/>
              <a:ext cx="209629" cy="491030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15" name="Freeform 414"/>
            <p:cNvSpPr>
              <a:spLocks noChangeAspect="1"/>
            </p:cNvSpPr>
            <p:nvPr/>
          </p:nvSpPr>
          <p:spPr bwMode="gray">
            <a:xfrm>
              <a:off x="6821591" y="4286619"/>
              <a:ext cx="125346" cy="109897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16" name="Freeform 415"/>
            <p:cNvSpPr>
              <a:spLocks noChangeAspect="1"/>
            </p:cNvSpPr>
            <p:nvPr/>
          </p:nvSpPr>
          <p:spPr bwMode="gray">
            <a:xfrm>
              <a:off x="6771886" y="4076177"/>
              <a:ext cx="170730" cy="229148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17" name="Group 416"/>
            <p:cNvGrpSpPr>
              <a:grpSpLocks noChangeAspect="1"/>
            </p:cNvGrpSpPr>
            <p:nvPr/>
          </p:nvGrpSpPr>
          <p:grpSpPr bwMode="gray">
            <a:xfrm>
              <a:off x="5839007" y="3648572"/>
              <a:ext cx="866701" cy="865202"/>
              <a:chOff x="3183" y="2052"/>
              <a:chExt cx="401" cy="370"/>
            </a:xfrm>
            <a:grpFill/>
          </p:grpSpPr>
          <p:sp>
            <p:nvSpPr>
              <p:cNvPr id="721" name="Freeform 720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2" name="Freeform 721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3" name="Freeform 722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4" name="Freeform 723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5" name="Freeform 724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6" name="Freeform 725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7" name="Freeform 726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18" name="Freeform 417"/>
            <p:cNvSpPr>
              <a:spLocks noChangeAspect="1"/>
            </p:cNvSpPr>
            <p:nvPr/>
          </p:nvSpPr>
          <p:spPr bwMode="gray">
            <a:xfrm>
              <a:off x="7243011" y="3999014"/>
              <a:ext cx="41062" cy="9352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19" name="Group 418"/>
            <p:cNvGrpSpPr>
              <a:grpSpLocks noChangeAspect="1"/>
            </p:cNvGrpSpPr>
            <p:nvPr/>
          </p:nvGrpSpPr>
          <p:grpSpPr bwMode="gray">
            <a:xfrm>
              <a:off x="7469929" y="3360691"/>
              <a:ext cx="384680" cy="472325"/>
              <a:chOff x="3938" y="1929"/>
              <a:chExt cx="178" cy="202"/>
            </a:xfrm>
            <a:grpFill/>
          </p:grpSpPr>
          <p:sp>
            <p:nvSpPr>
              <p:cNvPr id="717" name="Freeform 716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18" name="Freeform 717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19" name="Freeform 718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20" name="Freeform 719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20" name="Freeform 419"/>
            <p:cNvSpPr>
              <a:spLocks noChangeAspect="1"/>
            </p:cNvSpPr>
            <p:nvPr/>
          </p:nvSpPr>
          <p:spPr bwMode="gray">
            <a:xfrm>
              <a:off x="7385646" y="3599177"/>
              <a:ext cx="82123" cy="13328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21" name="Freeform 420"/>
            <p:cNvSpPr>
              <a:spLocks noChangeAspect="1"/>
            </p:cNvSpPr>
            <p:nvPr/>
          </p:nvSpPr>
          <p:spPr bwMode="gray">
            <a:xfrm>
              <a:off x="6477975" y="3098795"/>
              <a:ext cx="749909" cy="397501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22" name="Freeform 421"/>
            <p:cNvSpPr>
              <a:spLocks noChangeAspect="1"/>
            </p:cNvSpPr>
            <p:nvPr/>
          </p:nvSpPr>
          <p:spPr bwMode="gray">
            <a:xfrm>
              <a:off x="6970710" y="4139308"/>
              <a:ext cx="56190" cy="53780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23" name="Freeform 422"/>
            <p:cNvSpPr>
              <a:spLocks noChangeAspect="1"/>
            </p:cNvSpPr>
            <p:nvPr/>
          </p:nvSpPr>
          <p:spPr bwMode="gray">
            <a:xfrm>
              <a:off x="6140841" y="3045014"/>
              <a:ext cx="1452273" cy="1091957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24" name="Freeform 423"/>
            <p:cNvSpPr>
              <a:spLocks noChangeAspect="1"/>
            </p:cNvSpPr>
            <p:nvPr/>
          </p:nvSpPr>
          <p:spPr bwMode="gray">
            <a:xfrm>
              <a:off x="7344584" y="3449528"/>
              <a:ext cx="149119" cy="177707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25" name="Group 424"/>
            <p:cNvGrpSpPr>
              <a:grpSpLocks noChangeAspect="1"/>
            </p:cNvGrpSpPr>
            <p:nvPr/>
          </p:nvGrpSpPr>
          <p:grpSpPr bwMode="gray">
            <a:xfrm>
              <a:off x="4859296" y="1094929"/>
              <a:ext cx="4047781" cy="2413061"/>
              <a:chOff x="2730" y="960"/>
              <a:chExt cx="1873" cy="1032"/>
            </a:xfrm>
            <a:grpFill/>
          </p:grpSpPr>
          <p:grpSp>
            <p:nvGrpSpPr>
              <p:cNvPr id="700" name="Group 699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704" name="Freeform 703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05" name="Freeform 704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06" name="Freeform 705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07" name="Freeform 706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08" name="Freeform 707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09" name="Freeform 708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10" name="Freeform 709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11" name="Freeform 710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12" name="Freeform 711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13" name="Freeform 712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14" name="Freeform 713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15" name="Freeform 714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716" name="Freeform 715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701" name="Freeform 700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02" name="Freeform 701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703" name="Freeform 702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grpSp>
          <p:nvGrpSpPr>
            <p:cNvPr id="426" name="Group 425"/>
            <p:cNvGrpSpPr>
              <a:grpSpLocks noChangeAspect="1"/>
            </p:cNvGrpSpPr>
            <p:nvPr/>
          </p:nvGrpSpPr>
          <p:grpSpPr bwMode="gray">
            <a:xfrm>
              <a:off x="5014963" y="3477660"/>
              <a:ext cx="881746" cy="862822"/>
              <a:chOff x="2802" y="1979"/>
              <a:chExt cx="408" cy="369"/>
            </a:xfrm>
            <a:grpFill/>
          </p:grpSpPr>
          <p:sp>
            <p:nvSpPr>
              <p:cNvPr id="671" name="Freeform 670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672" name="Group 671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697" name="Freeform 696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98" name="Freeform 697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99" name="Freeform 698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673" name="Freeform 672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674" name="Group 673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695" name="Freeform 69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96" name="Freeform 695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675" name="Group 674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693" name="Freeform 692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94" name="Freeform 693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676" name="Freeform 675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677" name="Group 676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691" name="Freeform 69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92" name="Freeform 69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678" name="Freeform 677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679" name="Group 678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689" name="Freeform 688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90" name="Freeform 689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680" name="Freeform 679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81" name="Freeform 680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82" name="Freeform 681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683" name="Group 682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687" name="Freeform 686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88" name="Freeform 687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684" name="Freeform 683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85" name="Freeform 684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86" name="Freeform 685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27" name="Freeform 426"/>
            <p:cNvSpPr>
              <a:spLocks noChangeAspect="1"/>
            </p:cNvSpPr>
            <p:nvPr/>
          </p:nvSpPr>
          <p:spPr bwMode="gray">
            <a:xfrm>
              <a:off x="5425509" y="3503308"/>
              <a:ext cx="73478" cy="81840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28" name="Freeform 427"/>
            <p:cNvSpPr>
              <a:spLocks noChangeAspect="1"/>
            </p:cNvSpPr>
            <p:nvPr/>
          </p:nvSpPr>
          <p:spPr bwMode="gray">
            <a:xfrm>
              <a:off x="5498986" y="2956161"/>
              <a:ext cx="963860" cy="556499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29" name="Freeform 428"/>
            <p:cNvSpPr>
              <a:spLocks noChangeAspect="1"/>
            </p:cNvSpPr>
            <p:nvPr/>
          </p:nvSpPr>
          <p:spPr bwMode="gray">
            <a:xfrm>
              <a:off x="5341224" y="3426145"/>
              <a:ext cx="159924" cy="84177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30" name="Freeform 429"/>
            <p:cNvSpPr>
              <a:spLocks noChangeAspect="1"/>
            </p:cNvSpPr>
            <p:nvPr/>
          </p:nvSpPr>
          <p:spPr bwMode="gray">
            <a:xfrm>
              <a:off x="5723744" y="3353661"/>
              <a:ext cx="406291" cy="28526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31" name="Freeform 430"/>
            <p:cNvSpPr>
              <a:spLocks noChangeAspect="1"/>
            </p:cNvSpPr>
            <p:nvPr/>
          </p:nvSpPr>
          <p:spPr bwMode="gray">
            <a:xfrm>
              <a:off x="5639458" y="3451865"/>
              <a:ext cx="337135" cy="25253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32" name="Group 431"/>
            <p:cNvGrpSpPr>
              <a:grpSpLocks noChangeAspect="1"/>
            </p:cNvGrpSpPr>
            <p:nvPr/>
          </p:nvGrpSpPr>
          <p:grpSpPr bwMode="gray">
            <a:xfrm>
              <a:off x="5458061" y="3484601"/>
              <a:ext cx="131831" cy="114574"/>
              <a:chOff x="3007" y="1982"/>
              <a:chExt cx="61" cy="49"/>
            </a:xfrm>
            <a:grpFill/>
          </p:grpSpPr>
          <p:sp>
            <p:nvSpPr>
              <p:cNvPr id="669" name="Freeform 668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70" name="Freeform 669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33" name="Freeform 432"/>
            <p:cNvSpPr>
              <a:spLocks noChangeAspect="1"/>
            </p:cNvSpPr>
            <p:nvPr/>
          </p:nvSpPr>
          <p:spPr bwMode="gray">
            <a:xfrm>
              <a:off x="3815474" y="2364588"/>
              <a:ext cx="259335" cy="19173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34" name="Group 433"/>
            <p:cNvGrpSpPr>
              <a:grpSpLocks noChangeAspect="1"/>
            </p:cNvGrpSpPr>
            <p:nvPr/>
          </p:nvGrpSpPr>
          <p:grpSpPr bwMode="gray">
            <a:xfrm>
              <a:off x="4649691" y="1094926"/>
              <a:ext cx="391165" cy="437250"/>
              <a:chOff x="3202" y="1036"/>
              <a:chExt cx="181" cy="187"/>
            </a:xfrm>
            <a:grpFill/>
          </p:grpSpPr>
          <p:sp>
            <p:nvSpPr>
              <p:cNvPr id="663" name="Freeform 662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4" name="Freeform 663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5" name="Freeform 664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6" name="Freeform 665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7" name="Freeform 666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8" name="Freeform 667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35" name="Freeform 434"/>
            <p:cNvSpPr>
              <a:spLocks noChangeAspect="1"/>
            </p:cNvSpPr>
            <p:nvPr/>
          </p:nvSpPr>
          <p:spPr bwMode="gray">
            <a:xfrm>
              <a:off x="3352995" y="2741043"/>
              <a:ext cx="8645" cy="935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36" name="Freeform 435"/>
            <p:cNvSpPr>
              <a:spLocks noChangeAspect="1"/>
            </p:cNvSpPr>
            <p:nvPr/>
          </p:nvSpPr>
          <p:spPr bwMode="gray">
            <a:xfrm>
              <a:off x="3813314" y="1892263"/>
              <a:ext cx="62672" cy="6547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37" name="Freeform 436"/>
            <p:cNvSpPr>
              <a:spLocks noChangeAspect="1"/>
            </p:cNvSpPr>
            <p:nvPr/>
          </p:nvSpPr>
          <p:spPr bwMode="gray">
            <a:xfrm>
              <a:off x="3731191" y="2044249"/>
              <a:ext cx="62672" cy="46765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38" name="Freeform 437"/>
            <p:cNvSpPr>
              <a:spLocks noChangeAspect="1"/>
            </p:cNvSpPr>
            <p:nvPr/>
          </p:nvSpPr>
          <p:spPr bwMode="gray">
            <a:xfrm>
              <a:off x="3355156" y="2734030"/>
              <a:ext cx="19451" cy="701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39" name="Freeform 438"/>
            <p:cNvSpPr>
              <a:spLocks noChangeAspect="1"/>
            </p:cNvSpPr>
            <p:nvPr/>
          </p:nvSpPr>
          <p:spPr bwMode="gray">
            <a:xfrm>
              <a:off x="2667920" y="1094925"/>
              <a:ext cx="1311802" cy="1641443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0" name="Freeform 439"/>
            <p:cNvSpPr>
              <a:spLocks noChangeAspect="1"/>
            </p:cNvSpPr>
            <p:nvPr/>
          </p:nvSpPr>
          <p:spPr bwMode="gray">
            <a:xfrm>
              <a:off x="3095822" y="2100368"/>
              <a:ext cx="71318" cy="77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1" name="Freeform 440"/>
            <p:cNvSpPr>
              <a:spLocks noChangeAspect="1"/>
            </p:cNvSpPr>
            <p:nvPr/>
          </p:nvSpPr>
          <p:spPr bwMode="gray">
            <a:xfrm>
              <a:off x="2763009" y="1436307"/>
              <a:ext cx="71318" cy="2805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42" name="Group 441"/>
            <p:cNvGrpSpPr>
              <a:grpSpLocks noChangeAspect="1"/>
            </p:cNvGrpSpPr>
            <p:nvPr/>
          </p:nvGrpSpPr>
          <p:grpSpPr bwMode="gray">
            <a:xfrm>
              <a:off x="2469144" y="4345136"/>
              <a:ext cx="1100026" cy="2010908"/>
              <a:chOff x="1624" y="2350"/>
              <a:chExt cx="509" cy="860"/>
            </a:xfrm>
            <a:grpFill/>
          </p:grpSpPr>
          <p:sp>
            <p:nvSpPr>
              <p:cNvPr id="638" name="Freeform 6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39" name="Freeform 6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0" name="Freeform 6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1" name="Freeform 6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2" name="Freeform 6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3" name="Freeform 6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4" name="Freeform 6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5" name="Freeform 6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6" name="Freeform 6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7" name="Freeform 6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8" name="Freeform 6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49" name="Freeform 6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0" name="Freeform 6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1" name="Freeform 6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2" name="Freeform 6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3" name="Freeform 6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4" name="Freeform 6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5" name="Freeform 6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6" name="Freeform 6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7" name="Freeform 6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8" name="Freeform 6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59" name="Freeform 6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0" name="Freeform 6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1" name="Freeform 6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62" name="Freeform 6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43" name="Freeform 442"/>
            <p:cNvSpPr>
              <a:spLocks noChangeAspect="1"/>
            </p:cNvSpPr>
            <p:nvPr/>
          </p:nvSpPr>
          <p:spPr bwMode="gray">
            <a:xfrm>
              <a:off x="2319981" y="4277266"/>
              <a:ext cx="101573" cy="10989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4" name="Freeform 443"/>
            <p:cNvSpPr>
              <a:spLocks noChangeAspect="1"/>
            </p:cNvSpPr>
            <p:nvPr/>
          </p:nvSpPr>
          <p:spPr bwMode="gray">
            <a:xfrm>
              <a:off x="2428037" y="4417561"/>
              <a:ext cx="138312" cy="6313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5" name="Freeform 444"/>
            <p:cNvSpPr>
              <a:spLocks noChangeAspect="1"/>
            </p:cNvSpPr>
            <p:nvPr/>
          </p:nvSpPr>
          <p:spPr bwMode="gray">
            <a:xfrm>
              <a:off x="2209761" y="4202442"/>
              <a:ext cx="92928" cy="109897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6" name="Freeform 445"/>
            <p:cNvSpPr>
              <a:spLocks noChangeAspect="1"/>
            </p:cNvSpPr>
            <p:nvPr/>
          </p:nvSpPr>
          <p:spPr bwMode="gray">
            <a:xfrm>
              <a:off x="2281080" y="4186073"/>
              <a:ext cx="25934" cy="67811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7" name="Freeform 446"/>
            <p:cNvSpPr>
              <a:spLocks noChangeAspect="1"/>
            </p:cNvSpPr>
            <p:nvPr/>
          </p:nvSpPr>
          <p:spPr bwMode="gray">
            <a:xfrm>
              <a:off x="2261629" y="4293632"/>
              <a:ext cx="54029" cy="327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8" name="Freeform 447"/>
            <p:cNvSpPr>
              <a:spLocks noChangeAspect="1"/>
            </p:cNvSpPr>
            <p:nvPr/>
          </p:nvSpPr>
          <p:spPr bwMode="gray">
            <a:xfrm>
              <a:off x="2361041" y="4377808"/>
              <a:ext cx="77801" cy="74824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49" name="Freeform 448"/>
            <p:cNvSpPr>
              <a:spLocks noChangeAspect="1"/>
            </p:cNvSpPr>
            <p:nvPr/>
          </p:nvSpPr>
          <p:spPr bwMode="gray">
            <a:xfrm>
              <a:off x="2276757" y="4251543"/>
              <a:ext cx="144795" cy="79502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50" name="Freeform 449"/>
            <p:cNvSpPr>
              <a:spLocks noChangeAspect="1"/>
            </p:cNvSpPr>
            <p:nvPr/>
          </p:nvSpPr>
          <p:spPr bwMode="gray">
            <a:xfrm>
              <a:off x="1621937" y="3783898"/>
              <a:ext cx="715332" cy="505058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51" name="Group 450"/>
            <p:cNvGrpSpPr>
              <a:grpSpLocks noChangeAspect="1"/>
            </p:cNvGrpSpPr>
            <p:nvPr/>
          </p:nvGrpSpPr>
          <p:grpSpPr bwMode="gray">
            <a:xfrm>
              <a:off x="411710" y="2020876"/>
              <a:ext cx="2403166" cy="1982829"/>
              <a:chOff x="672" y="1356"/>
              <a:chExt cx="1112" cy="848"/>
            </a:xfrm>
            <a:grpFill/>
          </p:grpSpPr>
          <p:grpSp>
            <p:nvGrpSpPr>
              <p:cNvPr id="626" name="Group 625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633" name="Freeform 63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34" name="Freeform 63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35" name="Freeform 63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36" name="Freeform 63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37" name="Freeform 63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627" name="Group 626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628" name="Freeform 627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29" name="Freeform 62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30" name="Freeform 629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31" name="Freeform 630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632" name="Freeform 631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</p:grpSp>
        <p:grpSp>
          <p:nvGrpSpPr>
            <p:cNvPr id="452" name="Group 451"/>
            <p:cNvGrpSpPr>
              <a:grpSpLocks noChangeAspect="1"/>
            </p:cNvGrpSpPr>
            <p:nvPr/>
          </p:nvGrpSpPr>
          <p:grpSpPr bwMode="gray">
            <a:xfrm>
              <a:off x="1054222" y="1095633"/>
              <a:ext cx="2094785" cy="2390429"/>
              <a:chOff x="969" y="960"/>
              <a:chExt cx="969" cy="1022"/>
            </a:xfrm>
            <a:grpFill/>
          </p:grpSpPr>
          <p:sp>
            <p:nvSpPr>
              <p:cNvPr id="597" name="Freeform 596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98" name="Freeform 597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99" name="Freeform 598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0" name="Freeform 599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1" name="Freeform 600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2" name="Freeform 601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3" name="Freeform 602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4" name="Freeform 603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5" name="Freeform 604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6" name="Freeform 605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7" name="Freeform 606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8" name="Freeform 607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09" name="Freeform 608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0" name="Freeform 609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1" name="Freeform 610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2" name="Freeform 611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3" name="Freeform 612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4" name="Freeform 613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5" name="Freeform 614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6" name="Freeform 615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7" name="Freeform 616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8" name="Freeform 617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19" name="Freeform 618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20" name="Freeform 619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21" name="Freeform 620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22" name="Freeform 621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23" name="Freeform 622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24" name="Freeform 623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625" name="Freeform 624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53" name="Freeform 452"/>
            <p:cNvSpPr>
              <a:spLocks noChangeAspect="1"/>
            </p:cNvSpPr>
            <p:nvPr/>
          </p:nvSpPr>
          <p:spPr bwMode="gray">
            <a:xfrm rot="21085610">
              <a:off x="2544737" y="3919514"/>
              <a:ext cx="17289" cy="935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54" name="Freeform 453"/>
            <p:cNvSpPr>
              <a:spLocks noChangeAspect="1"/>
            </p:cNvSpPr>
            <p:nvPr/>
          </p:nvSpPr>
          <p:spPr bwMode="gray">
            <a:xfrm rot="21085610">
              <a:off x="2572830" y="3921854"/>
              <a:ext cx="2162" cy="23382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55" name="Freeform 454"/>
            <p:cNvSpPr>
              <a:spLocks noChangeAspect="1"/>
            </p:cNvSpPr>
            <p:nvPr/>
          </p:nvSpPr>
          <p:spPr bwMode="gray">
            <a:xfrm rot="21085610">
              <a:off x="2572830" y="3975632"/>
              <a:ext cx="4322" cy="2339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56" name="Freeform 455"/>
            <p:cNvSpPr>
              <a:spLocks noChangeAspect="1"/>
            </p:cNvSpPr>
            <p:nvPr/>
          </p:nvSpPr>
          <p:spPr bwMode="gray">
            <a:xfrm rot="21085610">
              <a:off x="2562025" y="3973294"/>
              <a:ext cx="8645" cy="28059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57" name="Freeform 456"/>
            <p:cNvSpPr>
              <a:spLocks noChangeAspect="1"/>
            </p:cNvSpPr>
            <p:nvPr/>
          </p:nvSpPr>
          <p:spPr bwMode="gray">
            <a:xfrm rot="21085610">
              <a:off x="2572830" y="4006030"/>
              <a:ext cx="2162" cy="1402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58" name="Freeform 457"/>
            <p:cNvSpPr>
              <a:spLocks noChangeAspect="1"/>
            </p:cNvSpPr>
            <p:nvPr/>
          </p:nvSpPr>
          <p:spPr bwMode="gray">
            <a:xfrm rot="21085610">
              <a:off x="2592281" y="3966278"/>
              <a:ext cx="2162" cy="18707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59" name="Freeform 458"/>
            <p:cNvSpPr>
              <a:spLocks noChangeAspect="1"/>
            </p:cNvSpPr>
            <p:nvPr/>
          </p:nvSpPr>
          <p:spPr bwMode="gray">
            <a:xfrm rot="21085610">
              <a:off x="2603086" y="3982646"/>
              <a:ext cx="6485" cy="2104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0" name="Freeform 459"/>
            <p:cNvSpPr>
              <a:spLocks noChangeAspect="1"/>
            </p:cNvSpPr>
            <p:nvPr/>
          </p:nvSpPr>
          <p:spPr bwMode="gray">
            <a:xfrm rot="21085610">
              <a:off x="2622536" y="3999014"/>
              <a:ext cx="4322" cy="467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1" name="Freeform 460"/>
            <p:cNvSpPr>
              <a:spLocks noChangeAspect="1"/>
            </p:cNvSpPr>
            <p:nvPr/>
          </p:nvSpPr>
          <p:spPr bwMode="gray">
            <a:xfrm rot="21085610">
              <a:off x="2613891" y="4020059"/>
              <a:ext cx="6485" cy="23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2" name="Freeform 461"/>
            <p:cNvSpPr>
              <a:spLocks noChangeAspect="1"/>
            </p:cNvSpPr>
            <p:nvPr/>
          </p:nvSpPr>
          <p:spPr bwMode="gray">
            <a:xfrm rot="21085610">
              <a:off x="2633342" y="4041102"/>
              <a:ext cx="6485" cy="2104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3" name="Freeform 462"/>
            <p:cNvSpPr>
              <a:spLocks noChangeAspect="1"/>
            </p:cNvSpPr>
            <p:nvPr/>
          </p:nvSpPr>
          <p:spPr bwMode="gray">
            <a:xfrm rot="21085610">
              <a:off x="2650631" y="4055132"/>
              <a:ext cx="6485" cy="2339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4" name="Freeform 463"/>
            <p:cNvSpPr>
              <a:spLocks noChangeAspect="1"/>
            </p:cNvSpPr>
            <p:nvPr/>
          </p:nvSpPr>
          <p:spPr bwMode="gray">
            <a:xfrm rot="21085610">
              <a:off x="2665759" y="4064484"/>
              <a:ext cx="12968" cy="935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5" name="Freeform 464"/>
            <p:cNvSpPr>
              <a:spLocks noChangeAspect="1"/>
            </p:cNvSpPr>
            <p:nvPr/>
          </p:nvSpPr>
          <p:spPr bwMode="gray">
            <a:xfrm rot="21085610">
              <a:off x="2648470" y="4090206"/>
              <a:ext cx="8645" cy="14029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6" name="Freeform 465"/>
            <p:cNvSpPr>
              <a:spLocks noChangeAspect="1"/>
            </p:cNvSpPr>
            <p:nvPr/>
          </p:nvSpPr>
          <p:spPr bwMode="gray">
            <a:xfrm rot="21085610">
              <a:off x="2570670" y="4003691"/>
              <a:ext cx="4322" cy="701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7" name="Freeform 466"/>
            <p:cNvSpPr>
              <a:spLocks noChangeAspect="1"/>
            </p:cNvSpPr>
            <p:nvPr/>
          </p:nvSpPr>
          <p:spPr bwMode="gray">
            <a:xfrm rot="21085610">
              <a:off x="2527448" y="3980307"/>
              <a:ext cx="2162" cy="935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8" name="Freeform 467"/>
            <p:cNvSpPr>
              <a:spLocks noChangeAspect="1"/>
            </p:cNvSpPr>
            <p:nvPr/>
          </p:nvSpPr>
          <p:spPr bwMode="gray">
            <a:xfrm rot="21085610">
              <a:off x="2523125" y="3992001"/>
              <a:ext cx="4322" cy="46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69" name="Freeform 468"/>
            <p:cNvSpPr>
              <a:spLocks noChangeAspect="1"/>
            </p:cNvSpPr>
            <p:nvPr/>
          </p:nvSpPr>
          <p:spPr bwMode="gray">
            <a:xfrm rot="21085610">
              <a:off x="2510158" y="3996676"/>
              <a:ext cx="8645" cy="935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0" name="Freeform 469"/>
            <p:cNvSpPr>
              <a:spLocks noChangeAspect="1"/>
            </p:cNvSpPr>
            <p:nvPr/>
          </p:nvSpPr>
          <p:spPr bwMode="gray">
            <a:xfrm rot="20552049">
              <a:off x="2568508" y="4197765"/>
              <a:ext cx="32417" cy="25721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1" name="Freeform 470"/>
            <p:cNvSpPr>
              <a:spLocks noChangeAspect="1"/>
            </p:cNvSpPr>
            <p:nvPr/>
          </p:nvSpPr>
          <p:spPr bwMode="gray">
            <a:xfrm rot="20552049">
              <a:off x="2657115" y="4113589"/>
              <a:ext cx="51866" cy="7716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2" name="Freeform 471"/>
            <p:cNvSpPr>
              <a:spLocks noChangeAspect="1"/>
            </p:cNvSpPr>
            <p:nvPr/>
          </p:nvSpPr>
          <p:spPr bwMode="gray">
            <a:xfrm rot="20552049">
              <a:off x="2812715" y="4160353"/>
              <a:ext cx="2162" cy="23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3" name="Freeform 472"/>
            <p:cNvSpPr>
              <a:spLocks noChangeAspect="1"/>
            </p:cNvSpPr>
            <p:nvPr/>
          </p:nvSpPr>
          <p:spPr bwMode="gray">
            <a:xfrm rot="20552049">
              <a:off x="2842971" y="4223485"/>
              <a:ext cx="4322" cy="163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4" name="Freeform 473"/>
            <p:cNvSpPr>
              <a:spLocks noChangeAspect="1"/>
            </p:cNvSpPr>
            <p:nvPr/>
          </p:nvSpPr>
          <p:spPr bwMode="gray">
            <a:xfrm rot="20552049">
              <a:off x="2875387" y="4338059"/>
              <a:ext cx="4322" cy="701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5" name="Freeform 474"/>
            <p:cNvSpPr>
              <a:spLocks noChangeAspect="1"/>
            </p:cNvSpPr>
            <p:nvPr/>
          </p:nvSpPr>
          <p:spPr bwMode="gray">
            <a:xfrm rot="20552049">
              <a:off x="2866743" y="4359103"/>
              <a:ext cx="12968" cy="23382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6" name="Freeform 475"/>
            <p:cNvSpPr>
              <a:spLocks noChangeAspect="1"/>
            </p:cNvSpPr>
            <p:nvPr/>
          </p:nvSpPr>
          <p:spPr bwMode="gray">
            <a:xfrm rot="20552049">
              <a:off x="2631181" y="4122941"/>
              <a:ext cx="2162" cy="46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77" name="Group 476"/>
            <p:cNvGrpSpPr>
              <a:grpSpLocks noChangeAspect="1"/>
            </p:cNvGrpSpPr>
            <p:nvPr/>
          </p:nvGrpSpPr>
          <p:grpSpPr bwMode="gray">
            <a:xfrm>
              <a:off x="2620760" y="4127617"/>
              <a:ext cx="38904" cy="65472"/>
              <a:chOff x="1694" y="2257"/>
              <a:chExt cx="18" cy="28"/>
            </a:xfrm>
            <a:grpFill/>
          </p:grpSpPr>
          <p:sp>
            <p:nvSpPr>
              <p:cNvPr id="595" name="Freeform 594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96" name="Freeform 595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478" name="Freeform 477"/>
            <p:cNvSpPr>
              <a:spLocks noChangeAspect="1"/>
            </p:cNvSpPr>
            <p:nvPr/>
          </p:nvSpPr>
          <p:spPr bwMode="gray">
            <a:xfrm rot="20552049">
              <a:off x="2726270" y="4141647"/>
              <a:ext cx="21611" cy="18707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79" name="Freeform 478"/>
            <p:cNvSpPr>
              <a:spLocks noChangeAspect="1"/>
            </p:cNvSpPr>
            <p:nvPr/>
          </p:nvSpPr>
          <p:spPr bwMode="gray">
            <a:xfrm rot="20552049">
              <a:off x="2858098" y="4277266"/>
              <a:ext cx="0" cy="70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0" name="Freeform 479"/>
            <p:cNvSpPr>
              <a:spLocks noChangeAspect="1"/>
            </p:cNvSpPr>
            <p:nvPr/>
          </p:nvSpPr>
          <p:spPr bwMode="gray">
            <a:xfrm rot="20552049">
              <a:off x="2821360" y="4179060"/>
              <a:ext cx="6485" cy="1636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1" name="Freeform 480"/>
            <p:cNvSpPr>
              <a:spLocks noChangeAspect="1"/>
            </p:cNvSpPr>
            <p:nvPr/>
          </p:nvSpPr>
          <p:spPr bwMode="gray">
            <a:xfrm rot="20552049">
              <a:off x="2758687" y="4136970"/>
              <a:ext cx="0" cy="23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2" name="Freeform 481"/>
            <p:cNvSpPr>
              <a:spLocks noChangeAspect="1"/>
            </p:cNvSpPr>
            <p:nvPr/>
          </p:nvSpPr>
          <p:spPr bwMode="gray">
            <a:xfrm rot="20552049">
              <a:off x="2763009" y="4155677"/>
              <a:ext cx="2162" cy="4677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3" name="Freeform 482"/>
            <p:cNvSpPr>
              <a:spLocks noChangeAspect="1"/>
            </p:cNvSpPr>
            <p:nvPr/>
          </p:nvSpPr>
          <p:spPr bwMode="gray">
            <a:xfrm rot="20552049">
              <a:off x="2832165" y="4204778"/>
              <a:ext cx="4322" cy="1169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4" name="Freeform 483"/>
            <p:cNvSpPr>
              <a:spLocks noChangeAspect="1"/>
            </p:cNvSpPr>
            <p:nvPr/>
          </p:nvSpPr>
          <p:spPr bwMode="gray">
            <a:xfrm rot="20552049">
              <a:off x="2858098" y="4314677"/>
              <a:ext cx="2162" cy="701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5" name="Freeform 484"/>
            <p:cNvSpPr>
              <a:spLocks noChangeAspect="1"/>
            </p:cNvSpPr>
            <p:nvPr/>
          </p:nvSpPr>
          <p:spPr bwMode="gray">
            <a:xfrm rot="20552049">
              <a:off x="2443164" y="4057470"/>
              <a:ext cx="159924" cy="114574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6" name="Freeform 485"/>
            <p:cNvSpPr>
              <a:spLocks noChangeAspect="1"/>
            </p:cNvSpPr>
            <p:nvPr/>
          </p:nvSpPr>
          <p:spPr bwMode="gray">
            <a:xfrm rot="20552049">
              <a:off x="2469096" y="4118265"/>
              <a:ext cx="6485" cy="14029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7" name="Freeform 486"/>
            <p:cNvSpPr>
              <a:spLocks noChangeAspect="1"/>
            </p:cNvSpPr>
            <p:nvPr/>
          </p:nvSpPr>
          <p:spPr bwMode="gray">
            <a:xfrm rot="20552049">
              <a:off x="2527447" y="4071500"/>
              <a:ext cx="15129" cy="2104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8" name="Freeform 487"/>
            <p:cNvSpPr>
              <a:spLocks noChangeAspect="1"/>
            </p:cNvSpPr>
            <p:nvPr/>
          </p:nvSpPr>
          <p:spPr bwMode="gray">
            <a:xfrm rot="20552049">
              <a:off x="2797587" y="4155677"/>
              <a:ext cx="0" cy="701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489" name="Freeform 488"/>
            <p:cNvSpPr>
              <a:spLocks noChangeAspect="1"/>
            </p:cNvSpPr>
            <p:nvPr/>
          </p:nvSpPr>
          <p:spPr bwMode="gray">
            <a:xfrm rot="20552049">
              <a:off x="2853776" y="4253882"/>
              <a:ext cx="2162" cy="935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490" name="Group 489"/>
            <p:cNvGrpSpPr/>
            <p:nvPr/>
          </p:nvGrpSpPr>
          <p:grpSpPr bwMode="gray">
            <a:xfrm>
              <a:off x="4152611" y="2041912"/>
              <a:ext cx="1197262" cy="1634427"/>
              <a:chOff x="4580731" y="1911697"/>
              <a:chExt cx="879476" cy="1109663"/>
            </a:xfrm>
            <a:grpFill/>
          </p:grpSpPr>
          <p:sp>
            <p:nvSpPr>
              <p:cNvPr id="546" name="Freeform 54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47" name="Freeform 54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48" name="Freeform 54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549" name="Group 548"/>
              <p:cNvGrpSpPr>
                <a:grpSpLocks noChangeAspect="1"/>
              </p:cNvGrpSpPr>
              <p:nvPr/>
            </p:nvGrpSpPr>
            <p:grpSpPr bwMode="gray">
              <a:xfrm>
                <a:off x="4876006" y="2765784"/>
                <a:ext cx="204788" cy="242889"/>
                <a:chOff x="2589" y="1903"/>
                <a:chExt cx="129" cy="153"/>
              </a:xfrm>
              <a:grpFill/>
            </p:grpSpPr>
            <p:sp>
              <p:nvSpPr>
                <p:cNvPr id="592" name="Freeform 591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93" name="Freeform 592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94" name="Freeform 593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550" name="Freeform 549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51" name="Freeform 550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52" name="Freeform 551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53" name="Freeform 552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54" name="Freeform 553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55" name="Freeform 554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56" name="Freeform 555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557" name="Group 556"/>
              <p:cNvGrpSpPr>
                <a:grpSpLocks noChangeAspect="1"/>
              </p:cNvGrpSpPr>
              <p:nvPr/>
            </p:nvGrpSpPr>
            <p:grpSpPr bwMode="gray">
              <a:xfrm>
                <a:off x="4679266" y="2659410"/>
                <a:ext cx="247657" cy="244475"/>
                <a:chOff x="2465" y="1836"/>
                <a:chExt cx="156" cy="154"/>
              </a:xfrm>
              <a:grpFill/>
            </p:grpSpPr>
            <p:sp>
              <p:nvSpPr>
                <p:cNvPr id="590" name="Freeform 589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91" name="Freeform 590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558" name="Group 557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588" name="Freeform 587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89" name="Freeform 588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559" name="Freeform 558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0" name="Freeform 559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1" name="Freeform 560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2" name="Freeform 561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563" name="Group 562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586" name="Freeform 585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87" name="Freeform 586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564" name="Freeform 563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5" name="Freeform 564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6" name="Freeform 565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7" name="Freeform 566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8" name="Freeform 567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69" name="Freeform 568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0" name="Freeform 569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1" name="Freeform 570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2" name="Freeform 571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3" name="Freeform 572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4" name="Freeform 57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5" name="Freeform 57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6" name="Freeform 57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7" name="Freeform 57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8" name="Freeform 57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79" name="Freeform 57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80" name="Freeform 57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81" name="Freeform 58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582" name="Freeform 58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583" name="Group 582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584" name="Freeform 583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85" name="Freeform 584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</p:grpSp>
        <p:grpSp>
          <p:nvGrpSpPr>
            <p:cNvPr id="491" name="Group 490"/>
            <p:cNvGrpSpPr/>
            <p:nvPr/>
          </p:nvGrpSpPr>
          <p:grpSpPr bwMode="gray">
            <a:xfrm>
              <a:off x="3981881" y="3636589"/>
              <a:ext cx="1629484" cy="1973471"/>
              <a:chOff x="4455318" y="2994372"/>
              <a:chExt cx="1196974" cy="1339850"/>
            </a:xfrm>
            <a:grpFill/>
          </p:grpSpPr>
          <p:sp>
            <p:nvSpPr>
              <p:cNvPr id="492" name="Freeform 491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493" name="Freeform 492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494" name="Group 493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495" name="Freeform 494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496" name="Freeform 495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497" name="Freeform 496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498" name="Freeform 497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499" name="Freeform 498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0" name="Freeform 499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1" name="Freeform 500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2" name="Freeform 501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3" name="Freeform 502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4" name="Freeform 503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5" name="Freeform 504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6" name="Freeform 505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7" name="Freeform 506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8" name="Freeform 507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09" name="Freeform 50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0" name="Freeform 509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1" name="Freeform 510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2" name="Freeform 511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3" name="Freeform 512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grpSp>
              <p:nvGrpSpPr>
                <p:cNvPr id="514" name="Group 513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544" name="Freeform 543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13" dirty="0">
                      <a:latin typeface="+mn-lt"/>
                    </a:endParaRPr>
                  </a:p>
                </p:txBody>
              </p:sp>
              <p:sp>
                <p:nvSpPr>
                  <p:cNvPr id="545" name="Freeform 544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13" dirty="0">
                      <a:latin typeface="+mn-lt"/>
                    </a:endParaRPr>
                  </a:p>
                </p:txBody>
              </p:sp>
            </p:grpSp>
            <p:sp>
              <p:nvSpPr>
                <p:cNvPr id="515" name="Freeform 514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6" name="Freeform 515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7" name="Freeform 516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8" name="Freeform 517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19" name="Freeform 518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0" name="Freeform 519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1" name="Freeform 520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2" name="Freeform 521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3" name="Freeform 522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4" name="Freeform 523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5" name="Freeform 524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6" name="Freeform 525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7" name="Freeform 526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8" name="Freeform 527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29" name="Freeform 528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0" name="Freeform 529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1" name="Freeform 530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2" name="Freeform 531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3" name="Freeform 532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4" name="Freeform 533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5" name="Freeform 534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6" name="Freeform 535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7" name="Freeform 536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8" name="Freeform 537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39" name="Freeform 538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540" name="Freeform 539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grpSp>
              <p:nvGrpSpPr>
                <p:cNvPr id="541" name="Group 540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1"/>
                  <a:chOff x="3548063" y="12700"/>
                  <a:chExt cx="5667375" cy="6838950"/>
                </a:xfrm>
                <a:grpFill/>
              </p:grpSpPr>
              <p:sp>
                <p:nvSpPr>
                  <p:cNvPr id="542" name="Freeform 541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013" dirty="0">
                      <a:latin typeface="+mn-lt"/>
                    </a:endParaRPr>
                  </a:p>
                </p:txBody>
              </p:sp>
              <p:sp>
                <p:nvSpPr>
                  <p:cNvPr id="543" name="Freeform 542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013" dirty="0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51932D3-4201-483D-80DF-BEEC91F4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7276" y="967500"/>
            <a:ext cx="8595360" cy="4024047"/>
            <a:chOff x="411710" y="1094925"/>
            <a:chExt cx="8495367" cy="5261119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081" name="Freeform 1080"/>
            <p:cNvSpPr>
              <a:spLocks noChangeAspect="1"/>
            </p:cNvSpPr>
            <p:nvPr/>
          </p:nvSpPr>
          <p:spPr bwMode="gray">
            <a:xfrm>
              <a:off x="7826514" y="5801794"/>
              <a:ext cx="86445" cy="10054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2" name="Freeform 1081"/>
            <p:cNvSpPr>
              <a:spLocks noChangeAspect="1"/>
            </p:cNvSpPr>
            <p:nvPr/>
          </p:nvSpPr>
          <p:spPr bwMode="gray">
            <a:xfrm>
              <a:off x="7076603" y="4938984"/>
              <a:ext cx="959538" cy="81136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3" name="Freeform 1082"/>
            <p:cNvSpPr>
              <a:spLocks noChangeAspect="1"/>
            </p:cNvSpPr>
            <p:nvPr/>
          </p:nvSpPr>
          <p:spPr bwMode="gray">
            <a:xfrm>
              <a:off x="8340862" y="5799455"/>
              <a:ext cx="183697" cy="21511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4" name="Freeform 1083"/>
            <p:cNvSpPr>
              <a:spLocks noChangeAspect="1"/>
            </p:cNvSpPr>
            <p:nvPr/>
          </p:nvSpPr>
          <p:spPr bwMode="gray">
            <a:xfrm>
              <a:off x="8487817" y="5600707"/>
              <a:ext cx="136151" cy="231486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5" name="Freeform 1084"/>
            <p:cNvSpPr>
              <a:spLocks noChangeAspect="1"/>
            </p:cNvSpPr>
            <p:nvPr/>
          </p:nvSpPr>
          <p:spPr bwMode="gray">
            <a:xfrm>
              <a:off x="8280350" y="5191514"/>
              <a:ext cx="69155" cy="6079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6" name="Freeform 1085"/>
            <p:cNvSpPr>
              <a:spLocks noChangeAspect="1"/>
            </p:cNvSpPr>
            <p:nvPr/>
          </p:nvSpPr>
          <p:spPr bwMode="gray">
            <a:xfrm>
              <a:off x="6037107" y="3437837"/>
              <a:ext cx="261497" cy="135619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7" name="Freeform 1086"/>
            <p:cNvSpPr>
              <a:spLocks noChangeAspect="1"/>
            </p:cNvSpPr>
            <p:nvPr/>
          </p:nvSpPr>
          <p:spPr bwMode="gray">
            <a:xfrm>
              <a:off x="5993884" y="3512662"/>
              <a:ext cx="179374" cy="144971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8" name="Freeform 1087"/>
            <p:cNvSpPr>
              <a:spLocks noChangeAspect="1"/>
            </p:cNvSpPr>
            <p:nvPr/>
          </p:nvSpPr>
          <p:spPr bwMode="gray">
            <a:xfrm>
              <a:off x="6078166" y="3543058"/>
              <a:ext cx="6485" cy="935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9" name="Freeform 1088"/>
            <p:cNvSpPr>
              <a:spLocks noChangeAspect="1"/>
            </p:cNvSpPr>
            <p:nvPr/>
          </p:nvSpPr>
          <p:spPr bwMode="gray">
            <a:xfrm>
              <a:off x="6093294" y="3547735"/>
              <a:ext cx="6485" cy="4677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0" name="Freeform 1089"/>
            <p:cNvSpPr>
              <a:spLocks noChangeAspect="1"/>
            </p:cNvSpPr>
            <p:nvPr/>
          </p:nvSpPr>
          <p:spPr bwMode="gray">
            <a:xfrm>
              <a:off x="6067361" y="3552411"/>
              <a:ext cx="4322" cy="4677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1" name="Freeform 1090"/>
            <p:cNvSpPr>
              <a:spLocks noChangeAspect="1"/>
            </p:cNvSpPr>
            <p:nvPr/>
          </p:nvSpPr>
          <p:spPr bwMode="gray">
            <a:xfrm>
              <a:off x="5829639" y="3599177"/>
              <a:ext cx="341457" cy="28058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2" name="Freeform 1091"/>
            <p:cNvSpPr>
              <a:spLocks noChangeAspect="1"/>
            </p:cNvSpPr>
            <p:nvPr/>
          </p:nvSpPr>
          <p:spPr bwMode="gray">
            <a:xfrm>
              <a:off x="6655186" y="4520441"/>
              <a:ext cx="257174" cy="29461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3" name="Freeform 1092"/>
            <p:cNvSpPr>
              <a:spLocks noChangeAspect="1"/>
            </p:cNvSpPr>
            <p:nvPr/>
          </p:nvSpPr>
          <p:spPr bwMode="gray">
            <a:xfrm>
              <a:off x="6892910" y="4815059"/>
              <a:ext cx="218274" cy="74824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4" name="Freeform 1093"/>
            <p:cNvSpPr>
              <a:spLocks noChangeAspect="1"/>
            </p:cNvSpPr>
            <p:nvPr/>
          </p:nvSpPr>
          <p:spPr bwMode="gray">
            <a:xfrm>
              <a:off x="6979354" y="4553177"/>
              <a:ext cx="235563" cy="217457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5" name="Freeform 1094"/>
            <p:cNvSpPr>
              <a:spLocks noChangeAspect="1"/>
            </p:cNvSpPr>
            <p:nvPr/>
          </p:nvSpPr>
          <p:spPr bwMode="gray">
            <a:xfrm>
              <a:off x="7915120" y="4770631"/>
              <a:ext cx="95089" cy="5612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6" name="Freeform 1095"/>
            <p:cNvSpPr>
              <a:spLocks noChangeAspect="1"/>
            </p:cNvSpPr>
            <p:nvPr/>
          </p:nvSpPr>
          <p:spPr bwMode="gray">
            <a:xfrm>
              <a:off x="7740068" y="4730882"/>
              <a:ext cx="235563" cy="208103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097" name="Group 1096"/>
            <p:cNvGrpSpPr>
              <a:grpSpLocks noChangeAspect="1"/>
            </p:cNvGrpSpPr>
            <p:nvPr/>
          </p:nvGrpSpPr>
          <p:grpSpPr bwMode="gray">
            <a:xfrm>
              <a:off x="7176067" y="4181464"/>
              <a:ext cx="220435" cy="341386"/>
              <a:chOff x="3802" y="2280"/>
              <a:chExt cx="102" cy="146"/>
            </a:xfrm>
            <a:grpFill/>
          </p:grpSpPr>
          <p:sp>
            <p:nvSpPr>
              <p:cNvPr id="1425" name="Freeform 1424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6" name="Freeform 1425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7" name="Freeform 1426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8" name="Freeform 1427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9" name="Freeform 1428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0" name="Freeform 1429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1" name="Freeform 1430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2" name="Freeform 1431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3" name="Freeform 1432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4" name="Freeform 1433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5" name="Freeform 1434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098" name="Freeform 1097"/>
            <p:cNvSpPr>
              <a:spLocks noChangeAspect="1"/>
            </p:cNvSpPr>
            <p:nvPr/>
          </p:nvSpPr>
          <p:spPr bwMode="gray">
            <a:xfrm>
              <a:off x="7098216" y="4534471"/>
              <a:ext cx="32417" cy="28059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9" name="Freeform 1098"/>
            <p:cNvSpPr>
              <a:spLocks noChangeAspect="1"/>
            </p:cNvSpPr>
            <p:nvPr/>
          </p:nvSpPr>
          <p:spPr bwMode="gray">
            <a:xfrm>
              <a:off x="7147922" y="4747249"/>
              <a:ext cx="6485" cy="2104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0" name="Freeform 1099"/>
            <p:cNvSpPr>
              <a:spLocks noChangeAspect="1"/>
            </p:cNvSpPr>
            <p:nvPr/>
          </p:nvSpPr>
          <p:spPr bwMode="gray">
            <a:xfrm>
              <a:off x="7353228" y="4878191"/>
              <a:ext cx="58351" cy="2805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1" name="Freeform 1100"/>
            <p:cNvSpPr>
              <a:spLocks noChangeAspect="1"/>
            </p:cNvSpPr>
            <p:nvPr/>
          </p:nvSpPr>
          <p:spPr bwMode="gray">
            <a:xfrm>
              <a:off x="7325133" y="4896895"/>
              <a:ext cx="36740" cy="32737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2" name="Freeform 1101"/>
            <p:cNvSpPr>
              <a:spLocks noChangeAspect="1"/>
            </p:cNvSpPr>
            <p:nvPr/>
          </p:nvSpPr>
          <p:spPr bwMode="gray">
            <a:xfrm>
              <a:off x="7428867" y="4735559"/>
              <a:ext cx="69155" cy="28059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3" name="Freeform 1102"/>
            <p:cNvSpPr>
              <a:spLocks noChangeAspect="1"/>
            </p:cNvSpPr>
            <p:nvPr/>
          </p:nvSpPr>
          <p:spPr bwMode="gray">
            <a:xfrm>
              <a:off x="7214916" y="4620985"/>
              <a:ext cx="149119" cy="18939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4" name="Freeform 1103"/>
            <p:cNvSpPr>
              <a:spLocks noChangeAspect="1"/>
            </p:cNvSpPr>
            <p:nvPr/>
          </p:nvSpPr>
          <p:spPr bwMode="gray">
            <a:xfrm>
              <a:off x="7415901" y="4606955"/>
              <a:ext cx="34578" cy="7950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5" name="Freeform 1104"/>
            <p:cNvSpPr>
              <a:spLocks noChangeAspect="1"/>
            </p:cNvSpPr>
            <p:nvPr/>
          </p:nvSpPr>
          <p:spPr bwMode="gray">
            <a:xfrm>
              <a:off x="7500184" y="4674765"/>
              <a:ext cx="246368" cy="224471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6" name="Freeform 1105"/>
            <p:cNvSpPr>
              <a:spLocks noChangeAspect="1"/>
            </p:cNvSpPr>
            <p:nvPr/>
          </p:nvSpPr>
          <p:spPr bwMode="gray">
            <a:xfrm>
              <a:off x="7973469" y="4730882"/>
              <a:ext cx="56190" cy="5612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7" name="Freeform 1106"/>
            <p:cNvSpPr>
              <a:spLocks noChangeAspect="1"/>
            </p:cNvSpPr>
            <p:nvPr/>
          </p:nvSpPr>
          <p:spPr bwMode="gray">
            <a:xfrm>
              <a:off x="6817270" y="4057470"/>
              <a:ext cx="170730" cy="388146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8" name="Freeform 1107"/>
            <p:cNvSpPr>
              <a:spLocks noChangeAspect="1"/>
            </p:cNvSpPr>
            <p:nvPr/>
          </p:nvSpPr>
          <p:spPr bwMode="gray">
            <a:xfrm>
              <a:off x="6994480" y="4487707"/>
              <a:ext cx="229080" cy="154324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9" name="Freeform 1108"/>
            <p:cNvSpPr>
              <a:spLocks noChangeAspect="1"/>
            </p:cNvSpPr>
            <p:nvPr/>
          </p:nvSpPr>
          <p:spPr bwMode="gray">
            <a:xfrm>
              <a:off x="6771887" y="4492383"/>
              <a:ext cx="97251" cy="137956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0" name="Freeform 1109"/>
            <p:cNvSpPr>
              <a:spLocks noChangeAspect="1"/>
            </p:cNvSpPr>
            <p:nvPr/>
          </p:nvSpPr>
          <p:spPr bwMode="gray">
            <a:xfrm>
              <a:off x="6711376" y="4125281"/>
              <a:ext cx="185856" cy="395163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1" name="Freeform 1110"/>
            <p:cNvSpPr>
              <a:spLocks noChangeAspect="1"/>
            </p:cNvSpPr>
            <p:nvPr/>
          </p:nvSpPr>
          <p:spPr bwMode="gray">
            <a:xfrm>
              <a:off x="6583868" y="3912500"/>
              <a:ext cx="209629" cy="491030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2" name="Freeform 1111"/>
            <p:cNvSpPr>
              <a:spLocks noChangeAspect="1"/>
            </p:cNvSpPr>
            <p:nvPr/>
          </p:nvSpPr>
          <p:spPr bwMode="gray">
            <a:xfrm>
              <a:off x="6821591" y="4286619"/>
              <a:ext cx="125346" cy="109897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3" name="Freeform 1112"/>
            <p:cNvSpPr>
              <a:spLocks noChangeAspect="1"/>
            </p:cNvSpPr>
            <p:nvPr/>
          </p:nvSpPr>
          <p:spPr bwMode="gray">
            <a:xfrm>
              <a:off x="6771886" y="4076177"/>
              <a:ext cx="170730" cy="229148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14" name="Group 1113"/>
            <p:cNvGrpSpPr>
              <a:grpSpLocks noChangeAspect="1"/>
            </p:cNvGrpSpPr>
            <p:nvPr/>
          </p:nvGrpSpPr>
          <p:grpSpPr bwMode="gray">
            <a:xfrm>
              <a:off x="5839007" y="3648572"/>
              <a:ext cx="866701" cy="865202"/>
              <a:chOff x="3183" y="2052"/>
              <a:chExt cx="401" cy="370"/>
            </a:xfrm>
            <a:grpFill/>
          </p:grpSpPr>
          <p:sp>
            <p:nvSpPr>
              <p:cNvPr id="1418" name="Freeform 1417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9" name="Freeform 1418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0" name="Freeform 1419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1" name="Freeform 1420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2" name="Freeform 1421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3" name="Freeform 1422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4" name="Freeform 1423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15" name="Freeform 1114"/>
            <p:cNvSpPr>
              <a:spLocks noChangeAspect="1"/>
            </p:cNvSpPr>
            <p:nvPr/>
          </p:nvSpPr>
          <p:spPr bwMode="gray">
            <a:xfrm>
              <a:off x="7243011" y="3999014"/>
              <a:ext cx="41062" cy="9352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16" name="Group 1115"/>
            <p:cNvGrpSpPr>
              <a:grpSpLocks noChangeAspect="1"/>
            </p:cNvGrpSpPr>
            <p:nvPr/>
          </p:nvGrpSpPr>
          <p:grpSpPr bwMode="gray">
            <a:xfrm>
              <a:off x="7469929" y="3360691"/>
              <a:ext cx="384680" cy="472325"/>
              <a:chOff x="3938" y="1929"/>
              <a:chExt cx="178" cy="202"/>
            </a:xfrm>
            <a:grpFill/>
          </p:grpSpPr>
          <p:sp>
            <p:nvSpPr>
              <p:cNvPr id="1414" name="Freeform 1413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5" name="Freeform 1414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6" name="Freeform 1415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7" name="Freeform 1416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17" name="Freeform 1116"/>
            <p:cNvSpPr>
              <a:spLocks noChangeAspect="1"/>
            </p:cNvSpPr>
            <p:nvPr/>
          </p:nvSpPr>
          <p:spPr bwMode="gray">
            <a:xfrm>
              <a:off x="7385646" y="3599177"/>
              <a:ext cx="82123" cy="13328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8" name="Freeform 1117"/>
            <p:cNvSpPr>
              <a:spLocks noChangeAspect="1"/>
            </p:cNvSpPr>
            <p:nvPr/>
          </p:nvSpPr>
          <p:spPr bwMode="gray">
            <a:xfrm>
              <a:off x="6477975" y="3098795"/>
              <a:ext cx="749909" cy="397501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9" name="Freeform 1118"/>
            <p:cNvSpPr>
              <a:spLocks noChangeAspect="1"/>
            </p:cNvSpPr>
            <p:nvPr/>
          </p:nvSpPr>
          <p:spPr bwMode="gray">
            <a:xfrm>
              <a:off x="6970710" y="4139308"/>
              <a:ext cx="56190" cy="53780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0" name="Freeform 1119"/>
            <p:cNvSpPr>
              <a:spLocks noChangeAspect="1"/>
            </p:cNvSpPr>
            <p:nvPr/>
          </p:nvSpPr>
          <p:spPr bwMode="gray">
            <a:xfrm>
              <a:off x="6140841" y="3045014"/>
              <a:ext cx="1452273" cy="1091957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1" name="Freeform 1120"/>
            <p:cNvSpPr>
              <a:spLocks noChangeAspect="1"/>
            </p:cNvSpPr>
            <p:nvPr/>
          </p:nvSpPr>
          <p:spPr bwMode="gray">
            <a:xfrm>
              <a:off x="7344584" y="3449528"/>
              <a:ext cx="149119" cy="177707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22" name="Group 1121"/>
            <p:cNvGrpSpPr>
              <a:grpSpLocks noChangeAspect="1"/>
            </p:cNvGrpSpPr>
            <p:nvPr/>
          </p:nvGrpSpPr>
          <p:grpSpPr bwMode="gray">
            <a:xfrm>
              <a:off x="4859296" y="1094929"/>
              <a:ext cx="4047781" cy="2413061"/>
              <a:chOff x="2730" y="960"/>
              <a:chExt cx="1873" cy="1032"/>
            </a:xfrm>
            <a:grpFill/>
          </p:grpSpPr>
          <p:grpSp>
            <p:nvGrpSpPr>
              <p:cNvPr id="1397" name="Group 1396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1401" name="Freeform 1400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2" name="Freeform 1401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3" name="Freeform 1402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4" name="Freeform 1403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5" name="Freeform 1404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6" name="Freeform 1405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7" name="Freeform 1406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8" name="Freeform 1407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9" name="Freeform 1408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0" name="Freeform 1409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1" name="Freeform 1410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2" name="Freeform 1411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3" name="Freeform 1412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98" name="Freeform 1397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99" name="Freeform 1398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00" name="Freeform 1399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grpSp>
          <p:nvGrpSpPr>
            <p:cNvPr id="1123" name="Group 1122"/>
            <p:cNvGrpSpPr>
              <a:grpSpLocks noChangeAspect="1"/>
            </p:cNvGrpSpPr>
            <p:nvPr/>
          </p:nvGrpSpPr>
          <p:grpSpPr bwMode="gray">
            <a:xfrm>
              <a:off x="5014963" y="3477660"/>
              <a:ext cx="881746" cy="862822"/>
              <a:chOff x="2802" y="1979"/>
              <a:chExt cx="408" cy="369"/>
            </a:xfrm>
            <a:grpFill/>
          </p:grpSpPr>
          <p:sp>
            <p:nvSpPr>
              <p:cNvPr id="1368" name="Freeform 1367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69" name="Group 1368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1394" name="Freeform 1393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5" name="Freeform 1394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6" name="Freeform 1395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0" name="Freeform 1369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71" name="Group 1370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1392" name="Freeform 1391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3" name="Freeform 1392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1372" name="Group 1371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1390" name="Freeform 1389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1" name="Freeform 1390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3" name="Freeform 1372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74" name="Group 1373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1388" name="Freeform 1387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89" name="Freeform 1388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5" name="Freeform 1374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76" name="Group 1375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1386" name="Freeform 1385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87" name="Freeform 1386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7" name="Freeform 137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78" name="Freeform 137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79" name="Freeform 137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80" name="Group 137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1384" name="Freeform 1383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85" name="Freeform 1384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81" name="Freeform 1380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82" name="Freeform 1381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83" name="Freeform 1382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24" name="Freeform 1123"/>
            <p:cNvSpPr>
              <a:spLocks noChangeAspect="1"/>
            </p:cNvSpPr>
            <p:nvPr/>
          </p:nvSpPr>
          <p:spPr bwMode="gray">
            <a:xfrm>
              <a:off x="5425509" y="3503308"/>
              <a:ext cx="73478" cy="81840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5" name="Freeform 1124"/>
            <p:cNvSpPr>
              <a:spLocks noChangeAspect="1"/>
            </p:cNvSpPr>
            <p:nvPr/>
          </p:nvSpPr>
          <p:spPr bwMode="gray">
            <a:xfrm>
              <a:off x="5498986" y="2956161"/>
              <a:ext cx="963860" cy="556499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6" name="Freeform 1125"/>
            <p:cNvSpPr>
              <a:spLocks noChangeAspect="1"/>
            </p:cNvSpPr>
            <p:nvPr/>
          </p:nvSpPr>
          <p:spPr bwMode="gray">
            <a:xfrm>
              <a:off x="5341224" y="3426145"/>
              <a:ext cx="159924" cy="84177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7" name="Freeform 1126"/>
            <p:cNvSpPr>
              <a:spLocks noChangeAspect="1"/>
            </p:cNvSpPr>
            <p:nvPr/>
          </p:nvSpPr>
          <p:spPr bwMode="gray">
            <a:xfrm>
              <a:off x="5723744" y="3353661"/>
              <a:ext cx="406291" cy="28526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8" name="Freeform 1127"/>
            <p:cNvSpPr>
              <a:spLocks noChangeAspect="1"/>
            </p:cNvSpPr>
            <p:nvPr/>
          </p:nvSpPr>
          <p:spPr bwMode="gray">
            <a:xfrm>
              <a:off x="5639458" y="3451865"/>
              <a:ext cx="337135" cy="25253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29" name="Group 1128"/>
            <p:cNvGrpSpPr>
              <a:grpSpLocks noChangeAspect="1"/>
            </p:cNvGrpSpPr>
            <p:nvPr/>
          </p:nvGrpSpPr>
          <p:grpSpPr bwMode="gray">
            <a:xfrm>
              <a:off x="5458061" y="3484601"/>
              <a:ext cx="131831" cy="114574"/>
              <a:chOff x="3007" y="1982"/>
              <a:chExt cx="61" cy="49"/>
            </a:xfrm>
            <a:grpFill/>
          </p:grpSpPr>
          <p:sp>
            <p:nvSpPr>
              <p:cNvPr id="1366" name="Freeform 1365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7" name="Freeform 1366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30" name="Freeform 1129"/>
            <p:cNvSpPr>
              <a:spLocks noChangeAspect="1"/>
            </p:cNvSpPr>
            <p:nvPr/>
          </p:nvSpPr>
          <p:spPr bwMode="gray">
            <a:xfrm>
              <a:off x="3815474" y="2364588"/>
              <a:ext cx="259335" cy="19173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31" name="Group 1130"/>
            <p:cNvGrpSpPr>
              <a:grpSpLocks noChangeAspect="1"/>
            </p:cNvGrpSpPr>
            <p:nvPr/>
          </p:nvGrpSpPr>
          <p:grpSpPr bwMode="gray">
            <a:xfrm>
              <a:off x="4649691" y="1094926"/>
              <a:ext cx="391165" cy="437250"/>
              <a:chOff x="3202" y="1036"/>
              <a:chExt cx="181" cy="187"/>
            </a:xfrm>
            <a:grpFill/>
          </p:grpSpPr>
          <p:sp>
            <p:nvSpPr>
              <p:cNvPr id="1360" name="Freeform 1359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1" name="Freeform 1360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2" name="Freeform 1361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3" name="Freeform 1362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4" name="Freeform 1363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5" name="Freeform 1364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32" name="Freeform 1131"/>
            <p:cNvSpPr>
              <a:spLocks noChangeAspect="1"/>
            </p:cNvSpPr>
            <p:nvPr/>
          </p:nvSpPr>
          <p:spPr bwMode="gray">
            <a:xfrm>
              <a:off x="3352995" y="2741043"/>
              <a:ext cx="8645" cy="935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3" name="Freeform 1132"/>
            <p:cNvSpPr>
              <a:spLocks noChangeAspect="1"/>
            </p:cNvSpPr>
            <p:nvPr/>
          </p:nvSpPr>
          <p:spPr bwMode="gray">
            <a:xfrm>
              <a:off x="3813314" y="1892263"/>
              <a:ext cx="62672" cy="6547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4" name="Freeform 1133"/>
            <p:cNvSpPr>
              <a:spLocks noChangeAspect="1"/>
            </p:cNvSpPr>
            <p:nvPr/>
          </p:nvSpPr>
          <p:spPr bwMode="gray">
            <a:xfrm>
              <a:off x="3731191" y="2044249"/>
              <a:ext cx="62672" cy="46765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5" name="Freeform 1134"/>
            <p:cNvSpPr>
              <a:spLocks noChangeAspect="1"/>
            </p:cNvSpPr>
            <p:nvPr/>
          </p:nvSpPr>
          <p:spPr bwMode="gray">
            <a:xfrm>
              <a:off x="3355156" y="2734030"/>
              <a:ext cx="19451" cy="701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6" name="Freeform 1135"/>
            <p:cNvSpPr>
              <a:spLocks noChangeAspect="1"/>
            </p:cNvSpPr>
            <p:nvPr/>
          </p:nvSpPr>
          <p:spPr bwMode="gray">
            <a:xfrm>
              <a:off x="2667920" y="1094925"/>
              <a:ext cx="1311802" cy="1641443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7" name="Freeform 1136"/>
            <p:cNvSpPr>
              <a:spLocks noChangeAspect="1"/>
            </p:cNvSpPr>
            <p:nvPr/>
          </p:nvSpPr>
          <p:spPr bwMode="gray">
            <a:xfrm>
              <a:off x="3095822" y="2100368"/>
              <a:ext cx="71318" cy="77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8" name="Freeform 1137"/>
            <p:cNvSpPr>
              <a:spLocks noChangeAspect="1"/>
            </p:cNvSpPr>
            <p:nvPr/>
          </p:nvSpPr>
          <p:spPr bwMode="gray">
            <a:xfrm>
              <a:off x="2763009" y="1436307"/>
              <a:ext cx="71318" cy="2805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39" name="Group 1138"/>
            <p:cNvGrpSpPr>
              <a:grpSpLocks noChangeAspect="1"/>
            </p:cNvGrpSpPr>
            <p:nvPr/>
          </p:nvGrpSpPr>
          <p:grpSpPr bwMode="gray">
            <a:xfrm>
              <a:off x="2469144" y="4345136"/>
              <a:ext cx="1100026" cy="2010908"/>
              <a:chOff x="1624" y="2350"/>
              <a:chExt cx="509" cy="860"/>
            </a:xfrm>
            <a:grpFill/>
          </p:grpSpPr>
          <p:sp>
            <p:nvSpPr>
              <p:cNvPr id="1335" name="Freeform 1334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6" name="Freeform 1335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7" name="Freeform 1336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8" name="Freeform 1337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9" name="Freeform 1338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0" name="Freeform 1339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1" name="Freeform 1340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2" name="Freeform 1341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3" name="Freeform 1342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4" name="Freeform 1343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5" name="Freeform 1344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6" name="Freeform 1345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7" name="Freeform 1346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8" name="Freeform 1347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9" name="Freeform 1348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0" name="Freeform 1349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1" name="Freeform 1350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2" name="Freeform 1351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3" name="Freeform 1352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4" name="Freeform 1353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5" name="Freeform 1354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6" name="Freeform 1355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7" name="Freeform 1356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8" name="Freeform 1357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9" name="Freeform 1358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40" name="Freeform 1139"/>
            <p:cNvSpPr>
              <a:spLocks noChangeAspect="1"/>
            </p:cNvSpPr>
            <p:nvPr/>
          </p:nvSpPr>
          <p:spPr bwMode="gray">
            <a:xfrm>
              <a:off x="2319981" y="4277266"/>
              <a:ext cx="101573" cy="10989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1" name="Freeform 1140"/>
            <p:cNvSpPr>
              <a:spLocks noChangeAspect="1"/>
            </p:cNvSpPr>
            <p:nvPr/>
          </p:nvSpPr>
          <p:spPr bwMode="gray">
            <a:xfrm>
              <a:off x="2428037" y="4417561"/>
              <a:ext cx="138312" cy="6313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2" name="Freeform 1141"/>
            <p:cNvSpPr>
              <a:spLocks noChangeAspect="1"/>
            </p:cNvSpPr>
            <p:nvPr/>
          </p:nvSpPr>
          <p:spPr bwMode="gray">
            <a:xfrm>
              <a:off x="2209761" y="4202442"/>
              <a:ext cx="92928" cy="109897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3" name="Freeform 1142"/>
            <p:cNvSpPr>
              <a:spLocks noChangeAspect="1"/>
            </p:cNvSpPr>
            <p:nvPr/>
          </p:nvSpPr>
          <p:spPr bwMode="gray">
            <a:xfrm>
              <a:off x="2281080" y="4186073"/>
              <a:ext cx="25934" cy="67811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4" name="Freeform 1143"/>
            <p:cNvSpPr>
              <a:spLocks noChangeAspect="1"/>
            </p:cNvSpPr>
            <p:nvPr/>
          </p:nvSpPr>
          <p:spPr bwMode="gray">
            <a:xfrm>
              <a:off x="2261629" y="4293632"/>
              <a:ext cx="54029" cy="327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5" name="Freeform 1144"/>
            <p:cNvSpPr>
              <a:spLocks noChangeAspect="1"/>
            </p:cNvSpPr>
            <p:nvPr/>
          </p:nvSpPr>
          <p:spPr bwMode="gray">
            <a:xfrm>
              <a:off x="2361041" y="4377808"/>
              <a:ext cx="77801" cy="74824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6" name="Freeform 1145"/>
            <p:cNvSpPr>
              <a:spLocks noChangeAspect="1"/>
            </p:cNvSpPr>
            <p:nvPr/>
          </p:nvSpPr>
          <p:spPr bwMode="gray">
            <a:xfrm>
              <a:off x="2276757" y="4251543"/>
              <a:ext cx="144795" cy="79502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7" name="Freeform 1146"/>
            <p:cNvSpPr>
              <a:spLocks noChangeAspect="1"/>
            </p:cNvSpPr>
            <p:nvPr/>
          </p:nvSpPr>
          <p:spPr bwMode="gray">
            <a:xfrm>
              <a:off x="1621937" y="3783898"/>
              <a:ext cx="715332" cy="505058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48" name="Group 1147"/>
            <p:cNvGrpSpPr>
              <a:grpSpLocks noChangeAspect="1"/>
            </p:cNvGrpSpPr>
            <p:nvPr/>
          </p:nvGrpSpPr>
          <p:grpSpPr bwMode="gray">
            <a:xfrm>
              <a:off x="411710" y="2020876"/>
              <a:ext cx="2403166" cy="1982829"/>
              <a:chOff x="672" y="1356"/>
              <a:chExt cx="1112" cy="848"/>
            </a:xfrm>
            <a:grpFill/>
          </p:grpSpPr>
          <p:grpSp>
            <p:nvGrpSpPr>
              <p:cNvPr id="1323" name="Group 1322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1330" name="Freeform 1329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1" name="Freeform 1330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2" name="Freeform 1331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3" name="Freeform 1332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4" name="Freeform 1333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1324" name="Group 1323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1325" name="Freeform 1324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6" name="Freeform 1325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7" name="Freeform 1326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8" name="Freeform 1327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9" name="Freeform 1328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</p:grpSp>
        <p:grpSp>
          <p:nvGrpSpPr>
            <p:cNvPr id="1149" name="Group 1148"/>
            <p:cNvGrpSpPr>
              <a:grpSpLocks noChangeAspect="1"/>
            </p:cNvGrpSpPr>
            <p:nvPr/>
          </p:nvGrpSpPr>
          <p:grpSpPr bwMode="gray">
            <a:xfrm>
              <a:off x="1054222" y="1095633"/>
              <a:ext cx="2094785" cy="2390429"/>
              <a:chOff x="969" y="960"/>
              <a:chExt cx="969" cy="1022"/>
            </a:xfrm>
            <a:grpFill/>
          </p:grpSpPr>
          <p:sp>
            <p:nvSpPr>
              <p:cNvPr id="1294" name="Freeform 1293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5" name="Freeform 1294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6" name="Freeform 1295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7" name="Freeform 1296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8" name="Freeform 1297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9" name="Freeform 1298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0" name="Freeform 1299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1" name="Freeform 1300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2" name="Freeform 1301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3" name="Freeform 1302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4" name="Freeform 1303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5" name="Freeform 1304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6" name="Freeform 1305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7" name="Freeform 1306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8" name="Freeform 1307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9" name="Freeform 1308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0" name="Freeform 1309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1" name="Freeform 1310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2" name="Freeform 1311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3" name="Freeform 1312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4" name="Freeform 1313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5" name="Freeform 1314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6" name="Freeform 1315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7" name="Freeform 1316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8" name="Freeform 1317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9" name="Freeform 1318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20" name="Freeform 1319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21" name="Freeform 1320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22" name="Freeform 1321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50" name="Freeform 1149"/>
            <p:cNvSpPr>
              <a:spLocks noChangeAspect="1"/>
            </p:cNvSpPr>
            <p:nvPr/>
          </p:nvSpPr>
          <p:spPr bwMode="gray">
            <a:xfrm rot="21085610">
              <a:off x="2544737" y="3919514"/>
              <a:ext cx="17289" cy="935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1" name="Freeform 1150"/>
            <p:cNvSpPr>
              <a:spLocks noChangeAspect="1"/>
            </p:cNvSpPr>
            <p:nvPr/>
          </p:nvSpPr>
          <p:spPr bwMode="gray">
            <a:xfrm rot="21085610">
              <a:off x="2572830" y="3921854"/>
              <a:ext cx="2162" cy="23382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2" name="Freeform 1151"/>
            <p:cNvSpPr>
              <a:spLocks noChangeAspect="1"/>
            </p:cNvSpPr>
            <p:nvPr/>
          </p:nvSpPr>
          <p:spPr bwMode="gray">
            <a:xfrm rot="21085610">
              <a:off x="2572830" y="3975632"/>
              <a:ext cx="4322" cy="2339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3" name="Freeform 1152"/>
            <p:cNvSpPr>
              <a:spLocks noChangeAspect="1"/>
            </p:cNvSpPr>
            <p:nvPr/>
          </p:nvSpPr>
          <p:spPr bwMode="gray">
            <a:xfrm rot="21085610">
              <a:off x="2562025" y="3973294"/>
              <a:ext cx="8645" cy="28059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4" name="Freeform 1153"/>
            <p:cNvSpPr>
              <a:spLocks noChangeAspect="1"/>
            </p:cNvSpPr>
            <p:nvPr/>
          </p:nvSpPr>
          <p:spPr bwMode="gray">
            <a:xfrm rot="21085610">
              <a:off x="2572830" y="4006030"/>
              <a:ext cx="2162" cy="1402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5" name="Freeform 1154"/>
            <p:cNvSpPr>
              <a:spLocks noChangeAspect="1"/>
            </p:cNvSpPr>
            <p:nvPr/>
          </p:nvSpPr>
          <p:spPr bwMode="gray">
            <a:xfrm rot="21085610">
              <a:off x="2592281" y="3966278"/>
              <a:ext cx="2162" cy="18707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6" name="Freeform 1155"/>
            <p:cNvSpPr>
              <a:spLocks noChangeAspect="1"/>
            </p:cNvSpPr>
            <p:nvPr/>
          </p:nvSpPr>
          <p:spPr bwMode="gray">
            <a:xfrm rot="21085610">
              <a:off x="2603086" y="3982646"/>
              <a:ext cx="6485" cy="2104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7" name="Freeform 1156"/>
            <p:cNvSpPr>
              <a:spLocks noChangeAspect="1"/>
            </p:cNvSpPr>
            <p:nvPr/>
          </p:nvSpPr>
          <p:spPr bwMode="gray">
            <a:xfrm rot="21085610">
              <a:off x="2622536" y="3999014"/>
              <a:ext cx="4322" cy="467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8" name="Freeform 1157"/>
            <p:cNvSpPr>
              <a:spLocks noChangeAspect="1"/>
            </p:cNvSpPr>
            <p:nvPr/>
          </p:nvSpPr>
          <p:spPr bwMode="gray">
            <a:xfrm rot="21085610">
              <a:off x="2613891" y="4020059"/>
              <a:ext cx="6485" cy="23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9" name="Freeform 1158"/>
            <p:cNvSpPr>
              <a:spLocks noChangeAspect="1"/>
            </p:cNvSpPr>
            <p:nvPr/>
          </p:nvSpPr>
          <p:spPr bwMode="gray">
            <a:xfrm rot="21085610">
              <a:off x="2633342" y="4041102"/>
              <a:ext cx="6485" cy="2104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0" name="Freeform 1159"/>
            <p:cNvSpPr>
              <a:spLocks noChangeAspect="1"/>
            </p:cNvSpPr>
            <p:nvPr/>
          </p:nvSpPr>
          <p:spPr bwMode="gray">
            <a:xfrm rot="21085610">
              <a:off x="2650631" y="4055132"/>
              <a:ext cx="6485" cy="2339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1" name="Freeform 1160"/>
            <p:cNvSpPr>
              <a:spLocks noChangeAspect="1"/>
            </p:cNvSpPr>
            <p:nvPr/>
          </p:nvSpPr>
          <p:spPr bwMode="gray">
            <a:xfrm rot="21085610">
              <a:off x="2665759" y="4064484"/>
              <a:ext cx="12968" cy="935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2" name="Freeform 1161"/>
            <p:cNvSpPr>
              <a:spLocks noChangeAspect="1"/>
            </p:cNvSpPr>
            <p:nvPr/>
          </p:nvSpPr>
          <p:spPr bwMode="gray">
            <a:xfrm rot="21085610">
              <a:off x="2648470" y="4090206"/>
              <a:ext cx="8645" cy="14029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3" name="Freeform 1162"/>
            <p:cNvSpPr>
              <a:spLocks noChangeAspect="1"/>
            </p:cNvSpPr>
            <p:nvPr/>
          </p:nvSpPr>
          <p:spPr bwMode="gray">
            <a:xfrm rot="21085610">
              <a:off x="2570670" y="4003691"/>
              <a:ext cx="4322" cy="701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4" name="Freeform 1163"/>
            <p:cNvSpPr>
              <a:spLocks noChangeAspect="1"/>
            </p:cNvSpPr>
            <p:nvPr/>
          </p:nvSpPr>
          <p:spPr bwMode="gray">
            <a:xfrm rot="21085610">
              <a:off x="2527448" y="3980307"/>
              <a:ext cx="2162" cy="935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5" name="Freeform 1164"/>
            <p:cNvSpPr>
              <a:spLocks noChangeAspect="1"/>
            </p:cNvSpPr>
            <p:nvPr/>
          </p:nvSpPr>
          <p:spPr bwMode="gray">
            <a:xfrm rot="21085610">
              <a:off x="2523125" y="3992001"/>
              <a:ext cx="4322" cy="46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6" name="Freeform 1165"/>
            <p:cNvSpPr>
              <a:spLocks noChangeAspect="1"/>
            </p:cNvSpPr>
            <p:nvPr/>
          </p:nvSpPr>
          <p:spPr bwMode="gray">
            <a:xfrm rot="21085610">
              <a:off x="2510158" y="3996676"/>
              <a:ext cx="8645" cy="935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7" name="Freeform 1166"/>
            <p:cNvSpPr>
              <a:spLocks noChangeAspect="1"/>
            </p:cNvSpPr>
            <p:nvPr/>
          </p:nvSpPr>
          <p:spPr bwMode="gray">
            <a:xfrm rot="20552049">
              <a:off x="2568508" y="4197765"/>
              <a:ext cx="32417" cy="25721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8" name="Freeform 1167"/>
            <p:cNvSpPr>
              <a:spLocks noChangeAspect="1"/>
            </p:cNvSpPr>
            <p:nvPr/>
          </p:nvSpPr>
          <p:spPr bwMode="gray">
            <a:xfrm rot="20552049">
              <a:off x="2657115" y="4113589"/>
              <a:ext cx="51866" cy="7716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9" name="Freeform 1168"/>
            <p:cNvSpPr>
              <a:spLocks noChangeAspect="1"/>
            </p:cNvSpPr>
            <p:nvPr/>
          </p:nvSpPr>
          <p:spPr bwMode="gray">
            <a:xfrm rot="20552049">
              <a:off x="2812715" y="4160353"/>
              <a:ext cx="2162" cy="23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0" name="Freeform 1169"/>
            <p:cNvSpPr>
              <a:spLocks noChangeAspect="1"/>
            </p:cNvSpPr>
            <p:nvPr/>
          </p:nvSpPr>
          <p:spPr bwMode="gray">
            <a:xfrm rot="20552049">
              <a:off x="2842971" y="4223485"/>
              <a:ext cx="4322" cy="163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1" name="Freeform 1170"/>
            <p:cNvSpPr>
              <a:spLocks noChangeAspect="1"/>
            </p:cNvSpPr>
            <p:nvPr/>
          </p:nvSpPr>
          <p:spPr bwMode="gray">
            <a:xfrm rot="20552049">
              <a:off x="2875387" y="4338059"/>
              <a:ext cx="4322" cy="701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2" name="Freeform 1171"/>
            <p:cNvSpPr>
              <a:spLocks noChangeAspect="1"/>
            </p:cNvSpPr>
            <p:nvPr/>
          </p:nvSpPr>
          <p:spPr bwMode="gray">
            <a:xfrm rot="20552049">
              <a:off x="2866743" y="4359103"/>
              <a:ext cx="12968" cy="23382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3" name="Freeform 1172"/>
            <p:cNvSpPr>
              <a:spLocks noChangeAspect="1"/>
            </p:cNvSpPr>
            <p:nvPr/>
          </p:nvSpPr>
          <p:spPr bwMode="gray">
            <a:xfrm rot="20552049">
              <a:off x="2631181" y="4122941"/>
              <a:ext cx="2162" cy="46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74" name="Group 1173"/>
            <p:cNvGrpSpPr>
              <a:grpSpLocks noChangeAspect="1"/>
            </p:cNvGrpSpPr>
            <p:nvPr/>
          </p:nvGrpSpPr>
          <p:grpSpPr bwMode="gray">
            <a:xfrm>
              <a:off x="2620760" y="4127617"/>
              <a:ext cx="38904" cy="65472"/>
              <a:chOff x="1694" y="2257"/>
              <a:chExt cx="18" cy="28"/>
            </a:xfrm>
            <a:grpFill/>
          </p:grpSpPr>
          <p:sp>
            <p:nvSpPr>
              <p:cNvPr id="1292" name="Freeform 1291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3" name="Freeform 1292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75" name="Freeform 1174"/>
            <p:cNvSpPr>
              <a:spLocks noChangeAspect="1"/>
            </p:cNvSpPr>
            <p:nvPr/>
          </p:nvSpPr>
          <p:spPr bwMode="gray">
            <a:xfrm rot="20552049">
              <a:off x="2726270" y="4141647"/>
              <a:ext cx="21611" cy="18707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6" name="Freeform 1175"/>
            <p:cNvSpPr>
              <a:spLocks noChangeAspect="1"/>
            </p:cNvSpPr>
            <p:nvPr/>
          </p:nvSpPr>
          <p:spPr bwMode="gray">
            <a:xfrm rot="20552049">
              <a:off x="2858098" y="4277266"/>
              <a:ext cx="0" cy="70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7" name="Freeform 1176"/>
            <p:cNvSpPr>
              <a:spLocks noChangeAspect="1"/>
            </p:cNvSpPr>
            <p:nvPr/>
          </p:nvSpPr>
          <p:spPr bwMode="gray">
            <a:xfrm rot="20552049">
              <a:off x="2821360" y="4179060"/>
              <a:ext cx="6485" cy="1636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8" name="Freeform 1177"/>
            <p:cNvSpPr>
              <a:spLocks noChangeAspect="1"/>
            </p:cNvSpPr>
            <p:nvPr/>
          </p:nvSpPr>
          <p:spPr bwMode="gray">
            <a:xfrm rot="20552049">
              <a:off x="2758687" y="4136970"/>
              <a:ext cx="0" cy="23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9" name="Freeform 1178"/>
            <p:cNvSpPr>
              <a:spLocks noChangeAspect="1"/>
            </p:cNvSpPr>
            <p:nvPr/>
          </p:nvSpPr>
          <p:spPr bwMode="gray">
            <a:xfrm rot="20552049">
              <a:off x="2763009" y="4155677"/>
              <a:ext cx="2162" cy="4677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0" name="Freeform 1179"/>
            <p:cNvSpPr>
              <a:spLocks noChangeAspect="1"/>
            </p:cNvSpPr>
            <p:nvPr/>
          </p:nvSpPr>
          <p:spPr bwMode="gray">
            <a:xfrm rot="20552049">
              <a:off x="2832165" y="4204778"/>
              <a:ext cx="4322" cy="1169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1" name="Freeform 1180"/>
            <p:cNvSpPr>
              <a:spLocks noChangeAspect="1"/>
            </p:cNvSpPr>
            <p:nvPr/>
          </p:nvSpPr>
          <p:spPr bwMode="gray">
            <a:xfrm rot="20552049">
              <a:off x="2858098" y="4314677"/>
              <a:ext cx="2162" cy="701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2" name="Freeform 1181"/>
            <p:cNvSpPr>
              <a:spLocks noChangeAspect="1"/>
            </p:cNvSpPr>
            <p:nvPr/>
          </p:nvSpPr>
          <p:spPr bwMode="gray">
            <a:xfrm rot="20552049">
              <a:off x="2443164" y="4057470"/>
              <a:ext cx="159924" cy="114574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3" name="Freeform 1182"/>
            <p:cNvSpPr>
              <a:spLocks noChangeAspect="1"/>
            </p:cNvSpPr>
            <p:nvPr/>
          </p:nvSpPr>
          <p:spPr bwMode="gray">
            <a:xfrm rot="20552049">
              <a:off x="2469096" y="4118265"/>
              <a:ext cx="6485" cy="14029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4" name="Freeform 1183"/>
            <p:cNvSpPr>
              <a:spLocks noChangeAspect="1"/>
            </p:cNvSpPr>
            <p:nvPr/>
          </p:nvSpPr>
          <p:spPr bwMode="gray">
            <a:xfrm rot="20552049">
              <a:off x="2527447" y="4071500"/>
              <a:ext cx="15129" cy="2104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5" name="Freeform 1184"/>
            <p:cNvSpPr>
              <a:spLocks noChangeAspect="1"/>
            </p:cNvSpPr>
            <p:nvPr/>
          </p:nvSpPr>
          <p:spPr bwMode="gray">
            <a:xfrm rot="20552049">
              <a:off x="2797587" y="4155677"/>
              <a:ext cx="0" cy="701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6" name="Freeform 1185"/>
            <p:cNvSpPr>
              <a:spLocks noChangeAspect="1"/>
            </p:cNvSpPr>
            <p:nvPr/>
          </p:nvSpPr>
          <p:spPr bwMode="gray">
            <a:xfrm rot="20552049">
              <a:off x="2853776" y="4253882"/>
              <a:ext cx="2162" cy="935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87" name="Group 1186"/>
            <p:cNvGrpSpPr/>
            <p:nvPr/>
          </p:nvGrpSpPr>
          <p:grpSpPr bwMode="gray">
            <a:xfrm>
              <a:off x="4152611" y="2041912"/>
              <a:ext cx="1197262" cy="1634427"/>
              <a:chOff x="4580731" y="1911697"/>
              <a:chExt cx="879476" cy="1109663"/>
            </a:xfrm>
            <a:grpFill/>
          </p:grpSpPr>
          <p:sp>
            <p:nvSpPr>
              <p:cNvPr id="1243" name="Freeform 1242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4" name="Freeform 1243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5" name="Freeform 1244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46" name="Group 1245"/>
              <p:cNvGrpSpPr>
                <a:grpSpLocks noChangeAspect="1"/>
              </p:cNvGrpSpPr>
              <p:nvPr/>
            </p:nvGrpSpPr>
            <p:grpSpPr bwMode="gray">
              <a:xfrm>
                <a:off x="4876006" y="2765784"/>
                <a:ext cx="204788" cy="242889"/>
                <a:chOff x="2589" y="1903"/>
                <a:chExt cx="129" cy="153"/>
              </a:xfrm>
              <a:grpFill/>
            </p:grpSpPr>
            <p:sp>
              <p:nvSpPr>
                <p:cNvPr id="1289" name="Freeform 1288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90" name="Freeform 1289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91" name="Freeform 1290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247" name="Freeform 1246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8" name="Freeform 1247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9" name="Freeform 1248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0" name="Freeform 1249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1" name="Freeform 1250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2" name="Freeform 1251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3" name="Freeform 1252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54" name="Group 1253"/>
              <p:cNvGrpSpPr>
                <a:grpSpLocks noChangeAspect="1"/>
              </p:cNvGrpSpPr>
              <p:nvPr/>
            </p:nvGrpSpPr>
            <p:grpSpPr bwMode="gray">
              <a:xfrm>
                <a:off x="4679266" y="2659410"/>
                <a:ext cx="247657" cy="244475"/>
                <a:chOff x="2465" y="1836"/>
                <a:chExt cx="156" cy="154"/>
              </a:xfrm>
              <a:grpFill/>
            </p:grpSpPr>
            <p:sp>
              <p:nvSpPr>
                <p:cNvPr id="1287" name="Freeform 1286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8" name="Freeform 1287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1255" name="Group 1254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1285" name="Freeform 1284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6" name="Freeform 1285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256" name="Freeform 125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7" name="Freeform 125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8" name="Freeform 125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9" name="Freeform 125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60" name="Group 125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1283" name="Freeform 1282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4" name="Freeform 1283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261" name="Freeform 1260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2" name="Freeform 1261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3" name="Freeform 1262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4" name="Freeform 1263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5" name="Freeform 1264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6" name="Freeform 1265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7" name="Freeform 1266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8" name="Freeform 1267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9" name="Freeform 1268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0" name="Freeform 1269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1" name="Freeform 1270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2" name="Freeform 1271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3" name="Freeform 1272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4" name="Freeform 1273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5" name="Freeform 1274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6" name="Freeform 1275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7" name="Freeform 1276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8" name="Freeform 1277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9" name="Freeform 1278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80" name="Group 127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1281" name="Freeform 1280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2" name="Freeform 1281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</p:grpSp>
        <p:grpSp>
          <p:nvGrpSpPr>
            <p:cNvPr id="1188" name="Group 1187"/>
            <p:cNvGrpSpPr/>
            <p:nvPr/>
          </p:nvGrpSpPr>
          <p:grpSpPr bwMode="gray">
            <a:xfrm>
              <a:off x="3981881" y="3636589"/>
              <a:ext cx="1629484" cy="1973471"/>
              <a:chOff x="4455318" y="2994372"/>
              <a:chExt cx="1196974" cy="1339850"/>
            </a:xfrm>
            <a:grpFill/>
          </p:grpSpPr>
          <p:sp>
            <p:nvSpPr>
              <p:cNvPr id="1189" name="Freeform 1188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190" name="Freeform 1189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191" name="Group 1190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192" name="Freeform 1191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3" name="Freeform 1192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4" name="Freeform 1193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5" name="Freeform 1194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6" name="Freeform 1195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7" name="Freeform 1196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8" name="Freeform 1197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9" name="Freeform 1198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0" name="Freeform 1199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1" name="Freeform 1200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2" name="Freeform 1201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3" name="Freeform 1202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4" name="Freeform 1203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5" name="Freeform 1204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6" name="Freeform 1205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7" name="Freeform 1206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8" name="Freeform 1207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9" name="Freeform 1208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0" name="Freeform 1209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grpSp>
              <p:nvGrpSpPr>
                <p:cNvPr id="1211" name="Group 1210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241" name="Freeform 1240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13" dirty="0">
                      <a:latin typeface="+mn-lt"/>
                    </a:endParaRPr>
                  </a:p>
                </p:txBody>
              </p:sp>
              <p:sp>
                <p:nvSpPr>
                  <p:cNvPr id="1242" name="Freeform 1241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13" dirty="0">
                      <a:latin typeface="+mn-lt"/>
                    </a:endParaRPr>
                  </a:p>
                </p:txBody>
              </p:sp>
            </p:grpSp>
            <p:sp>
              <p:nvSpPr>
                <p:cNvPr id="1212" name="Freeform 1211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3" name="Freeform 1212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4" name="Freeform 1213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5" name="Freeform 1214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6" name="Freeform 1215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7" name="Freeform 1216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8" name="Freeform 1217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9" name="Freeform 1218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0" name="Freeform 1219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1" name="Freeform 1220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2" name="Freeform 1221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3" name="Freeform 1222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4" name="Freeform 1223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5" name="Freeform 1224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6" name="Freeform 1225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7" name="Freeform 1226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8" name="Freeform 1227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9" name="Freeform 1228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0" name="Freeform 1229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1" name="Freeform 1230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2" name="Freeform 1231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3" name="Freeform 1232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4" name="Freeform 1233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5" name="Freeform 1234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6" name="Freeform 1235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7" name="Freeform 1236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grpSp>
              <p:nvGrpSpPr>
                <p:cNvPr id="1238" name="Group 1237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1"/>
                  <a:chOff x="3548063" y="12700"/>
                  <a:chExt cx="5667375" cy="6838950"/>
                </a:xfrm>
                <a:grpFill/>
              </p:grpSpPr>
              <p:sp>
                <p:nvSpPr>
                  <p:cNvPr id="1239" name="Freeform 1238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013" dirty="0">
                      <a:latin typeface="+mn-lt"/>
                    </a:endParaRPr>
                  </a:p>
                </p:txBody>
              </p:sp>
              <p:sp>
                <p:nvSpPr>
                  <p:cNvPr id="1240" name="Freeform 1239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013" dirty="0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AA54484-9479-4F45-8061-A7ECF724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7276" y="967500"/>
            <a:ext cx="8595360" cy="4024047"/>
            <a:chOff x="411710" y="1094925"/>
            <a:chExt cx="8495367" cy="5261119"/>
          </a:xfrm>
        </p:grpSpPr>
        <p:sp>
          <p:nvSpPr>
            <p:cNvPr id="1081" name="Freeform 1080"/>
            <p:cNvSpPr>
              <a:spLocks noChangeAspect="1"/>
            </p:cNvSpPr>
            <p:nvPr/>
          </p:nvSpPr>
          <p:spPr bwMode="gray">
            <a:xfrm>
              <a:off x="7826514" y="5801794"/>
              <a:ext cx="86445" cy="10054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2" name="Freeform 1081"/>
            <p:cNvSpPr>
              <a:spLocks noChangeAspect="1"/>
            </p:cNvSpPr>
            <p:nvPr/>
          </p:nvSpPr>
          <p:spPr bwMode="gray">
            <a:xfrm>
              <a:off x="7076603" y="4938984"/>
              <a:ext cx="959538" cy="81136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3" name="Freeform 1082"/>
            <p:cNvSpPr>
              <a:spLocks noChangeAspect="1"/>
            </p:cNvSpPr>
            <p:nvPr/>
          </p:nvSpPr>
          <p:spPr bwMode="gray">
            <a:xfrm>
              <a:off x="8340862" y="5799455"/>
              <a:ext cx="183697" cy="21511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4" name="Freeform 1083"/>
            <p:cNvSpPr>
              <a:spLocks noChangeAspect="1"/>
            </p:cNvSpPr>
            <p:nvPr/>
          </p:nvSpPr>
          <p:spPr bwMode="gray">
            <a:xfrm>
              <a:off x="8487817" y="5600707"/>
              <a:ext cx="136151" cy="231486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5" name="Freeform 1084"/>
            <p:cNvSpPr>
              <a:spLocks noChangeAspect="1"/>
            </p:cNvSpPr>
            <p:nvPr/>
          </p:nvSpPr>
          <p:spPr bwMode="gray">
            <a:xfrm>
              <a:off x="8280350" y="5191514"/>
              <a:ext cx="69155" cy="6079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6" name="Freeform 1085"/>
            <p:cNvSpPr>
              <a:spLocks noChangeAspect="1"/>
            </p:cNvSpPr>
            <p:nvPr/>
          </p:nvSpPr>
          <p:spPr bwMode="gray">
            <a:xfrm>
              <a:off x="6037107" y="3437837"/>
              <a:ext cx="261497" cy="135619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7" name="Freeform 1086"/>
            <p:cNvSpPr>
              <a:spLocks noChangeAspect="1"/>
            </p:cNvSpPr>
            <p:nvPr/>
          </p:nvSpPr>
          <p:spPr bwMode="gray">
            <a:xfrm>
              <a:off x="5993884" y="3512662"/>
              <a:ext cx="179374" cy="144971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8" name="Freeform 1087"/>
            <p:cNvSpPr>
              <a:spLocks noChangeAspect="1"/>
            </p:cNvSpPr>
            <p:nvPr/>
          </p:nvSpPr>
          <p:spPr bwMode="gray">
            <a:xfrm>
              <a:off x="6078166" y="3543058"/>
              <a:ext cx="6485" cy="935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89" name="Freeform 1088"/>
            <p:cNvSpPr>
              <a:spLocks noChangeAspect="1"/>
            </p:cNvSpPr>
            <p:nvPr/>
          </p:nvSpPr>
          <p:spPr bwMode="gray">
            <a:xfrm>
              <a:off x="6093294" y="3547735"/>
              <a:ext cx="6485" cy="4677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0" name="Freeform 1089"/>
            <p:cNvSpPr>
              <a:spLocks noChangeAspect="1"/>
            </p:cNvSpPr>
            <p:nvPr/>
          </p:nvSpPr>
          <p:spPr bwMode="gray">
            <a:xfrm>
              <a:off x="6067361" y="3552411"/>
              <a:ext cx="4322" cy="4677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1" name="Freeform 1090"/>
            <p:cNvSpPr>
              <a:spLocks noChangeAspect="1"/>
            </p:cNvSpPr>
            <p:nvPr/>
          </p:nvSpPr>
          <p:spPr bwMode="gray">
            <a:xfrm>
              <a:off x="5829639" y="3599177"/>
              <a:ext cx="341457" cy="28058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2" name="Freeform 1091"/>
            <p:cNvSpPr>
              <a:spLocks noChangeAspect="1"/>
            </p:cNvSpPr>
            <p:nvPr/>
          </p:nvSpPr>
          <p:spPr bwMode="gray">
            <a:xfrm>
              <a:off x="6655186" y="4520441"/>
              <a:ext cx="257174" cy="29461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3" name="Freeform 1092"/>
            <p:cNvSpPr>
              <a:spLocks noChangeAspect="1"/>
            </p:cNvSpPr>
            <p:nvPr/>
          </p:nvSpPr>
          <p:spPr bwMode="gray">
            <a:xfrm>
              <a:off x="6892910" y="4815059"/>
              <a:ext cx="218274" cy="74824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4" name="Freeform 1093"/>
            <p:cNvSpPr>
              <a:spLocks noChangeAspect="1"/>
            </p:cNvSpPr>
            <p:nvPr/>
          </p:nvSpPr>
          <p:spPr bwMode="gray">
            <a:xfrm>
              <a:off x="6979354" y="4553177"/>
              <a:ext cx="235563" cy="217457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5" name="Freeform 1094"/>
            <p:cNvSpPr>
              <a:spLocks noChangeAspect="1"/>
            </p:cNvSpPr>
            <p:nvPr/>
          </p:nvSpPr>
          <p:spPr bwMode="gray">
            <a:xfrm>
              <a:off x="7915120" y="4770631"/>
              <a:ext cx="95089" cy="5612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6" name="Freeform 1095"/>
            <p:cNvSpPr>
              <a:spLocks noChangeAspect="1"/>
            </p:cNvSpPr>
            <p:nvPr/>
          </p:nvSpPr>
          <p:spPr bwMode="gray">
            <a:xfrm>
              <a:off x="7740068" y="4730882"/>
              <a:ext cx="235563" cy="208103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097" name="Group 1096"/>
            <p:cNvGrpSpPr>
              <a:grpSpLocks noChangeAspect="1"/>
            </p:cNvGrpSpPr>
            <p:nvPr/>
          </p:nvGrpSpPr>
          <p:grpSpPr bwMode="gray">
            <a:xfrm>
              <a:off x="7176067" y="4181464"/>
              <a:ext cx="220435" cy="341386"/>
              <a:chOff x="3802" y="2280"/>
              <a:chExt cx="102" cy="146"/>
            </a:xfrm>
            <a:solidFill>
              <a:schemeClr val="accent1"/>
            </a:solidFill>
          </p:grpSpPr>
          <p:sp>
            <p:nvSpPr>
              <p:cNvPr id="1425" name="Freeform 1424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6" name="Freeform 1425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7" name="Freeform 1426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8" name="Freeform 1427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9" name="Freeform 1428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0" name="Freeform 1429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1" name="Freeform 1430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2" name="Freeform 1431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3" name="Freeform 1432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4" name="Freeform 1433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35" name="Freeform 1434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098" name="Freeform 1097"/>
            <p:cNvSpPr>
              <a:spLocks noChangeAspect="1"/>
            </p:cNvSpPr>
            <p:nvPr/>
          </p:nvSpPr>
          <p:spPr bwMode="gray">
            <a:xfrm>
              <a:off x="7098216" y="4534471"/>
              <a:ext cx="32417" cy="28059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99" name="Freeform 1098"/>
            <p:cNvSpPr>
              <a:spLocks noChangeAspect="1"/>
            </p:cNvSpPr>
            <p:nvPr/>
          </p:nvSpPr>
          <p:spPr bwMode="gray">
            <a:xfrm>
              <a:off x="7147922" y="4747249"/>
              <a:ext cx="6485" cy="2104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0" name="Freeform 1099"/>
            <p:cNvSpPr>
              <a:spLocks noChangeAspect="1"/>
            </p:cNvSpPr>
            <p:nvPr/>
          </p:nvSpPr>
          <p:spPr bwMode="gray">
            <a:xfrm>
              <a:off x="7353228" y="4878191"/>
              <a:ext cx="58351" cy="2805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1" name="Freeform 1100"/>
            <p:cNvSpPr>
              <a:spLocks noChangeAspect="1"/>
            </p:cNvSpPr>
            <p:nvPr/>
          </p:nvSpPr>
          <p:spPr bwMode="gray">
            <a:xfrm>
              <a:off x="7325133" y="4896895"/>
              <a:ext cx="36740" cy="32737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2" name="Freeform 1101"/>
            <p:cNvSpPr>
              <a:spLocks noChangeAspect="1"/>
            </p:cNvSpPr>
            <p:nvPr/>
          </p:nvSpPr>
          <p:spPr bwMode="gray">
            <a:xfrm>
              <a:off x="7428867" y="4735559"/>
              <a:ext cx="69155" cy="28059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3" name="Freeform 1102"/>
            <p:cNvSpPr>
              <a:spLocks noChangeAspect="1"/>
            </p:cNvSpPr>
            <p:nvPr/>
          </p:nvSpPr>
          <p:spPr bwMode="gray">
            <a:xfrm>
              <a:off x="7214916" y="4620985"/>
              <a:ext cx="149119" cy="18939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4" name="Freeform 1103"/>
            <p:cNvSpPr>
              <a:spLocks noChangeAspect="1"/>
            </p:cNvSpPr>
            <p:nvPr/>
          </p:nvSpPr>
          <p:spPr bwMode="gray">
            <a:xfrm>
              <a:off x="7415901" y="4606955"/>
              <a:ext cx="34578" cy="7950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5" name="Freeform 1104"/>
            <p:cNvSpPr>
              <a:spLocks noChangeAspect="1"/>
            </p:cNvSpPr>
            <p:nvPr/>
          </p:nvSpPr>
          <p:spPr bwMode="gray">
            <a:xfrm>
              <a:off x="7500184" y="4674765"/>
              <a:ext cx="246368" cy="224471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6" name="Freeform 1105"/>
            <p:cNvSpPr>
              <a:spLocks noChangeAspect="1"/>
            </p:cNvSpPr>
            <p:nvPr/>
          </p:nvSpPr>
          <p:spPr bwMode="gray">
            <a:xfrm>
              <a:off x="7973469" y="4730882"/>
              <a:ext cx="56190" cy="5612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7" name="Freeform 1106"/>
            <p:cNvSpPr>
              <a:spLocks noChangeAspect="1"/>
            </p:cNvSpPr>
            <p:nvPr/>
          </p:nvSpPr>
          <p:spPr bwMode="gray">
            <a:xfrm>
              <a:off x="6817270" y="4057470"/>
              <a:ext cx="170730" cy="388146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8" name="Freeform 1107"/>
            <p:cNvSpPr>
              <a:spLocks noChangeAspect="1"/>
            </p:cNvSpPr>
            <p:nvPr/>
          </p:nvSpPr>
          <p:spPr bwMode="gray">
            <a:xfrm>
              <a:off x="6994480" y="4487707"/>
              <a:ext cx="229080" cy="154324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09" name="Freeform 1108"/>
            <p:cNvSpPr>
              <a:spLocks noChangeAspect="1"/>
            </p:cNvSpPr>
            <p:nvPr/>
          </p:nvSpPr>
          <p:spPr bwMode="gray">
            <a:xfrm>
              <a:off x="6771887" y="4492383"/>
              <a:ext cx="97251" cy="137956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0" name="Freeform 1109"/>
            <p:cNvSpPr>
              <a:spLocks noChangeAspect="1"/>
            </p:cNvSpPr>
            <p:nvPr/>
          </p:nvSpPr>
          <p:spPr bwMode="gray">
            <a:xfrm>
              <a:off x="6711376" y="4125281"/>
              <a:ext cx="185856" cy="395163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1" name="Freeform 1110"/>
            <p:cNvSpPr>
              <a:spLocks noChangeAspect="1"/>
            </p:cNvSpPr>
            <p:nvPr/>
          </p:nvSpPr>
          <p:spPr bwMode="gray">
            <a:xfrm>
              <a:off x="6583868" y="3912500"/>
              <a:ext cx="209629" cy="491030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2" name="Freeform 1111"/>
            <p:cNvSpPr>
              <a:spLocks noChangeAspect="1"/>
            </p:cNvSpPr>
            <p:nvPr/>
          </p:nvSpPr>
          <p:spPr bwMode="gray">
            <a:xfrm>
              <a:off x="6821591" y="4286619"/>
              <a:ext cx="125346" cy="109897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3" name="Freeform 1112"/>
            <p:cNvSpPr>
              <a:spLocks noChangeAspect="1"/>
            </p:cNvSpPr>
            <p:nvPr/>
          </p:nvSpPr>
          <p:spPr bwMode="gray">
            <a:xfrm>
              <a:off x="6771886" y="4076177"/>
              <a:ext cx="170730" cy="229148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14" name="Group 1113"/>
            <p:cNvGrpSpPr>
              <a:grpSpLocks noChangeAspect="1"/>
            </p:cNvGrpSpPr>
            <p:nvPr/>
          </p:nvGrpSpPr>
          <p:grpSpPr bwMode="gray">
            <a:xfrm>
              <a:off x="5839007" y="3648572"/>
              <a:ext cx="866701" cy="865202"/>
              <a:chOff x="3183" y="2052"/>
              <a:chExt cx="401" cy="370"/>
            </a:xfrm>
            <a:solidFill>
              <a:schemeClr val="accent1"/>
            </a:solidFill>
          </p:grpSpPr>
          <p:sp>
            <p:nvSpPr>
              <p:cNvPr id="1418" name="Freeform 1417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9" name="Freeform 1418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0" name="Freeform 1419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1" name="Freeform 1420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2" name="Freeform 1421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3" name="Freeform 1422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24" name="Freeform 1423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15" name="Freeform 1114"/>
            <p:cNvSpPr>
              <a:spLocks noChangeAspect="1"/>
            </p:cNvSpPr>
            <p:nvPr/>
          </p:nvSpPr>
          <p:spPr bwMode="gray">
            <a:xfrm>
              <a:off x="7243011" y="3999014"/>
              <a:ext cx="41062" cy="9352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16" name="Group 1115"/>
            <p:cNvGrpSpPr>
              <a:grpSpLocks noChangeAspect="1"/>
            </p:cNvGrpSpPr>
            <p:nvPr/>
          </p:nvGrpSpPr>
          <p:grpSpPr bwMode="gray">
            <a:xfrm>
              <a:off x="7469929" y="3360691"/>
              <a:ext cx="384680" cy="472325"/>
              <a:chOff x="3938" y="1929"/>
              <a:chExt cx="178" cy="202"/>
            </a:xfrm>
            <a:solidFill>
              <a:schemeClr val="accent1"/>
            </a:solidFill>
          </p:grpSpPr>
          <p:sp>
            <p:nvSpPr>
              <p:cNvPr id="1414" name="Freeform 1413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5" name="Freeform 1414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6" name="Freeform 1415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17" name="Freeform 1416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17" name="Freeform 1116"/>
            <p:cNvSpPr>
              <a:spLocks noChangeAspect="1"/>
            </p:cNvSpPr>
            <p:nvPr/>
          </p:nvSpPr>
          <p:spPr bwMode="gray">
            <a:xfrm>
              <a:off x="7385646" y="3599177"/>
              <a:ext cx="82123" cy="13328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8" name="Freeform 1117"/>
            <p:cNvSpPr>
              <a:spLocks noChangeAspect="1"/>
            </p:cNvSpPr>
            <p:nvPr/>
          </p:nvSpPr>
          <p:spPr bwMode="gray">
            <a:xfrm>
              <a:off x="6477975" y="3098795"/>
              <a:ext cx="749909" cy="397501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19" name="Freeform 1118"/>
            <p:cNvSpPr>
              <a:spLocks noChangeAspect="1"/>
            </p:cNvSpPr>
            <p:nvPr/>
          </p:nvSpPr>
          <p:spPr bwMode="gray">
            <a:xfrm>
              <a:off x="6970710" y="4139308"/>
              <a:ext cx="56190" cy="53780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0" name="Freeform 1119"/>
            <p:cNvSpPr>
              <a:spLocks noChangeAspect="1"/>
            </p:cNvSpPr>
            <p:nvPr/>
          </p:nvSpPr>
          <p:spPr bwMode="gray">
            <a:xfrm>
              <a:off x="6140841" y="3045014"/>
              <a:ext cx="1452273" cy="1091957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1" name="Freeform 1120"/>
            <p:cNvSpPr>
              <a:spLocks noChangeAspect="1"/>
            </p:cNvSpPr>
            <p:nvPr/>
          </p:nvSpPr>
          <p:spPr bwMode="gray">
            <a:xfrm>
              <a:off x="7344584" y="3449528"/>
              <a:ext cx="149119" cy="177707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22" name="Group 1121"/>
            <p:cNvGrpSpPr>
              <a:grpSpLocks noChangeAspect="1"/>
            </p:cNvGrpSpPr>
            <p:nvPr/>
          </p:nvGrpSpPr>
          <p:grpSpPr bwMode="gray">
            <a:xfrm>
              <a:off x="4859296" y="1094929"/>
              <a:ext cx="4047781" cy="2413061"/>
              <a:chOff x="2730" y="960"/>
              <a:chExt cx="1873" cy="1032"/>
            </a:xfrm>
            <a:solidFill>
              <a:schemeClr val="accent1"/>
            </a:solidFill>
          </p:grpSpPr>
          <p:grpSp>
            <p:nvGrpSpPr>
              <p:cNvPr id="1397" name="Group 1396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1401" name="Freeform 1400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2" name="Freeform 1401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3" name="Freeform 1402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4" name="Freeform 1403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5" name="Freeform 1404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6" name="Freeform 1405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7" name="Freeform 1406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8" name="Freeform 1407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09" name="Freeform 1408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0" name="Freeform 1409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1" name="Freeform 1410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2" name="Freeform 1411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413" name="Freeform 1412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98" name="Freeform 1397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99" name="Freeform 1398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400" name="Freeform 1399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grpSp>
          <p:nvGrpSpPr>
            <p:cNvPr id="1123" name="Group 1122"/>
            <p:cNvGrpSpPr>
              <a:grpSpLocks noChangeAspect="1"/>
            </p:cNvGrpSpPr>
            <p:nvPr/>
          </p:nvGrpSpPr>
          <p:grpSpPr bwMode="gray">
            <a:xfrm>
              <a:off x="5014963" y="3477660"/>
              <a:ext cx="881746" cy="862822"/>
              <a:chOff x="2802" y="1979"/>
              <a:chExt cx="408" cy="369"/>
            </a:xfrm>
            <a:solidFill>
              <a:schemeClr val="accent1"/>
            </a:solidFill>
          </p:grpSpPr>
          <p:sp>
            <p:nvSpPr>
              <p:cNvPr id="1368" name="Freeform 1367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69" name="Group 1368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1394" name="Freeform 1393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5" name="Freeform 1394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6" name="Freeform 1395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0" name="Freeform 1369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71" name="Group 1370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1392" name="Freeform 1391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3" name="Freeform 1392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1372" name="Group 1371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1390" name="Freeform 1389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91" name="Freeform 1390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3" name="Freeform 1372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74" name="Group 1373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1388" name="Freeform 1387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89" name="Freeform 1388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5" name="Freeform 1374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76" name="Group 1375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1386" name="Freeform 1385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87" name="Freeform 1386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77" name="Freeform 137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78" name="Freeform 137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79" name="Freeform 137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380" name="Group 137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1384" name="Freeform 1383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85" name="Freeform 1384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381" name="Freeform 1380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82" name="Freeform 1381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83" name="Freeform 1382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24" name="Freeform 1123"/>
            <p:cNvSpPr>
              <a:spLocks noChangeAspect="1"/>
            </p:cNvSpPr>
            <p:nvPr/>
          </p:nvSpPr>
          <p:spPr bwMode="gray">
            <a:xfrm>
              <a:off x="5425509" y="3503308"/>
              <a:ext cx="73478" cy="81840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5" name="Freeform 1124"/>
            <p:cNvSpPr>
              <a:spLocks noChangeAspect="1"/>
            </p:cNvSpPr>
            <p:nvPr/>
          </p:nvSpPr>
          <p:spPr bwMode="gray">
            <a:xfrm>
              <a:off x="5498986" y="2956161"/>
              <a:ext cx="963860" cy="556499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6" name="Freeform 1125"/>
            <p:cNvSpPr>
              <a:spLocks noChangeAspect="1"/>
            </p:cNvSpPr>
            <p:nvPr/>
          </p:nvSpPr>
          <p:spPr bwMode="gray">
            <a:xfrm>
              <a:off x="5341224" y="3426145"/>
              <a:ext cx="159924" cy="84177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7" name="Freeform 1126"/>
            <p:cNvSpPr>
              <a:spLocks noChangeAspect="1"/>
            </p:cNvSpPr>
            <p:nvPr/>
          </p:nvSpPr>
          <p:spPr bwMode="gray">
            <a:xfrm>
              <a:off x="5723744" y="3353661"/>
              <a:ext cx="406291" cy="28526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28" name="Freeform 1127"/>
            <p:cNvSpPr>
              <a:spLocks noChangeAspect="1"/>
            </p:cNvSpPr>
            <p:nvPr/>
          </p:nvSpPr>
          <p:spPr bwMode="gray">
            <a:xfrm>
              <a:off x="5639458" y="3451865"/>
              <a:ext cx="337135" cy="25253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29" name="Group 1128"/>
            <p:cNvGrpSpPr>
              <a:grpSpLocks noChangeAspect="1"/>
            </p:cNvGrpSpPr>
            <p:nvPr/>
          </p:nvGrpSpPr>
          <p:grpSpPr bwMode="gray">
            <a:xfrm>
              <a:off x="5458061" y="3484601"/>
              <a:ext cx="131831" cy="114574"/>
              <a:chOff x="3007" y="1982"/>
              <a:chExt cx="61" cy="49"/>
            </a:xfrm>
            <a:solidFill>
              <a:schemeClr val="accent1"/>
            </a:solidFill>
          </p:grpSpPr>
          <p:sp>
            <p:nvSpPr>
              <p:cNvPr id="1366" name="Freeform 1365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7" name="Freeform 1366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30" name="Freeform 1129"/>
            <p:cNvSpPr>
              <a:spLocks noChangeAspect="1"/>
            </p:cNvSpPr>
            <p:nvPr/>
          </p:nvSpPr>
          <p:spPr bwMode="gray">
            <a:xfrm>
              <a:off x="3815474" y="2364588"/>
              <a:ext cx="259335" cy="19173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31" name="Group 1130"/>
            <p:cNvGrpSpPr>
              <a:grpSpLocks noChangeAspect="1"/>
            </p:cNvGrpSpPr>
            <p:nvPr/>
          </p:nvGrpSpPr>
          <p:grpSpPr bwMode="gray">
            <a:xfrm>
              <a:off x="4649691" y="1094926"/>
              <a:ext cx="391165" cy="437250"/>
              <a:chOff x="3202" y="1036"/>
              <a:chExt cx="181" cy="187"/>
            </a:xfrm>
            <a:solidFill>
              <a:schemeClr val="accent1"/>
            </a:solidFill>
          </p:grpSpPr>
          <p:sp>
            <p:nvSpPr>
              <p:cNvPr id="1360" name="Freeform 1359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1" name="Freeform 1360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2" name="Freeform 1361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3" name="Freeform 1362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4" name="Freeform 1363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65" name="Freeform 1364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32" name="Freeform 1131"/>
            <p:cNvSpPr>
              <a:spLocks noChangeAspect="1"/>
            </p:cNvSpPr>
            <p:nvPr/>
          </p:nvSpPr>
          <p:spPr bwMode="gray">
            <a:xfrm>
              <a:off x="3352995" y="2741043"/>
              <a:ext cx="8645" cy="935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3" name="Freeform 1132"/>
            <p:cNvSpPr>
              <a:spLocks noChangeAspect="1"/>
            </p:cNvSpPr>
            <p:nvPr/>
          </p:nvSpPr>
          <p:spPr bwMode="gray">
            <a:xfrm>
              <a:off x="3813314" y="1892263"/>
              <a:ext cx="62672" cy="6547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4" name="Freeform 1133"/>
            <p:cNvSpPr>
              <a:spLocks noChangeAspect="1"/>
            </p:cNvSpPr>
            <p:nvPr/>
          </p:nvSpPr>
          <p:spPr bwMode="gray">
            <a:xfrm>
              <a:off x="3731191" y="2044249"/>
              <a:ext cx="62672" cy="46765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5" name="Freeform 1134"/>
            <p:cNvSpPr>
              <a:spLocks noChangeAspect="1"/>
            </p:cNvSpPr>
            <p:nvPr/>
          </p:nvSpPr>
          <p:spPr bwMode="gray">
            <a:xfrm>
              <a:off x="3355156" y="2734030"/>
              <a:ext cx="19451" cy="701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6" name="Freeform 1135"/>
            <p:cNvSpPr>
              <a:spLocks noChangeAspect="1"/>
            </p:cNvSpPr>
            <p:nvPr/>
          </p:nvSpPr>
          <p:spPr bwMode="gray">
            <a:xfrm>
              <a:off x="2667920" y="1094925"/>
              <a:ext cx="1311802" cy="1641443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7" name="Freeform 1136"/>
            <p:cNvSpPr>
              <a:spLocks noChangeAspect="1"/>
            </p:cNvSpPr>
            <p:nvPr/>
          </p:nvSpPr>
          <p:spPr bwMode="gray">
            <a:xfrm>
              <a:off x="3095822" y="2100368"/>
              <a:ext cx="71318" cy="77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38" name="Freeform 1137"/>
            <p:cNvSpPr>
              <a:spLocks noChangeAspect="1"/>
            </p:cNvSpPr>
            <p:nvPr/>
          </p:nvSpPr>
          <p:spPr bwMode="gray">
            <a:xfrm>
              <a:off x="2763009" y="1436307"/>
              <a:ext cx="71318" cy="2805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39" name="Group 1138"/>
            <p:cNvGrpSpPr>
              <a:grpSpLocks noChangeAspect="1"/>
            </p:cNvGrpSpPr>
            <p:nvPr/>
          </p:nvGrpSpPr>
          <p:grpSpPr bwMode="gray">
            <a:xfrm>
              <a:off x="2469144" y="4345136"/>
              <a:ext cx="1100026" cy="2010908"/>
              <a:chOff x="1624" y="2350"/>
              <a:chExt cx="509" cy="860"/>
            </a:xfrm>
            <a:solidFill>
              <a:schemeClr val="accent1"/>
            </a:solidFill>
          </p:grpSpPr>
          <p:sp>
            <p:nvSpPr>
              <p:cNvPr id="1335" name="Freeform 1334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6" name="Freeform 1335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7" name="Freeform 1336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8" name="Freeform 1337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39" name="Freeform 1338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0" name="Freeform 1339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1" name="Freeform 1340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2" name="Freeform 1341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3" name="Freeform 1342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4" name="Freeform 1343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5" name="Freeform 1344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6" name="Freeform 1345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7" name="Freeform 1346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8" name="Freeform 1347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49" name="Freeform 1348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0" name="Freeform 1349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1" name="Freeform 1350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2" name="Freeform 1351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3" name="Freeform 1352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4" name="Freeform 1353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5" name="Freeform 1354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6" name="Freeform 1355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7" name="Freeform 1356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8" name="Freeform 1357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59" name="Freeform 1358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40" name="Freeform 1139"/>
            <p:cNvSpPr>
              <a:spLocks noChangeAspect="1"/>
            </p:cNvSpPr>
            <p:nvPr/>
          </p:nvSpPr>
          <p:spPr bwMode="gray">
            <a:xfrm>
              <a:off x="2319981" y="4277266"/>
              <a:ext cx="101573" cy="10989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1" name="Freeform 1140"/>
            <p:cNvSpPr>
              <a:spLocks noChangeAspect="1"/>
            </p:cNvSpPr>
            <p:nvPr/>
          </p:nvSpPr>
          <p:spPr bwMode="gray">
            <a:xfrm>
              <a:off x="2428037" y="4417561"/>
              <a:ext cx="138312" cy="6313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2" name="Freeform 1141"/>
            <p:cNvSpPr>
              <a:spLocks noChangeAspect="1"/>
            </p:cNvSpPr>
            <p:nvPr/>
          </p:nvSpPr>
          <p:spPr bwMode="gray">
            <a:xfrm>
              <a:off x="2209761" y="4202442"/>
              <a:ext cx="92928" cy="109897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3" name="Freeform 1142"/>
            <p:cNvSpPr>
              <a:spLocks noChangeAspect="1"/>
            </p:cNvSpPr>
            <p:nvPr/>
          </p:nvSpPr>
          <p:spPr bwMode="gray">
            <a:xfrm>
              <a:off x="2281080" y="4186073"/>
              <a:ext cx="25934" cy="67811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4" name="Freeform 1143"/>
            <p:cNvSpPr>
              <a:spLocks noChangeAspect="1"/>
            </p:cNvSpPr>
            <p:nvPr/>
          </p:nvSpPr>
          <p:spPr bwMode="gray">
            <a:xfrm>
              <a:off x="2261629" y="4293632"/>
              <a:ext cx="54029" cy="327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5" name="Freeform 1144"/>
            <p:cNvSpPr>
              <a:spLocks noChangeAspect="1"/>
            </p:cNvSpPr>
            <p:nvPr/>
          </p:nvSpPr>
          <p:spPr bwMode="gray">
            <a:xfrm>
              <a:off x="2361041" y="4377808"/>
              <a:ext cx="77801" cy="74824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6" name="Freeform 1145"/>
            <p:cNvSpPr>
              <a:spLocks noChangeAspect="1"/>
            </p:cNvSpPr>
            <p:nvPr/>
          </p:nvSpPr>
          <p:spPr bwMode="gray">
            <a:xfrm>
              <a:off x="2276757" y="4251543"/>
              <a:ext cx="144795" cy="79502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47" name="Freeform 1146"/>
            <p:cNvSpPr>
              <a:spLocks noChangeAspect="1"/>
            </p:cNvSpPr>
            <p:nvPr/>
          </p:nvSpPr>
          <p:spPr bwMode="gray">
            <a:xfrm>
              <a:off x="1621937" y="3783898"/>
              <a:ext cx="715332" cy="505058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48" name="Group 1147"/>
            <p:cNvGrpSpPr>
              <a:grpSpLocks noChangeAspect="1"/>
            </p:cNvGrpSpPr>
            <p:nvPr/>
          </p:nvGrpSpPr>
          <p:grpSpPr bwMode="gray">
            <a:xfrm>
              <a:off x="411710" y="2020876"/>
              <a:ext cx="2403166" cy="1982829"/>
              <a:chOff x="672" y="1356"/>
              <a:chExt cx="1112" cy="848"/>
            </a:xfrm>
            <a:solidFill>
              <a:schemeClr val="bg2"/>
            </a:solidFill>
          </p:grpSpPr>
          <p:grpSp>
            <p:nvGrpSpPr>
              <p:cNvPr id="1323" name="Group 1322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1330" name="Freeform 1329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1" name="Freeform 1330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2" name="Freeform 1331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3" name="Freeform 1332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34" name="Freeform 1333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1324" name="Group 1323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1325" name="Freeform 1324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6" name="Freeform 1325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7" name="Freeform 1326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8" name="Freeform 1327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329" name="Freeform 1328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</p:grpSp>
        <p:grpSp>
          <p:nvGrpSpPr>
            <p:cNvPr id="1149" name="Group 1148"/>
            <p:cNvGrpSpPr>
              <a:grpSpLocks noChangeAspect="1"/>
            </p:cNvGrpSpPr>
            <p:nvPr/>
          </p:nvGrpSpPr>
          <p:grpSpPr bwMode="gray">
            <a:xfrm>
              <a:off x="1054222" y="1095633"/>
              <a:ext cx="2094785" cy="2390429"/>
              <a:chOff x="969" y="960"/>
              <a:chExt cx="969" cy="1022"/>
            </a:xfrm>
            <a:solidFill>
              <a:schemeClr val="bg2"/>
            </a:solidFill>
          </p:grpSpPr>
          <p:sp>
            <p:nvSpPr>
              <p:cNvPr id="1294" name="Freeform 1293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5" name="Freeform 1294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6" name="Freeform 1295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7" name="Freeform 1296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8" name="Freeform 1297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9" name="Freeform 1298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0" name="Freeform 1299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1" name="Freeform 1300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2" name="Freeform 1301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3" name="Freeform 1302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4" name="Freeform 1303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5" name="Freeform 1304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6" name="Freeform 1305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7" name="Freeform 1306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8" name="Freeform 1307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09" name="Freeform 1308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0" name="Freeform 1309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1" name="Freeform 1310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2" name="Freeform 1311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3" name="Freeform 1312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4" name="Freeform 1313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5" name="Freeform 1314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6" name="Freeform 1315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7" name="Freeform 1316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8" name="Freeform 1317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19" name="Freeform 1318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20" name="Freeform 1319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21" name="Freeform 1320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322" name="Freeform 1321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50" name="Freeform 1149"/>
            <p:cNvSpPr>
              <a:spLocks noChangeAspect="1"/>
            </p:cNvSpPr>
            <p:nvPr/>
          </p:nvSpPr>
          <p:spPr bwMode="gray">
            <a:xfrm rot="21085610">
              <a:off x="2544737" y="3919514"/>
              <a:ext cx="17289" cy="935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1" name="Freeform 1150"/>
            <p:cNvSpPr>
              <a:spLocks noChangeAspect="1"/>
            </p:cNvSpPr>
            <p:nvPr/>
          </p:nvSpPr>
          <p:spPr bwMode="gray">
            <a:xfrm rot="21085610">
              <a:off x="2572830" y="3921854"/>
              <a:ext cx="2162" cy="23382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2" name="Freeform 1151"/>
            <p:cNvSpPr>
              <a:spLocks noChangeAspect="1"/>
            </p:cNvSpPr>
            <p:nvPr/>
          </p:nvSpPr>
          <p:spPr bwMode="gray">
            <a:xfrm rot="21085610">
              <a:off x="2572830" y="3975632"/>
              <a:ext cx="4322" cy="2339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3" name="Freeform 1152"/>
            <p:cNvSpPr>
              <a:spLocks noChangeAspect="1"/>
            </p:cNvSpPr>
            <p:nvPr/>
          </p:nvSpPr>
          <p:spPr bwMode="gray">
            <a:xfrm rot="21085610">
              <a:off x="2562025" y="3973294"/>
              <a:ext cx="8645" cy="28059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4" name="Freeform 1153"/>
            <p:cNvSpPr>
              <a:spLocks noChangeAspect="1"/>
            </p:cNvSpPr>
            <p:nvPr/>
          </p:nvSpPr>
          <p:spPr bwMode="gray">
            <a:xfrm rot="21085610">
              <a:off x="2572830" y="4006030"/>
              <a:ext cx="2162" cy="1402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5" name="Freeform 1154"/>
            <p:cNvSpPr>
              <a:spLocks noChangeAspect="1"/>
            </p:cNvSpPr>
            <p:nvPr/>
          </p:nvSpPr>
          <p:spPr bwMode="gray">
            <a:xfrm rot="21085610">
              <a:off x="2592281" y="3966278"/>
              <a:ext cx="2162" cy="18707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6" name="Freeform 1155"/>
            <p:cNvSpPr>
              <a:spLocks noChangeAspect="1"/>
            </p:cNvSpPr>
            <p:nvPr/>
          </p:nvSpPr>
          <p:spPr bwMode="gray">
            <a:xfrm rot="21085610">
              <a:off x="2603086" y="3982646"/>
              <a:ext cx="6485" cy="2104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7" name="Freeform 1156"/>
            <p:cNvSpPr>
              <a:spLocks noChangeAspect="1"/>
            </p:cNvSpPr>
            <p:nvPr/>
          </p:nvSpPr>
          <p:spPr bwMode="gray">
            <a:xfrm rot="21085610">
              <a:off x="2622536" y="3999014"/>
              <a:ext cx="4322" cy="467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8" name="Freeform 1157"/>
            <p:cNvSpPr>
              <a:spLocks noChangeAspect="1"/>
            </p:cNvSpPr>
            <p:nvPr/>
          </p:nvSpPr>
          <p:spPr bwMode="gray">
            <a:xfrm rot="21085610">
              <a:off x="2613891" y="4020059"/>
              <a:ext cx="6485" cy="23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59" name="Freeform 1158"/>
            <p:cNvSpPr>
              <a:spLocks noChangeAspect="1"/>
            </p:cNvSpPr>
            <p:nvPr/>
          </p:nvSpPr>
          <p:spPr bwMode="gray">
            <a:xfrm rot="21085610">
              <a:off x="2633342" y="4041102"/>
              <a:ext cx="6485" cy="2104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0" name="Freeform 1159"/>
            <p:cNvSpPr>
              <a:spLocks noChangeAspect="1"/>
            </p:cNvSpPr>
            <p:nvPr/>
          </p:nvSpPr>
          <p:spPr bwMode="gray">
            <a:xfrm rot="21085610">
              <a:off x="2650631" y="4055132"/>
              <a:ext cx="6485" cy="2339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1" name="Freeform 1160"/>
            <p:cNvSpPr>
              <a:spLocks noChangeAspect="1"/>
            </p:cNvSpPr>
            <p:nvPr/>
          </p:nvSpPr>
          <p:spPr bwMode="gray">
            <a:xfrm rot="21085610">
              <a:off x="2665759" y="4064484"/>
              <a:ext cx="12968" cy="935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2" name="Freeform 1161"/>
            <p:cNvSpPr>
              <a:spLocks noChangeAspect="1"/>
            </p:cNvSpPr>
            <p:nvPr/>
          </p:nvSpPr>
          <p:spPr bwMode="gray">
            <a:xfrm rot="21085610">
              <a:off x="2648470" y="4090206"/>
              <a:ext cx="8645" cy="14029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3" name="Freeform 1162"/>
            <p:cNvSpPr>
              <a:spLocks noChangeAspect="1"/>
            </p:cNvSpPr>
            <p:nvPr/>
          </p:nvSpPr>
          <p:spPr bwMode="gray">
            <a:xfrm rot="21085610">
              <a:off x="2570670" y="4003691"/>
              <a:ext cx="4322" cy="701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4" name="Freeform 1163"/>
            <p:cNvSpPr>
              <a:spLocks noChangeAspect="1"/>
            </p:cNvSpPr>
            <p:nvPr/>
          </p:nvSpPr>
          <p:spPr bwMode="gray">
            <a:xfrm rot="21085610">
              <a:off x="2527448" y="3980307"/>
              <a:ext cx="2162" cy="935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5" name="Freeform 1164"/>
            <p:cNvSpPr>
              <a:spLocks noChangeAspect="1"/>
            </p:cNvSpPr>
            <p:nvPr/>
          </p:nvSpPr>
          <p:spPr bwMode="gray">
            <a:xfrm rot="21085610">
              <a:off x="2523125" y="3992001"/>
              <a:ext cx="4322" cy="46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6" name="Freeform 1165"/>
            <p:cNvSpPr>
              <a:spLocks noChangeAspect="1"/>
            </p:cNvSpPr>
            <p:nvPr/>
          </p:nvSpPr>
          <p:spPr bwMode="gray">
            <a:xfrm rot="21085610">
              <a:off x="2510158" y="3996676"/>
              <a:ext cx="8645" cy="935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7" name="Freeform 1166"/>
            <p:cNvSpPr>
              <a:spLocks noChangeAspect="1"/>
            </p:cNvSpPr>
            <p:nvPr/>
          </p:nvSpPr>
          <p:spPr bwMode="gray">
            <a:xfrm rot="20552049">
              <a:off x="2568508" y="4197765"/>
              <a:ext cx="32417" cy="25721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8" name="Freeform 1167"/>
            <p:cNvSpPr>
              <a:spLocks noChangeAspect="1"/>
            </p:cNvSpPr>
            <p:nvPr/>
          </p:nvSpPr>
          <p:spPr bwMode="gray">
            <a:xfrm rot="20552049">
              <a:off x="2657115" y="4113589"/>
              <a:ext cx="51866" cy="7716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69" name="Freeform 1168"/>
            <p:cNvSpPr>
              <a:spLocks noChangeAspect="1"/>
            </p:cNvSpPr>
            <p:nvPr/>
          </p:nvSpPr>
          <p:spPr bwMode="gray">
            <a:xfrm rot="20552049">
              <a:off x="2812715" y="4160353"/>
              <a:ext cx="2162" cy="23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0" name="Freeform 1169"/>
            <p:cNvSpPr>
              <a:spLocks noChangeAspect="1"/>
            </p:cNvSpPr>
            <p:nvPr/>
          </p:nvSpPr>
          <p:spPr bwMode="gray">
            <a:xfrm rot="20552049">
              <a:off x="2842971" y="4223485"/>
              <a:ext cx="4322" cy="163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1" name="Freeform 1170"/>
            <p:cNvSpPr>
              <a:spLocks noChangeAspect="1"/>
            </p:cNvSpPr>
            <p:nvPr/>
          </p:nvSpPr>
          <p:spPr bwMode="gray">
            <a:xfrm rot="20552049">
              <a:off x="2875387" y="4338059"/>
              <a:ext cx="4322" cy="701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2" name="Freeform 1171"/>
            <p:cNvSpPr>
              <a:spLocks noChangeAspect="1"/>
            </p:cNvSpPr>
            <p:nvPr/>
          </p:nvSpPr>
          <p:spPr bwMode="gray">
            <a:xfrm rot="20552049">
              <a:off x="2866743" y="4359103"/>
              <a:ext cx="12968" cy="23382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3" name="Freeform 1172"/>
            <p:cNvSpPr>
              <a:spLocks noChangeAspect="1"/>
            </p:cNvSpPr>
            <p:nvPr/>
          </p:nvSpPr>
          <p:spPr bwMode="gray">
            <a:xfrm rot="20552049">
              <a:off x="2631181" y="4122941"/>
              <a:ext cx="2162" cy="46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74" name="Group 1173"/>
            <p:cNvGrpSpPr>
              <a:grpSpLocks noChangeAspect="1"/>
            </p:cNvGrpSpPr>
            <p:nvPr/>
          </p:nvGrpSpPr>
          <p:grpSpPr bwMode="gray">
            <a:xfrm>
              <a:off x="2620760" y="4127617"/>
              <a:ext cx="38904" cy="65472"/>
              <a:chOff x="1694" y="2257"/>
              <a:chExt cx="18" cy="28"/>
            </a:xfrm>
            <a:solidFill>
              <a:schemeClr val="accent1"/>
            </a:solidFill>
          </p:grpSpPr>
          <p:sp>
            <p:nvSpPr>
              <p:cNvPr id="1292" name="Freeform 1291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93" name="Freeform 1292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</p:grpSp>
        <p:sp>
          <p:nvSpPr>
            <p:cNvPr id="1175" name="Freeform 1174"/>
            <p:cNvSpPr>
              <a:spLocks noChangeAspect="1"/>
            </p:cNvSpPr>
            <p:nvPr/>
          </p:nvSpPr>
          <p:spPr bwMode="gray">
            <a:xfrm rot="20552049">
              <a:off x="2726270" y="4141647"/>
              <a:ext cx="21611" cy="18707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6" name="Freeform 1175"/>
            <p:cNvSpPr>
              <a:spLocks noChangeAspect="1"/>
            </p:cNvSpPr>
            <p:nvPr/>
          </p:nvSpPr>
          <p:spPr bwMode="gray">
            <a:xfrm rot="20552049">
              <a:off x="2858098" y="4277266"/>
              <a:ext cx="0" cy="70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7" name="Freeform 1176"/>
            <p:cNvSpPr>
              <a:spLocks noChangeAspect="1"/>
            </p:cNvSpPr>
            <p:nvPr/>
          </p:nvSpPr>
          <p:spPr bwMode="gray">
            <a:xfrm rot="20552049">
              <a:off x="2821360" y="4179060"/>
              <a:ext cx="6485" cy="1636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8" name="Freeform 1177"/>
            <p:cNvSpPr>
              <a:spLocks noChangeAspect="1"/>
            </p:cNvSpPr>
            <p:nvPr/>
          </p:nvSpPr>
          <p:spPr bwMode="gray">
            <a:xfrm rot="20552049">
              <a:off x="2758687" y="4136970"/>
              <a:ext cx="0" cy="23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79" name="Freeform 1178"/>
            <p:cNvSpPr>
              <a:spLocks noChangeAspect="1"/>
            </p:cNvSpPr>
            <p:nvPr/>
          </p:nvSpPr>
          <p:spPr bwMode="gray">
            <a:xfrm rot="20552049">
              <a:off x="2763009" y="4155677"/>
              <a:ext cx="2162" cy="4677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0" name="Freeform 1179"/>
            <p:cNvSpPr>
              <a:spLocks noChangeAspect="1"/>
            </p:cNvSpPr>
            <p:nvPr/>
          </p:nvSpPr>
          <p:spPr bwMode="gray">
            <a:xfrm rot="20552049">
              <a:off x="2832165" y="4204778"/>
              <a:ext cx="4322" cy="1169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1" name="Freeform 1180"/>
            <p:cNvSpPr>
              <a:spLocks noChangeAspect="1"/>
            </p:cNvSpPr>
            <p:nvPr/>
          </p:nvSpPr>
          <p:spPr bwMode="gray">
            <a:xfrm rot="20552049">
              <a:off x="2858098" y="4314677"/>
              <a:ext cx="2162" cy="701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2" name="Freeform 1181"/>
            <p:cNvSpPr>
              <a:spLocks noChangeAspect="1"/>
            </p:cNvSpPr>
            <p:nvPr/>
          </p:nvSpPr>
          <p:spPr bwMode="gray">
            <a:xfrm rot="20552049">
              <a:off x="2443164" y="4057470"/>
              <a:ext cx="159924" cy="114574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3" name="Freeform 1182"/>
            <p:cNvSpPr>
              <a:spLocks noChangeAspect="1"/>
            </p:cNvSpPr>
            <p:nvPr/>
          </p:nvSpPr>
          <p:spPr bwMode="gray">
            <a:xfrm rot="20552049">
              <a:off x="2469096" y="4118265"/>
              <a:ext cx="6485" cy="14029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4" name="Freeform 1183"/>
            <p:cNvSpPr>
              <a:spLocks noChangeAspect="1"/>
            </p:cNvSpPr>
            <p:nvPr/>
          </p:nvSpPr>
          <p:spPr bwMode="gray">
            <a:xfrm rot="20552049">
              <a:off x="2527447" y="4071500"/>
              <a:ext cx="15129" cy="2104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5" name="Freeform 1184"/>
            <p:cNvSpPr>
              <a:spLocks noChangeAspect="1"/>
            </p:cNvSpPr>
            <p:nvPr/>
          </p:nvSpPr>
          <p:spPr bwMode="gray">
            <a:xfrm rot="20552049">
              <a:off x="2797587" y="4155677"/>
              <a:ext cx="0" cy="701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186" name="Freeform 1185"/>
            <p:cNvSpPr>
              <a:spLocks noChangeAspect="1"/>
            </p:cNvSpPr>
            <p:nvPr/>
          </p:nvSpPr>
          <p:spPr bwMode="gray">
            <a:xfrm rot="20552049">
              <a:off x="2853776" y="4253882"/>
              <a:ext cx="2162" cy="935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grpSp>
          <p:nvGrpSpPr>
            <p:cNvPr id="1187" name="Group 1186"/>
            <p:cNvGrpSpPr/>
            <p:nvPr/>
          </p:nvGrpSpPr>
          <p:grpSpPr bwMode="gray">
            <a:xfrm>
              <a:off x="4152611" y="2041912"/>
              <a:ext cx="1197262" cy="1634427"/>
              <a:chOff x="4580731" y="1911697"/>
              <a:chExt cx="879476" cy="1109663"/>
            </a:xfrm>
            <a:solidFill>
              <a:schemeClr val="accent1"/>
            </a:solidFill>
          </p:grpSpPr>
          <p:sp>
            <p:nvSpPr>
              <p:cNvPr id="1243" name="Freeform 1242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4" name="Freeform 1243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5" name="Freeform 1244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46" name="Group 1245"/>
              <p:cNvGrpSpPr>
                <a:grpSpLocks noChangeAspect="1"/>
              </p:cNvGrpSpPr>
              <p:nvPr/>
            </p:nvGrpSpPr>
            <p:grpSpPr bwMode="gray">
              <a:xfrm>
                <a:off x="4876006" y="2765784"/>
                <a:ext cx="204788" cy="242889"/>
                <a:chOff x="2589" y="1903"/>
                <a:chExt cx="129" cy="153"/>
              </a:xfrm>
              <a:grpFill/>
            </p:grpSpPr>
            <p:sp>
              <p:nvSpPr>
                <p:cNvPr id="1289" name="Freeform 1288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90" name="Freeform 1289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91" name="Freeform 1290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247" name="Freeform 1246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8" name="Freeform 1247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49" name="Freeform 1248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0" name="Freeform 1249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1" name="Freeform 1250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2" name="Freeform 1251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3" name="Freeform 1252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54" name="Group 1253"/>
              <p:cNvGrpSpPr>
                <a:grpSpLocks noChangeAspect="1"/>
              </p:cNvGrpSpPr>
              <p:nvPr/>
            </p:nvGrpSpPr>
            <p:grpSpPr bwMode="gray">
              <a:xfrm>
                <a:off x="4679266" y="2659410"/>
                <a:ext cx="247657" cy="244475"/>
                <a:chOff x="2465" y="1836"/>
                <a:chExt cx="156" cy="154"/>
              </a:xfrm>
              <a:grpFill/>
            </p:grpSpPr>
            <p:sp>
              <p:nvSpPr>
                <p:cNvPr id="1287" name="Freeform 1286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8" name="Freeform 1287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grpSp>
            <p:nvGrpSpPr>
              <p:cNvPr id="1255" name="Group 1254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1285" name="Freeform 1284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6" name="Freeform 1285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256" name="Freeform 125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7" name="Freeform 125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8" name="Freeform 125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59" name="Freeform 125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60" name="Group 125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1283" name="Freeform 1282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4" name="Freeform 1283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  <p:sp>
            <p:nvSpPr>
              <p:cNvPr id="1261" name="Freeform 1260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2" name="Freeform 1261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3" name="Freeform 1262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4" name="Freeform 1263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5" name="Freeform 1264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6" name="Freeform 1265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7" name="Freeform 1266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8" name="Freeform 1267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69" name="Freeform 1268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0" name="Freeform 1269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1" name="Freeform 1270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2" name="Freeform 1271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3" name="Freeform 1272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4" name="Freeform 1273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5" name="Freeform 1274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6" name="Freeform 1275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7" name="Freeform 1276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8" name="Freeform 1277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279" name="Freeform 1278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280" name="Group 127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1281" name="Freeform 1280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82" name="Freeform 1281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</p:grpSp>
        </p:grpSp>
        <p:grpSp>
          <p:nvGrpSpPr>
            <p:cNvPr id="1188" name="Group 1187"/>
            <p:cNvGrpSpPr/>
            <p:nvPr/>
          </p:nvGrpSpPr>
          <p:grpSpPr bwMode="gray">
            <a:xfrm>
              <a:off x="3981881" y="3636589"/>
              <a:ext cx="1629484" cy="1973471"/>
              <a:chOff x="4455318" y="2994372"/>
              <a:chExt cx="1196974" cy="1339850"/>
            </a:xfrm>
            <a:solidFill>
              <a:schemeClr val="accent1"/>
            </a:solidFill>
          </p:grpSpPr>
          <p:sp>
            <p:nvSpPr>
              <p:cNvPr id="1189" name="Freeform 1188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sp>
            <p:nvSpPr>
              <p:cNvPr id="1190" name="Freeform 1189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</a:endParaRPr>
              </a:p>
            </p:txBody>
          </p:sp>
          <p:grpSp>
            <p:nvGrpSpPr>
              <p:cNvPr id="1191" name="Group 1190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192" name="Freeform 1191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3" name="Freeform 1192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4" name="Freeform 1193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5" name="Freeform 1194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6" name="Freeform 1195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7" name="Freeform 1196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8" name="Freeform 1197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199" name="Freeform 1198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0" name="Freeform 1199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1" name="Freeform 1200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2" name="Freeform 1201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3" name="Freeform 1202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4" name="Freeform 1203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5" name="Freeform 1204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6" name="Freeform 1205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7" name="Freeform 1206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8" name="Freeform 1207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09" name="Freeform 1208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0" name="Freeform 1209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grpSp>
              <p:nvGrpSpPr>
                <p:cNvPr id="1211" name="Group 1210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241" name="Freeform 1240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13" dirty="0">
                      <a:latin typeface="+mn-lt"/>
                    </a:endParaRPr>
                  </a:p>
                </p:txBody>
              </p:sp>
              <p:sp>
                <p:nvSpPr>
                  <p:cNvPr id="1242" name="Freeform 1241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13" dirty="0">
                      <a:latin typeface="+mn-lt"/>
                    </a:endParaRPr>
                  </a:p>
                </p:txBody>
              </p:sp>
            </p:grpSp>
            <p:sp>
              <p:nvSpPr>
                <p:cNvPr id="1212" name="Freeform 1211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3" name="Freeform 1212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4" name="Freeform 1213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5" name="Freeform 1214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6" name="Freeform 1215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7" name="Freeform 1216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8" name="Freeform 1217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19" name="Freeform 1218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0" name="Freeform 1219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1" name="Freeform 1220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2" name="Freeform 1221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3" name="Freeform 1222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4" name="Freeform 1223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5" name="Freeform 1224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6" name="Freeform 1225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7" name="Freeform 1226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8" name="Freeform 1227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29" name="Freeform 1228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0" name="Freeform 1229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1" name="Freeform 1230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2" name="Freeform 1231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3" name="Freeform 1232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4" name="Freeform 1233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5" name="Freeform 1234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6" name="Freeform 1235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sp>
              <p:nvSpPr>
                <p:cNvPr id="1237" name="Freeform 1236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dirty="0">
                    <a:latin typeface="+mn-lt"/>
                  </a:endParaRPr>
                </a:p>
              </p:txBody>
            </p:sp>
            <p:grpSp>
              <p:nvGrpSpPr>
                <p:cNvPr id="1238" name="Group 1237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1"/>
                  <a:chOff x="3548063" y="12700"/>
                  <a:chExt cx="5667375" cy="6838950"/>
                </a:xfrm>
                <a:grpFill/>
              </p:grpSpPr>
              <p:sp>
                <p:nvSpPr>
                  <p:cNvPr id="1239" name="Freeform 1238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013" dirty="0">
                      <a:latin typeface="+mn-lt"/>
                    </a:endParaRPr>
                  </a:p>
                </p:txBody>
              </p:sp>
              <p:sp>
                <p:nvSpPr>
                  <p:cNvPr id="1240" name="Freeform 1239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013" dirty="0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62A8A855-104F-4CAB-93F8-FC2D0664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18207</TotalTime>
  <Words>901</Words>
  <Application>Microsoft Office PowerPoint</Application>
  <PresentationFormat>On-screen Show (16:9)</PresentationFormat>
  <Paragraphs>231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template2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Faced by IT Leaders</dc:title>
  <dc:creator>Scott Corfield</dc:creator>
  <cp:lastModifiedBy>Tui Leauanae</cp:lastModifiedBy>
  <cp:revision>225</cp:revision>
  <dcterms:created xsi:type="dcterms:W3CDTF">2016-04-14T21:10:21Z</dcterms:created>
  <dcterms:modified xsi:type="dcterms:W3CDTF">2019-10-26T17:08:21Z</dcterms:modified>
</cp:coreProperties>
</file>