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9972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000" y="3269160"/>
            <a:ext cx="9972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6384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000" y="326916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63840" y="326916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425760" y="111600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797520" y="111600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4000" y="326916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425760" y="326916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797520" y="3269160"/>
            <a:ext cx="321084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4000" y="1116000"/>
            <a:ext cx="9972000" cy="412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2400" spc="-1" strike="noStrike">
              <a:solidFill>
                <a:srgbClr val="a64b60"/>
              </a:solidFill>
              <a:latin typeface="Tahom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997200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486612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63840" y="1116000"/>
            <a:ext cx="486612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0360" y="18000"/>
            <a:ext cx="9953640" cy="4089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de-DE" sz="2400" spc="-1" strike="noStrike">
              <a:solidFill>
                <a:srgbClr val="a64b60"/>
              </a:solidFill>
              <a:latin typeface="Tahom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63840" y="1116000"/>
            <a:ext cx="486612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000" y="326916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486612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6384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63840" y="326916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1" lang="de-DE" sz="3200" spc="-1" strike="noStrike"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63840" y="1116000"/>
            <a:ext cx="486612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4000" y="3269160"/>
            <a:ext cx="9972000" cy="1965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Tahom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90360" y="18000"/>
            <a:ext cx="9953640" cy="882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1" lang="de-DE" sz="3200" spc="-1" strike="noStrike">
                <a:latin typeface="Tahoma"/>
              </a:rPr>
              <a:t>Click to edit the title text format</a:t>
            </a:r>
            <a:endParaRPr b="1" lang="de-DE" sz="3200" spc="-1" strike="noStrike">
              <a:latin typeface="Tahoma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4000" y="1116000"/>
            <a:ext cx="9972000" cy="412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3b69a0"/>
              </a:buClr>
              <a:buSzPct val="45000"/>
              <a:buFont typeface="Webdings" charset="2"/>
              <a:buChar char=""/>
            </a:pPr>
            <a:r>
              <a:rPr b="0" lang="de-DE" sz="3200" spc="-1" strike="noStrike">
                <a:latin typeface="Tahoma"/>
              </a:rPr>
              <a:t>Click to edit the outline text format</a:t>
            </a:r>
            <a:endParaRPr b="0" lang="de-DE" sz="3200" spc="-1" strike="noStrike">
              <a:latin typeface="Tahoma"/>
            </a:endParaRPr>
          </a:p>
          <a:p>
            <a:pPr lvl="1" marL="864000" indent="-324000">
              <a:spcBef>
                <a:spcPts val="1134"/>
              </a:spcBef>
              <a:buClr>
                <a:srgbClr val="5f5f5f"/>
              </a:buClr>
              <a:buSzPct val="75000"/>
              <a:buFont typeface="DejaVu Sans"/>
              <a:buChar char="−"/>
            </a:pPr>
            <a:r>
              <a:rPr b="0" lang="de-DE" sz="2400" spc="-1" strike="noStrike">
                <a:solidFill>
                  <a:srgbClr val="5f5f5f"/>
                </a:solidFill>
                <a:latin typeface="Tahoma"/>
              </a:rPr>
              <a:t>Second Outline Level</a:t>
            </a:r>
            <a:endParaRPr b="0" lang="de-DE" sz="2400" spc="-1" strike="noStrike">
              <a:solidFill>
                <a:srgbClr val="5f5f5f"/>
              </a:solidFill>
              <a:latin typeface="Tahoma"/>
            </a:endParaRPr>
          </a:p>
          <a:p>
            <a:pPr lvl="2" marL="1296000" indent="-288000">
              <a:spcBef>
                <a:spcPts val="850"/>
              </a:spcBef>
              <a:buClr>
                <a:srgbClr val="5f5f5f"/>
              </a:buClr>
              <a:buSzPct val="45000"/>
              <a:buFont typeface="DejaVu Sans"/>
              <a:buChar char="−"/>
            </a:pPr>
            <a:r>
              <a:rPr b="0" lang="de-DE" sz="2000" spc="-1" strike="noStrike">
                <a:solidFill>
                  <a:srgbClr val="5f5f5f"/>
                </a:solidFill>
                <a:latin typeface="Tahoma"/>
              </a:rPr>
              <a:t>Third Outline Level</a:t>
            </a:r>
            <a:endParaRPr b="0" lang="de-DE" sz="2000" spc="-1" strike="noStrike">
              <a:solidFill>
                <a:srgbClr val="5f5f5f"/>
              </a:solidFill>
              <a:latin typeface="Tahoma"/>
            </a:endParaRPr>
          </a:p>
          <a:p>
            <a:pPr lvl="3" marL="1728000" indent="-216000">
              <a:spcBef>
                <a:spcPts val="567"/>
              </a:spcBef>
              <a:buClr>
                <a:srgbClr val="5f5f5f"/>
              </a:buClr>
              <a:buSzPct val="75000"/>
              <a:buFont typeface="DejaVu Sans"/>
              <a:buChar char="−"/>
            </a:pPr>
            <a:r>
              <a:rPr b="0" lang="de-DE" sz="2000" spc="-1" strike="noStrike">
                <a:solidFill>
                  <a:srgbClr val="5f5f5f"/>
                </a:solidFill>
                <a:latin typeface="Tahoma"/>
              </a:rPr>
              <a:t>Fourth Outline Level</a:t>
            </a:r>
            <a:endParaRPr b="0" lang="de-DE" sz="2000" spc="-1" strike="noStrike">
              <a:solidFill>
                <a:srgbClr val="5f5f5f"/>
              </a:solidFill>
              <a:latin typeface="Tahoma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5f5f5f"/>
                </a:solidFill>
                <a:latin typeface="Tahoma"/>
              </a:rPr>
              <a:t>Fifth Outline Level</a:t>
            </a:r>
            <a:endParaRPr b="0" lang="de-DE" sz="2000" spc="-1" strike="noStrike">
              <a:solidFill>
                <a:srgbClr val="5f5f5f"/>
              </a:solidFill>
              <a:latin typeface="Tahoma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5f5f5f"/>
                </a:solidFill>
                <a:latin typeface="Tahoma"/>
              </a:rPr>
              <a:t>Sixth Outline Level</a:t>
            </a:r>
            <a:endParaRPr b="0" lang="de-DE" sz="2000" spc="-1" strike="noStrike">
              <a:solidFill>
                <a:srgbClr val="5f5f5f"/>
              </a:solidFill>
              <a:latin typeface="Tahoma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5f5f5f"/>
                </a:solidFill>
                <a:latin typeface="Tahoma"/>
              </a:rPr>
              <a:t>Seventh Outline Level</a:t>
            </a:r>
            <a:endParaRPr b="0" lang="de-DE" sz="2000" spc="-1" strike="noStrike">
              <a:solidFill>
                <a:srgbClr val="5f5f5f"/>
              </a:solidFill>
              <a:latin typeface="Tahoma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594000" y="5508000"/>
            <a:ext cx="4986000" cy="138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000" spc="-1" strike="noStrike">
                <a:latin typeface="Tahoma"/>
              </a:rPr>
              <a:t>&lt;footer&gt;</a:t>
            </a:r>
            <a:endParaRPr b="0" lang="de-DE" sz="1000" spc="-1" strike="noStrike">
              <a:latin typeface="Tahoma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5526000"/>
            <a:ext cx="414000" cy="1440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fld id="{1B72D7A4-9ABC-435E-89DA-010A42F425AF}" type="slidenum">
              <a:rPr b="0" lang="de-DE" sz="1000" spc="-1" strike="noStrike">
                <a:latin typeface="Tahoma"/>
              </a:rPr>
              <a:t>&lt;number&gt;</a:t>
            </a:fld>
            <a:endParaRPr b="0" lang="de-DE" sz="1000" spc="-1" strike="noStrike">
              <a:latin typeface="Tahoma"/>
            </a:endParaRPr>
          </a:p>
        </p:txBody>
      </p:sp>
      <p:sp>
        <p:nvSpPr>
          <p:cNvPr id="4" name="TextShape 5"/>
          <p:cNvSpPr txBox="1"/>
          <p:nvPr/>
        </p:nvSpPr>
        <p:spPr>
          <a:xfrm>
            <a:off x="5014800" y="5819040"/>
            <a:ext cx="180720" cy="456120"/>
          </a:xfrm>
          <a:prstGeom prst="rect">
            <a:avLst/>
          </a:prstGeom>
          <a:noFill/>
          <a:ln>
            <a:noFill/>
          </a:ln>
        </p:spPr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90360" y="18000"/>
            <a:ext cx="9953640" cy="88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r>
              <a:rPr b="1" lang="de-DE" sz="3200" spc="-1" strike="noStrike">
                <a:latin typeface="Tahoma"/>
              </a:rPr>
              <a:t>Outline</a:t>
            </a:r>
            <a:endParaRPr b="1" lang="de-DE" sz="3200" spc="-1" strike="noStrike">
              <a:latin typeface="Tahoma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4000" y="1116000"/>
            <a:ext cx="9972000" cy="412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3b69a0"/>
              </a:buClr>
              <a:buSzPct val="45000"/>
              <a:buFont typeface="Webdings" charset="2"/>
              <a:buChar char=""/>
            </a:pPr>
            <a:r>
              <a:rPr b="0" lang="de-DE" sz="3200" spc="-1" strike="noStrike">
                <a:latin typeface="Tahoma"/>
              </a:rPr>
              <a:t>Bullet 1</a:t>
            </a:r>
            <a:endParaRPr b="0" lang="de-DE" sz="3200" spc="-1" strike="noStrike">
              <a:latin typeface="Tahoma"/>
            </a:endParaRPr>
          </a:p>
          <a:p>
            <a:pPr lvl="1" marL="864000" indent="-324000">
              <a:spcBef>
                <a:spcPts val="1134"/>
              </a:spcBef>
              <a:buClr>
                <a:srgbClr val="5f5f5f"/>
              </a:buClr>
              <a:buSzPct val="75000"/>
              <a:buFont typeface="DejaVu Sans"/>
              <a:buChar char="−"/>
            </a:pPr>
            <a:r>
              <a:rPr b="0" lang="de-DE" sz="2400" spc="-1" strike="noStrike">
                <a:solidFill>
                  <a:srgbClr val="5f5f5f"/>
                </a:solidFill>
                <a:latin typeface="Tahoma"/>
              </a:rPr>
              <a:t>subbullet 1</a:t>
            </a:r>
            <a:endParaRPr b="0" lang="de-DE" sz="2400" spc="-1" strike="noStrike">
              <a:solidFill>
                <a:srgbClr val="5f5f5f"/>
              </a:solidFill>
              <a:latin typeface="Tahoma"/>
            </a:endParaRPr>
          </a:p>
          <a:p>
            <a:pPr marL="432000" indent="-324000">
              <a:spcBef>
                <a:spcPts val="1417"/>
              </a:spcBef>
              <a:buClr>
                <a:srgbClr val="3b69a0"/>
              </a:buClr>
              <a:buSzPct val="45000"/>
              <a:buFont typeface="Webdings" charset="2"/>
              <a:buChar char=""/>
            </a:pPr>
            <a:r>
              <a:rPr b="0" lang="de-DE" sz="3200" spc="-1" strike="noStrike">
                <a:latin typeface="Tahoma"/>
              </a:rPr>
              <a:t>Bullet 2</a:t>
            </a:r>
            <a:endParaRPr b="0" lang="de-DE" sz="3200" spc="-1" strike="noStrike">
              <a:latin typeface="Tahom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Application>LibreOffice/6.2.6.2$Linux_X86_64 LibreOffice_project/684e730861356e74889dfe6dbddd3562aae2e6ad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2019-09-18T15:53:51Z</dcterms:created>
  <dc:creator/>
  <dc:description/>
  <dc:language>de-DE</dc:language>
  <cp:lastModifiedBy/>
  <dcterms:modified xsi:type="dcterms:W3CDTF">2019-09-24T12:00:06Z</dcterms:modified>
  <cp:revision>45</cp:revision>
  <dc:subject/>
  <dc:title/>
</cp:coreProperties>
</file>