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72C57B8A-582A-4708-A923-EDF1995EEC30}"/>
              </a:ext>
            </a:extLst>
          </p:cNvPr>
          <p:cNvSpPr/>
          <p:nvPr/>
        </p:nvSpPr>
        <p:spPr>
          <a:xfrm>
            <a:off x="720000" y="720000"/>
            <a:ext cx="7200000" cy="4320000"/>
          </a:xfrm>
          <a:prstGeom prst="rightArrow">
            <a:avLst>
              <a:gd name="adj1" fmla="val 66667"/>
              <a:gd name="adj2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1440000" tIns="360000" rIns="720000" bIns="180000" rtlCol="0" anchor="b" anchorCtr="0"/>
          <a:lstStyle/>
          <a:p>
            <a:r>
              <a:rPr lang="en-US" sz="2800">
                <a:solidFill>
                  <a:schemeClr val="tx1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11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4</cp:revision>
  <dcterms:created xsi:type="dcterms:W3CDTF">2019-09-13T15:10:29Z</dcterms:created>
  <dcterms:modified xsi:type="dcterms:W3CDTF">2019-09-13T15:25:44Z</dcterms:modified>
</cp:coreProperties>
</file>