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677"/>
              </p:ext>
            </p:extLst>
          </p:nvPr>
        </p:nvGraphicFramePr>
        <p:xfrm>
          <a:off x="1475656" y="1628800"/>
          <a:ext cx="4536504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252"/>
                <a:gridCol w="2268252"/>
              </a:tblGrid>
              <a:tr h="133214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3214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8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1</cp:revision>
  <dcterms:created xsi:type="dcterms:W3CDTF">2019-09-12T10:52:19Z</dcterms:created>
  <dcterms:modified xsi:type="dcterms:W3CDTF">2019-09-12T10:54:06Z</dcterms:modified>
</cp:coreProperties>
</file>