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Mastertitelformat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Master-Untertitelformat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2670-C25C-A04D-B14B-FD61B8F54550}" type="datetimeFigureOut">
              <a:rPr lang="de-DE" smtClean="0"/>
              <a:t>15.09.2019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624FF-0760-F544-A65B-FEFD4A6F28CB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2670-C25C-A04D-B14B-FD61B8F54550}" type="datetimeFigureOut">
              <a:rPr lang="de-DE" smtClean="0"/>
              <a:t>15.09.2019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624FF-0760-F544-A65B-FEFD4A6F28CB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2670-C25C-A04D-B14B-FD61B8F54550}" type="datetimeFigureOut">
              <a:rPr lang="de-DE" smtClean="0"/>
              <a:t>15.09.2019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624FF-0760-F544-A65B-FEFD4A6F28CB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2670-C25C-A04D-B14B-FD61B8F54550}" type="datetimeFigureOut">
              <a:rPr lang="de-DE" smtClean="0"/>
              <a:t>15.09.2019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624FF-0760-F544-A65B-FEFD4A6F28CB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2670-C25C-A04D-B14B-FD61B8F54550}" type="datetimeFigureOut">
              <a:rPr lang="de-DE" smtClean="0"/>
              <a:t>15.09.2019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624FF-0760-F544-A65B-FEFD4A6F28CB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2670-C25C-A04D-B14B-FD61B8F54550}" type="datetimeFigureOut">
              <a:rPr lang="de-DE" smtClean="0"/>
              <a:t>15.09.2019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624FF-0760-F544-A65B-FEFD4A6F28CB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2670-C25C-A04D-B14B-FD61B8F54550}" type="datetimeFigureOut">
              <a:rPr lang="de-DE" smtClean="0"/>
              <a:t>15.09.2019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624FF-0760-F544-A65B-FEFD4A6F28CB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2670-C25C-A04D-B14B-FD61B8F54550}" type="datetimeFigureOut">
              <a:rPr lang="de-DE" smtClean="0"/>
              <a:t>15.09.2019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624FF-0760-F544-A65B-FEFD4A6F28CB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2670-C25C-A04D-B14B-FD61B8F54550}" type="datetimeFigureOut">
              <a:rPr lang="de-DE" smtClean="0"/>
              <a:t>15.09.2019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624FF-0760-F544-A65B-FEFD4A6F28CB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2670-C25C-A04D-B14B-FD61B8F54550}" type="datetimeFigureOut">
              <a:rPr lang="de-DE" smtClean="0"/>
              <a:t>15.09.2019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624FF-0760-F544-A65B-FEFD4A6F28CB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2670-C25C-A04D-B14B-FD61B8F54550}" type="datetimeFigureOut">
              <a:rPr lang="de-DE" smtClean="0"/>
              <a:t>15.09.2019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624FF-0760-F544-A65B-FEFD4A6F28CB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D2670-C25C-A04D-B14B-FD61B8F54550}" type="datetimeFigureOut">
              <a:rPr lang="de-DE" smtClean="0"/>
              <a:t>15.09.2019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624FF-0760-F544-A65B-FEFD4A6F28CB}" type="slidenum">
              <a:rPr lang="en-GB" smtClean="0"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Title</a:t>
            </a:r>
            <a:endParaRPr lang="en-GB" dirty="0"/>
          </a:p>
        </p:txBody>
      </p:sp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2500313" y="3234957"/>
            <a:ext cx="3429000" cy="2057400"/>
            <a:chOff x="3937" y="8898"/>
            <a:chExt cx="5400" cy="3240"/>
          </a:xfrm>
        </p:grpSpPr>
        <p:sp>
          <p:nvSpPr>
            <p:cNvPr id="5123" name="Text Box 3"/>
            <p:cNvSpPr txBox="1">
              <a:spLocks noChangeArrowheads="1"/>
            </p:cNvSpPr>
            <p:nvPr/>
          </p:nvSpPr>
          <p:spPr bwMode="auto">
            <a:xfrm>
              <a:off x="3937" y="8898"/>
              <a:ext cx="108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18000" rIns="91440" bIns="18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e-IL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-86" charset="0"/>
                  <a:ea typeface="Times New Roman" pitchFamily="-86" charset="0"/>
                </a:rPr>
                <a:t>Terah</a:t>
              </a:r>
            </a:p>
          </p:txBody>
        </p:sp>
        <p:grpSp>
          <p:nvGrpSpPr>
            <p:cNvPr id="5124" name="Group 4"/>
            <p:cNvGrpSpPr>
              <a:grpSpLocks/>
            </p:cNvGrpSpPr>
            <p:nvPr/>
          </p:nvGrpSpPr>
          <p:grpSpPr bwMode="auto">
            <a:xfrm>
              <a:off x="3937" y="10338"/>
              <a:ext cx="3240" cy="360"/>
              <a:chOff x="3937" y="9697"/>
              <a:chExt cx="3240" cy="360"/>
            </a:xfrm>
          </p:grpSpPr>
          <p:sp>
            <p:nvSpPr>
              <p:cNvPr id="5125" name="Text Box 5"/>
              <p:cNvSpPr txBox="1">
                <a:spLocks noChangeArrowheads="1"/>
              </p:cNvSpPr>
              <p:nvPr/>
            </p:nvSpPr>
            <p:spPr bwMode="auto">
              <a:xfrm>
                <a:off x="3937" y="9697"/>
                <a:ext cx="108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18000" rIns="91440" bIns="180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e-IL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mbria" pitchFamily="-86" charset="0"/>
                    <a:ea typeface="Times New Roman" pitchFamily="-86" charset="0"/>
                  </a:rPr>
                  <a:t>Abram</a:t>
                </a:r>
              </a:p>
            </p:txBody>
          </p:sp>
          <p:sp>
            <p:nvSpPr>
              <p:cNvPr id="5126" name="Text Box 6"/>
              <p:cNvSpPr txBox="1">
                <a:spLocks noChangeArrowheads="1"/>
              </p:cNvSpPr>
              <p:nvPr/>
            </p:nvSpPr>
            <p:spPr bwMode="auto">
              <a:xfrm>
                <a:off x="5017" y="9697"/>
                <a:ext cx="108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18000" rIns="91440" bIns="180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e-IL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mbria" pitchFamily="-86" charset="0"/>
                    <a:ea typeface="Times New Roman" pitchFamily="-86" charset="0"/>
                  </a:rPr>
                  <a:t>Nahor</a:t>
                </a:r>
              </a:p>
            </p:txBody>
          </p:sp>
          <p:sp>
            <p:nvSpPr>
              <p:cNvPr id="5127" name="Text Box 7"/>
              <p:cNvSpPr txBox="1">
                <a:spLocks noChangeArrowheads="1"/>
              </p:cNvSpPr>
              <p:nvPr/>
            </p:nvSpPr>
            <p:spPr bwMode="auto">
              <a:xfrm>
                <a:off x="6097" y="9697"/>
                <a:ext cx="108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18000" rIns="91440" bIns="180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e-IL" sz="12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mbria" pitchFamily="-86" charset="0"/>
                    <a:ea typeface="Times New Roman" pitchFamily="-86" charset="0"/>
                  </a:rPr>
                  <a:t>Haran</a:t>
                </a:r>
              </a:p>
            </p:txBody>
          </p:sp>
        </p:grpSp>
        <p:grpSp>
          <p:nvGrpSpPr>
            <p:cNvPr id="5128" name="Group 8"/>
            <p:cNvGrpSpPr>
              <a:grpSpLocks/>
            </p:cNvGrpSpPr>
            <p:nvPr/>
          </p:nvGrpSpPr>
          <p:grpSpPr bwMode="auto">
            <a:xfrm>
              <a:off x="6097" y="11778"/>
              <a:ext cx="3240" cy="360"/>
              <a:chOff x="6097" y="10417"/>
              <a:chExt cx="3240" cy="360"/>
            </a:xfrm>
          </p:grpSpPr>
          <p:sp>
            <p:nvSpPr>
              <p:cNvPr id="5129" name="Text Box 9"/>
              <p:cNvSpPr txBox="1">
                <a:spLocks noChangeArrowheads="1"/>
              </p:cNvSpPr>
              <p:nvPr/>
            </p:nvSpPr>
            <p:spPr bwMode="auto">
              <a:xfrm>
                <a:off x="6097" y="10417"/>
                <a:ext cx="72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18000" rIns="91440" bIns="180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e-IL" sz="12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mbria" pitchFamily="-86" charset="0"/>
                    <a:ea typeface="Times New Roman" pitchFamily="-86" charset="0"/>
                  </a:rPr>
                  <a:t>Lot</a:t>
                </a:r>
              </a:p>
            </p:txBody>
          </p:sp>
          <p:sp>
            <p:nvSpPr>
              <p:cNvPr id="5130" name="Text Box 10"/>
              <p:cNvSpPr txBox="1">
                <a:spLocks noChangeArrowheads="1"/>
              </p:cNvSpPr>
              <p:nvPr/>
            </p:nvSpPr>
            <p:spPr bwMode="auto">
              <a:xfrm>
                <a:off x="7177" y="10417"/>
                <a:ext cx="108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18000" rIns="91440" bIns="180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e-IL" sz="12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mbria" pitchFamily="-86" charset="0"/>
                    <a:ea typeface="Times New Roman" pitchFamily="-86" charset="0"/>
                  </a:rPr>
                  <a:t>Milcah</a:t>
                </a:r>
              </a:p>
            </p:txBody>
          </p:sp>
          <p:sp>
            <p:nvSpPr>
              <p:cNvPr id="5131" name="Text Box 11"/>
              <p:cNvSpPr txBox="1">
                <a:spLocks noChangeArrowheads="1"/>
              </p:cNvSpPr>
              <p:nvPr/>
            </p:nvSpPr>
            <p:spPr bwMode="auto">
              <a:xfrm>
                <a:off x="8257" y="10417"/>
                <a:ext cx="108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18000" rIns="91440" bIns="180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e-IL" sz="12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mbria" pitchFamily="-86" charset="0"/>
                    <a:ea typeface="Times New Roman" pitchFamily="-86" charset="0"/>
                  </a:rPr>
                  <a:t>Iscah</a:t>
                </a:r>
                <a:endParaRPr kumimoji="0" lang="he-IL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-86" charset="0"/>
                  <a:ea typeface="Times New Roman" pitchFamily="-86" charset="0"/>
                </a:endParaRPr>
              </a:p>
            </p:txBody>
          </p:sp>
        </p:grpSp>
        <p:grpSp>
          <p:nvGrpSpPr>
            <p:cNvPr id="5132" name="Group 12"/>
            <p:cNvGrpSpPr>
              <a:grpSpLocks/>
            </p:cNvGrpSpPr>
            <p:nvPr/>
          </p:nvGrpSpPr>
          <p:grpSpPr bwMode="auto">
            <a:xfrm>
              <a:off x="6457" y="10698"/>
              <a:ext cx="2160" cy="1080"/>
              <a:chOff x="6457" y="10417"/>
              <a:chExt cx="2160" cy="1080"/>
            </a:xfrm>
          </p:grpSpPr>
          <p:sp>
            <p:nvSpPr>
              <p:cNvPr id="5133" name="Line 13"/>
              <p:cNvSpPr>
                <a:spLocks noChangeShapeType="1"/>
              </p:cNvSpPr>
              <p:nvPr/>
            </p:nvSpPr>
            <p:spPr bwMode="auto">
              <a:xfrm>
                <a:off x="6457" y="10417"/>
                <a:ext cx="0" cy="1080"/>
              </a:xfrm>
              <a:prstGeom prst="line">
                <a:avLst/>
              </a:prstGeom>
              <a:noFill/>
              <a:ln w="12700">
                <a:solidFill>
                  <a:srgbClr val="4A7EBB"/>
                </a:solidFill>
                <a:round/>
                <a:headEnd/>
                <a:tailEnd type="triangle" w="med" len="med"/>
              </a:ln>
              <a:effectLst>
                <a:outerShdw blurRad="38100" dist="25400" dir="5400000" algn="ctr" rotWithShape="0">
                  <a:srgbClr val="000000">
                    <a:alpha val="35001"/>
                  </a:srgbClr>
                </a:outerShdw>
              </a:effectLst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34" name="Line 14"/>
              <p:cNvSpPr>
                <a:spLocks noChangeShapeType="1"/>
              </p:cNvSpPr>
              <p:nvPr/>
            </p:nvSpPr>
            <p:spPr bwMode="auto">
              <a:xfrm>
                <a:off x="6817" y="10417"/>
                <a:ext cx="720" cy="1080"/>
              </a:xfrm>
              <a:prstGeom prst="line">
                <a:avLst/>
              </a:prstGeom>
              <a:noFill/>
              <a:ln w="12700">
                <a:solidFill>
                  <a:srgbClr val="4A7EBB"/>
                </a:solidFill>
                <a:round/>
                <a:headEnd/>
                <a:tailEnd type="triangle" w="med" len="med"/>
              </a:ln>
              <a:effectLst>
                <a:outerShdw blurRad="38100" dist="25400" dir="5400000" algn="ctr" rotWithShape="0">
                  <a:srgbClr val="000000">
                    <a:alpha val="35001"/>
                  </a:srgbClr>
                </a:outerShdw>
              </a:effectLst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35" name="Line 15"/>
              <p:cNvSpPr>
                <a:spLocks noChangeShapeType="1"/>
              </p:cNvSpPr>
              <p:nvPr/>
            </p:nvSpPr>
            <p:spPr bwMode="auto">
              <a:xfrm>
                <a:off x="6817" y="10417"/>
                <a:ext cx="1800" cy="1080"/>
              </a:xfrm>
              <a:prstGeom prst="line">
                <a:avLst/>
              </a:prstGeom>
              <a:noFill/>
              <a:ln w="12700">
                <a:solidFill>
                  <a:srgbClr val="4A7EBB"/>
                </a:solidFill>
                <a:round/>
                <a:headEnd/>
                <a:tailEnd type="triangle" w="med" len="med"/>
              </a:ln>
              <a:effectLst>
                <a:outerShdw blurRad="38100" dist="25400" dir="5400000" algn="ctr" rotWithShape="0">
                  <a:srgbClr val="000000">
                    <a:alpha val="35001"/>
                  </a:srgbClr>
                </a:outerShdw>
              </a:effectLst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5136" name="Group 16"/>
            <p:cNvGrpSpPr>
              <a:grpSpLocks/>
            </p:cNvGrpSpPr>
            <p:nvPr/>
          </p:nvGrpSpPr>
          <p:grpSpPr bwMode="auto">
            <a:xfrm>
              <a:off x="4297" y="9258"/>
              <a:ext cx="2160" cy="1080"/>
              <a:chOff x="4297" y="8977"/>
              <a:chExt cx="2160" cy="1080"/>
            </a:xfrm>
          </p:grpSpPr>
          <p:sp>
            <p:nvSpPr>
              <p:cNvPr id="5137" name="Line 17"/>
              <p:cNvSpPr>
                <a:spLocks noChangeShapeType="1"/>
              </p:cNvSpPr>
              <p:nvPr/>
            </p:nvSpPr>
            <p:spPr bwMode="auto">
              <a:xfrm>
                <a:off x="4297" y="8977"/>
                <a:ext cx="0" cy="1080"/>
              </a:xfrm>
              <a:prstGeom prst="line">
                <a:avLst/>
              </a:prstGeom>
              <a:noFill/>
              <a:ln w="12700">
                <a:solidFill>
                  <a:srgbClr val="4A7EBB"/>
                </a:solidFill>
                <a:round/>
                <a:headEnd/>
                <a:tailEnd type="triangle" w="med" len="med"/>
              </a:ln>
              <a:effectLst>
                <a:outerShdw blurRad="38100" dist="25400" dir="5400000" algn="ctr" rotWithShape="0">
                  <a:srgbClr val="000000">
                    <a:alpha val="35001"/>
                  </a:srgbClr>
                </a:outerShdw>
              </a:effectLst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38" name="Line 18"/>
              <p:cNvSpPr>
                <a:spLocks noChangeShapeType="1"/>
              </p:cNvSpPr>
              <p:nvPr/>
            </p:nvSpPr>
            <p:spPr bwMode="auto">
              <a:xfrm>
                <a:off x="4537" y="8977"/>
                <a:ext cx="840" cy="1080"/>
              </a:xfrm>
              <a:prstGeom prst="line">
                <a:avLst/>
              </a:prstGeom>
              <a:noFill/>
              <a:ln w="12700">
                <a:solidFill>
                  <a:srgbClr val="4A7EBB"/>
                </a:solidFill>
                <a:round/>
                <a:headEnd/>
                <a:tailEnd type="triangle" w="med" len="med"/>
              </a:ln>
              <a:effectLst>
                <a:outerShdw blurRad="38100" dist="25400" dir="5400000" algn="ctr" rotWithShape="0">
                  <a:srgbClr val="000000">
                    <a:alpha val="35001"/>
                  </a:srgbClr>
                </a:outerShdw>
              </a:effectLst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39" name="Line 19"/>
              <p:cNvSpPr>
                <a:spLocks noChangeShapeType="1"/>
              </p:cNvSpPr>
              <p:nvPr/>
            </p:nvSpPr>
            <p:spPr bwMode="auto">
              <a:xfrm>
                <a:off x="4777" y="8977"/>
                <a:ext cx="1680" cy="1080"/>
              </a:xfrm>
              <a:prstGeom prst="line">
                <a:avLst/>
              </a:prstGeom>
              <a:noFill/>
              <a:ln w="12700">
                <a:solidFill>
                  <a:srgbClr val="4A7EBB"/>
                </a:solidFill>
                <a:round/>
                <a:headEnd/>
                <a:tailEnd type="triangle" w="med" len="med"/>
              </a:ln>
              <a:effectLst>
                <a:outerShdw blurRad="38100" dist="25400" dir="5400000" algn="ctr" rotWithShape="0">
                  <a:srgbClr val="000000">
                    <a:alpha val="35001"/>
                  </a:srgbClr>
                </a:outerShdw>
              </a:effectLst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Macintosh PowerPoint</Application>
  <PresentationFormat>Bildschirmpräsentation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Title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Christoph Egger</dc:creator>
  <cp:lastModifiedBy>Christoph Egger</cp:lastModifiedBy>
  <cp:revision>2</cp:revision>
  <dcterms:created xsi:type="dcterms:W3CDTF">2019-09-15T17:52:48Z</dcterms:created>
  <dcterms:modified xsi:type="dcterms:W3CDTF">2019-09-15T17:54:05Z</dcterms:modified>
</cp:coreProperties>
</file>