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70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Workbook51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kbook132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0" vertOverflow="ellipsis" vert="horz" wrap="square" anchor="ctr" anchorCtr="1" forceAA="0"/>
          <a:lstStyle/>
          <a:p>
            <a:pPr defTabSz="914400">
              <a:defRPr lang="zh-CN"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r>
              <a:rPr lang="zh-CN" altLang="en-US"/>
              <a:t>图表标题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73869871962398E-2"/>
          <c:y val="0.25512679162072799"/>
          <c:w val="0.85050953749673397"/>
          <c:h val="0.581786108048512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>
                <a:alpha val="90000"/>
              </a:schemeClr>
            </a:solidFill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>
                <a:alpha val="8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842112"/>
        <c:axId val="6835040"/>
      </c:barChart>
      <c:catAx>
        <c:axId val="6842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 forceAA="0"/>
          <a:lstStyle/>
          <a:p>
            <a:pPr>
              <a:defRPr lang="zh-CN" sz="9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6835040"/>
        <c:crosses val="autoZero"/>
        <c:auto val="1"/>
        <c:lblAlgn val="ctr"/>
        <c:lblOffset val="100"/>
        <c:noMultiLvlLbl val="0"/>
      </c:catAx>
      <c:valAx>
        <c:axId val="683504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in"/>
        <c:tickLblPos val="low"/>
        <c:spPr>
          <a:noFill/>
          <a:ln w="635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 forceAA="0"/>
          <a:lstStyle/>
          <a:p>
            <a:pPr>
              <a:defRPr lang="zh-CN" sz="800" b="1" i="0" u="none" strike="noStrike" kern="1200" baseline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6842112"/>
        <c:crosses val="autoZero"/>
        <c:crossBetween val="between"/>
      </c:valAx>
    </c:plotArea>
    <c:legend>
      <c:legendPos val="r"/>
      <c:legendEntry>
        <c:idx val="0"/>
        <c:txPr>
          <a:bodyPr rot="0" spcFirstLastPara="0" vertOverflow="ellipsis" vert="horz" wrap="square" anchor="ctr" anchorCtr="1" forceAA="0"/>
          <a:lstStyle/>
          <a:p>
            <a:pPr>
              <a:defRPr lang="zh-CN" sz="9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</c:legendEntry>
      <c:legendEntry>
        <c:idx val="1"/>
        <c:txPr>
          <a:bodyPr rot="0" spcFirstLastPara="0" vertOverflow="ellipsis" vert="horz" wrap="square" anchor="ctr" anchorCtr="1" forceAA="0"/>
          <a:lstStyle/>
          <a:p>
            <a:pPr>
              <a:defRPr lang="zh-CN" sz="9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</c:legendEntry>
      <c:legendEntry>
        <c:idx val="2"/>
        <c:txPr>
          <a:bodyPr rot="0" spcFirstLastPara="0" vertOverflow="ellipsis" vert="horz" wrap="square" anchor="ctr" anchorCtr="1" forceAA="0"/>
          <a:lstStyle/>
          <a:p>
            <a:pPr>
              <a:defRPr lang="zh-CN" sz="9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</c:legendEntry>
      <c:layout>
        <c:manualLayout>
          <c:xMode val="edge"/>
          <c:yMode val="edge"/>
          <c:x val="0.61425717395464097"/>
          <c:y val="0.23558777313806001"/>
          <c:w val="0.32587398244250099"/>
          <c:h val="0.15603410662560099"/>
        </c:manualLayout>
      </c:layout>
      <c:overlay val="0"/>
      <c:spPr>
        <a:solidFill>
          <a:schemeClr val="accent2">
            <a:alpha val="10000"/>
          </a:schemeClr>
        </a:solidFill>
        <a:ln>
          <a:solidFill>
            <a:schemeClr val="accent2"/>
          </a:solidFill>
        </a:ln>
      </c:spPr>
      <c:txPr>
        <a:bodyPr rot="0" spcFirstLastPara="0" vertOverflow="ellipsis" vert="horz" wrap="square" anchor="ctr" anchorCtr="1" forceAA="0"/>
        <a:lstStyle/>
        <a:p>
          <a:pPr>
            <a:defRPr lang="zh-CN"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ln w="9525" cap="flat" cmpd="sng" algn="ctr">
      <a:noFill/>
      <a:prstDash val="solid"/>
      <a:round/>
    </a:ln>
  </c:spPr>
  <c:txPr>
    <a:bodyPr/>
    <a:lstStyle/>
    <a:p>
      <a:pPr>
        <a:defRPr lang="zh-CN" sz="900" b="1">
          <a:solidFill>
            <a:schemeClr val="tx1">
              <a:lumMod val="50000"/>
              <a:lumOff val="50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834496"/>
        <c:axId val="6847008"/>
      </c:barChart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46464"/>
        <c:axId val="6849728"/>
      </c:lineChart>
      <c:catAx>
        <c:axId val="6846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849728"/>
        <c:crosses val="autoZero"/>
        <c:auto val="1"/>
        <c:lblAlgn val="ctr"/>
        <c:lblOffset val="100"/>
        <c:noMultiLvlLbl val="0"/>
      </c:catAx>
      <c:valAx>
        <c:axId val="68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846464"/>
        <c:crosses val="autoZero"/>
        <c:crossBetween val="between"/>
      </c:valAx>
      <c:valAx>
        <c:axId val="6847008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834496"/>
        <c:crosses val="max"/>
        <c:crossBetween val="between"/>
      </c:valAx>
      <c:catAx>
        <c:axId val="6834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47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表 8"/>
          <p:cNvGraphicFramePr/>
          <p:nvPr/>
        </p:nvGraphicFramePr>
        <p:xfrm>
          <a:off x="1397000" y="1047750"/>
          <a:ext cx="63500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84">
    <a:dk1>
      <a:sysClr val="windowText" lastClr="000000"/>
    </a:dk1>
    <a:lt1>
      <a:sysClr val="window" lastClr="FFFFFF"/>
    </a:lt1>
    <a:dk2>
      <a:srgbClr val="F26091"/>
    </a:dk2>
    <a:lt2>
      <a:srgbClr val="5463C1"/>
    </a:lt2>
    <a:accent1>
      <a:srgbClr val="93A6F9"/>
    </a:accent1>
    <a:accent2>
      <a:srgbClr val="0FADE6"/>
    </a:accent2>
    <a:accent3>
      <a:srgbClr val="0BD0D9"/>
    </a:accent3>
    <a:accent4>
      <a:srgbClr val="7BC280"/>
    </a:accent4>
    <a:accent5>
      <a:srgbClr val="35D782"/>
    </a:accent5>
    <a:accent6>
      <a:srgbClr val="F9887B"/>
    </a:accent6>
    <a:hlink>
      <a:srgbClr val="6B9F25"/>
    </a:hlink>
    <a:folHlink>
      <a:srgbClr val="9F6715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宋体</vt:lpstr>
      <vt:lpstr>微软雅黑</vt:lpstr>
      <vt:lpstr>Arial</vt:lpstr>
      <vt:lpstr>默认设计模板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简体（大陆） 英语（美国） 问题截图 花名册 Register 加载失败请刷新重试！ Loading failed. Please try again! 百科无网络是提示显示不全 高清 High Definition 高拍仪按钮文案显示不全 标清 Standard Definition 设为组长 Set group leader 花名册小组设置组长文案显示不全，也无tip提示 取消组长 Cancel select group leader  花名册小组取消设置组长文案显示不全，也无tip提示 </dc:title>
  <dc:creator>Administrator</dc:creator>
  <cp:lastModifiedBy>lgh</cp:lastModifiedBy>
  <cp:revision>5</cp:revision>
  <dcterms:created xsi:type="dcterms:W3CDTF">2019-03-01T12:27:43Z</dcterms:created>
  <dcterms:modified xsi:type="dcterms:W3CDTF">2019-09-10T07:13:18Z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2052-11.1.0.8500</vt:lpwstr>
  </property>
</Properties>
</file>