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22608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504000" y="1326600"/>
            <a:ext cx="9070200" cy="32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Application>LibreOffice/6.3.0.4$Linux_X86_64 LibreOffice_project/714e3e990d6aa57321bebab01999254e7bc38485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2019-08-26T13:33:32Z</dcterms:created>
  <dc:creator/>
  <dc:description/>
  <dc:language>en-US</dc:language>
  <cp:lastModifiedBy/>
  <dcterms:modified xsi:type="dcterms:W3CDTF">2019-08-26T13:52:31Z</dcterms:modified>
  <cp:revision>7</cp:revision>
  <dc:subject/>
  <dc:title/>
</cp:coreProperties>
</file>