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sldIdLst>
    <p:sldId id="261" r:id="rId2"/>
  </p:sldIdLst>
  <p:sldSz cx="9144000" cy="5143500" type="screen16x9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1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6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8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2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5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1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0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1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70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2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1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" name="Table 2"/>
          <p:cNvGraphicFramePr/>
          <p:nvPr>
            <p:extLst>
              <p:ext uri="{D42A27DB-BD31-4B8C-83A1-F6EECF244321}">
                <p14:modId xmlns:p14="http://schemas.microsoft.com/office/powerpoint/2010/main" val="656820197"/>
              </p:ext>
            </p:extLst>
          </p:nvPr>
        </p:nvGraphicFramePr>
        <p:xfrm>
          <a:off x="1679331" y="1556238"/>
          <a:ext cx="5618284" cy="792480"/>
        </p:xfrm>
        <a:graphic>
          <a:graphicData uri="http://schemas.openxmlformats.org/drawingml/2006/table">
            <a:tbl>
              <a:tblPr/>
              <a:tblGrid>
                <a:gridCol w="2809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9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652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US" sz="2000" b="0" u="sng" strike="noStrike" spc="-1" dirty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/>
                        </a:rPr>
                        <a:t>Kiwi are green</a:t>
                      </a: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highlight>
                            <a:srgbClr val="008000"/>
                          </a:highlight>
                          <a:latin typeface="Arial"/>
                        </a:rPr>
                        <a:t>Olives are green</a:t>
                      </a:r>
                      <a:endParaRPr lang="en-US" sz="200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16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Bananas</a:t>
                      </a:r>
                      <a:endParaRPr lang="en-US" sz="200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7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US" sz="2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Onions</a:t>
                      </a:r>
                      <a:endParaRPr lang="en-US" sz="200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7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SUSE_16-9_Template_2016</Template>
  <TotalTime>45</TotalTime>
  <Application>Microsoft Office PowerPoint</Application>
  <PresentationFormat>On-screen Show (16:9)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CTO Office</dc:title>
  <dc:subject/>
  <dc:creator/>
  <dc:description/>
  <cp:lastModifiedBy>Gerald Pfeifer</cp:lastModifiedBy>
  <cp:revision>53</cp:revision>
  <dcterms:created xsi:type="dcterms:W3CDTF">2018-02-21T23:08:09Z</dcterms:created>
  <dcterms:modified xsi:type="dcterms:W3CDTF">2019-08-23T20:58:40Z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Notes">
    <vt:i4>2</vt:i4>
  </property>
  <property fmtid="{D5CDD505-2E9C-101B-9397-08002B2CF9AE}" pid="7" name="PresentationFormat">
    <vt:lpwstr>On-screen Show (16:9)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20</vt:i4>
  </property>
</Properties>
</file>