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CE58752-5581-4C18-9002-C9FEBD0C27E0}" type="datetime">
              <a:rPr b="0" lang="en-GB" sz="1200" spc="-1" strike="noStrike">
                <a:solidFill>
                  <a:srgbClr val="8b8b8b"/>
                </a:solidFill>
                <a:latin typeface="Calibri"/>
              </a:rPr>
              <a:t>12/08/19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C9A6742-FD97-4AB3-9509-E6F951CB018F}" type="slidenum">
              <a:rPr b="0" lang="en-GB" sz="1200" spc="-1" strike="noStrike">
                <a:solidFill>
                  <a:srgbClr val="8b8b8b"/>
                </a:solidFill>
                <a:latin typeface="Calibri"/>
              </a:rPr>
              <a:t>&lt;编号&gt;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3200" spc="-1" strike="noStrike">
                <a:solidFill>
                  <a:srgbClr val="000000"/>
                </a:solidFill>
                <a:latin typeface="Calibri"/>
              </a:rPr>
              <a:t>点击鼠标编辑大纲文字格式</a:t>
            </a:r>
            <a:endParaRPr b="0" lang="zh-CN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400" spc="-1" strike="noStrike">
                <a:solidFill>
                  <a:srgbClr val="000000"/>
                </a:solidFill>
                <a:latin typeface="Calibri"/>
              </a:rPr>
              <a:t>第二个大纲级</a:t>
            </a:r>
            <a:endParaRPr b="0" lang="zh-CN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第三大纲级别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第四大纲级别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第五大纲级别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第六大纲级别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第七大纲级别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1619640" y="2348640"/>
            <a:ext cx="2736000" cy="0"/>
          </a:xfrm>
          <a:prstGeom prst="line">
            <a:avLst/>
          </a:prstGeom>
          <a:ln w="9360">
            <a:solidFill>
              <a:srgbClr val="4a7ebb"/>
            </a:solidFill>
            <a:prstDash val="lgDashDotDot"/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LibreOfficeDev/6.3.0.0.beta1$Windows_X86_64 LibreOffice_project/a187af327633f5f00363be5131bd21a13e0f1a7b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2019-08-07T05:43:05Z</dcterms:created>
  <dc:creator>Administrator</dc:creator>
  <dc:description/>
  <dc:language>zh-CN</dc:language>
  <cp:lastModifiedBy>Windows 用户</cp:lastModifiedBy>
  <dcterms:modified xsi:type="dcterms:W3CDTF">2019-08-07T05:44:29Z</dcterms:modified>
  <cp:revision>1</cp:revision>
  <dc:subject/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全屏显示(4:3)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