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-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E70467-E9ED-45F2-A7A7-1CD96229A61B}"/>
              </a:ext>
            </a:extLst>
          </p:cNvPr>
          <p:cNvCxnSpPr/>
          <p:nvPr/>
        </p:nvCxnSpPr>
        <p:spPr>
          <a:xfrm>
            <a:off x="725214" y="717331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5712B26-D4E7-49EC-9916-CE365E717D7D}"/>
              </a:ext>
            </a:extLst>
          </p:cNvPr>
          <p:cNvCxnSpPr/>
          <p:nvPr/>
        </p:nvCxnSpPr>
        <p:spPr>
          <a:xfrm>
            <a:off x="1430507" y="717331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33ACA9-1566-4534-AF36-79B20FA00C9F}"/>
              </a:ext>
            </a:extLst>
          </p:cNvPr>
          <p:cNvCxnSpPr/>
          <p:nvPr/>
        </p:nvCxnSpPr>
        <p:spPr>
          <a:xfrm>
            <a:off x="2178330" y="715907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2AF26C-4E38-452C-A119-73759CC4389D}"/>
              </a:ext>
            </a:extLst>
          </p:cNvPr>
          <p:cNvCxnSpPr/>
          <p:nvPr/>
        </p:nvCxnSpPr>
        <p:spPr>
          <a:xfrm>
            <a:off x="2894255" y="715907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C76F53-7742-474D-9A54-F13EB1194482}"/>
              </a:ext>
            </a:extLst>
          </p:cNvPr>
          <p:cNvCxnSpPr/>
          <p:nvPr/>
        </p:nvCxnSpPr>
        <p:spPr>
          <a:xfrm>
            <a:off x="3599549" y="722281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A057FD-22D3-481F-ABF2-400EAA868DB4}"/>
              </a:ext>
            </a:extLst>
          </p:cNvPr>
          <p:cNvCxnSpPr/>
          <p:nvPr/>
        </p:nvCxnSpPr>
        <p:spPr>
          <a:xfrm>
            <a:off x="4308405" y="722281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5C984F-F8F1-425E-99B4-5CAA46D0B9E1}"/>
              </a:ext>
            </a:extLst>
          </p:cNvPr>
          <p:cNvCxnSpPr/>
          <p:nvPr/>
        </p:nvCxnSpPr>
        <p:spPr>
          <a:xfrm>
            <a:off x="5052666" y="722281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28B701-4C0A-4122-BB94-D33EDE4E295C}"/>
              </a:ext>
            </a:extLst>
          </p:cNvPr>
          <p:cNvCxnSpPr/>
          <p:nvPr/>
        </p:nvCxnSpPr>
        <p:spPr>
          <a:xfrm>
            <a:off x="5779224" y="722281"/>
            <a:ext cx="0" cy="4327635"/>
          </a:xfrm>
          <a:prstGeom prst="line">
            <a:avLst/>
          </a:prstGeom>
          <a:ln w="38100" cap="sq">
            <a:solidFill>
              <a:srgbClr val="0000FF"/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71FBF0-8644-4A15-8726-4E862B6E9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41" y="524935"/>
            <a:ext cx="5753599" cy="48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11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9</cp:revision>
  <dcterms:created xsi:type="dcterms:W3CDTF">2019-08-07T10:38:17Z</dcterms:created>
  <dcterms:modified xsi:type="dcterms:W3CDTF">2019-08-11T16:49:56Z</dcterms:modified>
</cp:coreProperties>
</file>