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sldIdLst>
    <p:sldId id="256" r:id="rId2"/>
    <p:sldId id="257" r:id="rId3"/>
  </p:sldIdLst>
  <p:sldSz cx="8640763" cy="57594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>
        <p:scale>
          <a:sx n="100" d="100"/>
          <a:sy n="100" d="100"/>
        </p:scale>
        <p:origin x="-13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8913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306639"/>
            <a:ext cx="7452658" cy="1113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1533187"/>
            <a:ext cx="7452658" cy="36543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061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767913" rtl="0" eaLnBrk="1" latinLnBrk="0" hangingPunct="1">
        <a:lnSpc>
          <a:spcPct val="90000"/>
        </a:lnSpc>
        <a:spcBef>
          <a:spcPct val="0"/>
        </a:spcBef>
        <a:buNone/>
        <a:defRPr sz="369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1978" indent="-191978" algn="l" defTabSz="767913" rtl="0" eaLnBrk="1" latinLnBrk="0" hangingPunct="1">
        <a:lnSpc>
          <a:spcPct val="90000"/>
        </a:lnSpc>
        <a:spcBef>
          <a:spcPts val="840"/>
        </a:spcBef>
        <a:buFont typeface="Arial" panose="020B0604020202020204" pitchFamily="34" charset="0"/>
        <a:buChar char="•"/>
        <a:defRPr sz="2351" kern="1200">
          <a:solidFill>
            <a:schemeClr val="tx1"/>
          </a:solidFill>
          <a:latin typeface="+mn-lt"/>
          <a:ea typeface="+mn-ea"/>
          <a:cs typeface="+mn-cs"/>
        </a:defRPr>
      </a:lvl1pPr>
      <a:lvl2pPr marL="575935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2016" kern="1200">
          <a:solidFill>
            <a:schemeClr val="tx1"/>
          </a:solidFill>
          <a:latin typeface="+mn-lt"/>
          <a:ea typeface="+mn-ea"/>
          <a:cs typeface="+mn-cs"/>
        </a:defRPr>
      </a:lvl2pPr>
      <a:lvl3pPr marL="959891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3pPr>
      <a:lvl4pPr marL="1343848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4pPr>
      <a:lvl5pPr marL="1727805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5pPr>
      <a:lvl6pPr marL="2111761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6pPr>
      <a:lvl7pPr marL="2495718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7pPr>
      <a:lvl8pPr marL="2879674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8pPr>
      <a:lvl9pPr marL="3263631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1pPr>
      <a:lvl2pPr marL="383957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2pPr>
      <a:lvl3pPr marL="767913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3pPr>
      <a:lvl4pPr marL="1151870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4pPr>
      <a:lvl5pPr marL="1535826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5pPr>
      <a:lvl6pPr marL="1919783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6pPr>
      <a:lvl7pPr marL="2303739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7pPr>
      <a:lvl8pPr marL="2687696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8pPr>
      <a:lvl9pPr marL="3071652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5E70467-E9ED-45F2-A7A7-1CD96229A61B}"/>
              </a:ext>
            </a:extLst>
          </p:cNvPr>
          <p:cNvCxnSpPr/>
          <p:nvPr/>
        </p:nvCxnSpPr>
        <p:spPr>
          <a:xfrm>
            <a:off x="725214" y="717331"/>
            <a:ext cx="0" cy="4327635"/>
          </a:xfrm>
          <a:prstGeom prst="line">
            <a:avLst/>
          </a:prstGeom>
          <a:ln w="381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5712B26-D4E7-49EC-9916-CE365E717D7D}"/>
              </a:ext>
            </a:extLst>
          </p:cNvPr>
          <p:cNvCxnSpPr/>
          <p:nvPr/>
        </p:nvCxnSpPr>
        <p:spPr>
          <a:xfrm>
            <a:off x="1430507" y="717331"/>
            <a:ext cx="0" cy="4327635"/>
          </a:xfrm>
          <a:prstGeom prst="line">
            <a:avLst/>
          </a:prstGeom>
          <a:ln w="38100">
            <a:solidFill>
              <a:srgbClr val="0000FF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133ACA9-1566-4534-AF36-79B20FA00C9F}"/>
              </a:ext>
            </a:extLst>
          </p:cNvPr>
          <p:cNvCxnSpPr/>
          <p:nvPr/>
        </p:nvCxnSpPr>
        <p:spPr>
          <a:xfrm>
            <a:off x="2178330" y="715907"/>
            <a:ext cx="0" cy="4327635"/>
          </a:xfrm>
          <a:prstGeom prst="line">
            <a:avLst/>
          </a:prstGeom>
          <a:ln w="38100">
            <a:solidFill>
              <a:srgbClr val="0000FF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62AF26C-4E38-452C-A119-73759CC4389D}"/>
              </a:ext>
            </a:extLst>
          </p:cNvPr>
          <p:cNvCxnSpPr/>
          <p:nvPr/>
        </p:nvCxnSpPr>
        <p:spPr>
          <a:xfrm>
            <a:off x="2894255" y="715907"/>
            <a:ext cx="0" cy="4327635"/>
          </a:xfrm>
          <a:prstGeom prst="line">
            <a:avLst/>
          </a:prstGeom>
          <a:ln w="38100">
            <a:solidFill>
              <a:srgbClr val="0000FF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7C76F53-7742-474D-9A54-F13EB1194482}"/>
              </a:ext>
            </a:extLst>
          </p:cNvPr>
          <p:cNvCxnSpPr/>
          <p:nvPr/>
        </p:nvCxnSpPr>
        <p:spPr>
          <a:xfrm>
            <a:off x="3599549" y="722281"/>
            <a:ext cx="0" cy="4327635"/>
          </a:xfrm>
          <a:prstGeom prst="line">
            <a:avLst/>
          </a:prstGeom>
          <a:ln w="38100">
            <a:solidFill>
              <a:srgbClr val="0000FF"/>
            </a:solidFill>
            <a:prstDash val="dash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AA057FD-22D3-481F-ABF2-400EAA868DB4}"/>
              </a:ext>
            </a:extLst>
          </p:cNvPr>
          <p:cNvCxnSpPr/>
          <p:nvPr/>
        </p:nvCxnSpPr>
        <p:spPr>
          <a:xfrm>
            <a:off x="4308405" y="722281"/>
            <a:ext cx="0" cy="4327635"/>
          </a:xfrm>
          <a:prstGeom prst="line">
            <a:avLst/>
          </a:prstGeom>
          <a:ln w="38100">
            <a:solidFill>
              <a:srgbClr val="0000FF"/>
            </a:solidFill>
            <a:prstDash val="lg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E5C984F-F8F1-425E-99B4-5CAA46D0B9E1}"/>
              </a:ext>
            </a:extLst>
          </p:cNvPr>
          <p:cNvCxnSpPr/>
          <p:nvPr/>
        </p:nvCxnSpPr>
        <p:spPr>
          <a:xfrm>
            <a:off x="5052666" y="722281"/>
            <a:ext cx="0" cy="4327635"/>
          </a:xfrm>
          <a:prstGeom prst="line">
            <a:avLst/>
          </a:prstGeom>
          <a:ln w="38100">
            <a:solidFill>
              <a:srgbClr val="0000FF"/>
            </a:solidFill>
            <a:prstDash val="lgDash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128B701-4C0A-4122-BB94-D33EDE4E295C}"/>
              </a:ext>
            </a:extLst>
          </p:cNvPr>
          <p:cNvCxnSpPr/>
          <p:nvPr/>
        </p:nvCxnSpPr>
        <p:spPr>
          <a:xfrm>
            <a:off x="5779224" y="722281"/>
            <a:ext cx="0" cy="4327635"/>
          </a:xfrm>
          <a:prstGeom prst="line">
            <a:avLst/>
          </a:prstGeom>
          <a:ln w="38100">
            <a:solidFill>
              <a:srgbClr val="0000FF"/>
            </a:solidFill>
            <a:prstDash val="lgDashDot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836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6C37DA0-6125-4932-94B6-055C20844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276" y="559232"/>
            <a:ext cx="5639289" cy="4686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88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5BE51DD-FEFD-41BD-BC9A-87613D50E9A8}" vid="{4E03261A-CC9A-42E9-97D1-CB20A6695C1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Quer24x16</Template>
  <TotalTime>5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Regina Henschel</dc:creator>
  <cp:lastModifiedBy>Regina Henschel</cp:lastModifiedBy>
  <cp:revision>5</cp:revision>
  <dcterms:created xsi:type="dcterms:W3CDTF">2019-08-07T10:38:17Z</dcterms:created>
  <dcterms:modified xsi:type="dcterms:W3CDTF">2019-08-11T13:16:54Z</dcterms:modified>
</cp:coreProperties>
</file>