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38" y="10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olid">
            <a:extLst>
              <a:ext uri="{FF2B5EF4-FFF2-40B4-BE49-F238E27FC236}">
                <a16:creationId xmlns:a16="http://schemas.microsoft.com/office/drawing/2014/main" id="{DEE0FAA7-64E0-48A2-B391-DAE9DD1AD89A}"/>
              </a:ext>
            </a:extLst>
          </p:cNvPr>
          <p:cNvCxnSpPr/>
          <p:nvPr/>
        </p:nvCxnSpPr>
        <p:spPr>
          <a:xfrm>
            <a:off x="720000" y="720000"/>
            <a:ext cx="0" cy="36000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ong dash dot dot">
            <a:extLst>
              <a:ext uri="{FF2B5EF4-FFF2-40B4-BE49-F238E27FC236}">
                <a16:creationId xmlns:a16="http://schemas.microsoft.com/office/drawing/2014/main" id="{78344D68-54C2-4AF8-A4E0-BA8413ACFCB1}"/>
              </a:ext>
            </a:extLst>
          </p:cNvPr>
          <p:cNvCxnSpPr/>
          <p:nvPr/>
        </p:nvCxnSpPr>
        <p:spPr>
          <a:xfrm>
            <a:off x="1440000" y="720000"/>
            <a:ext cx="0" cy="3600000"/>
          </a:xfrm>
          <a:prstGeom prst="line">
            <a:avLst/>
          </a:prstGeom>
          <a:ln w="76200">
            <a:solidFill>
              <a:srgbClr val="0000F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ong dash dot dot cap round">
            <a:extLst>
              <a:ext uri="{FF2B5EF4-FFF2-40B4-BE49-F238E27FC236}">
                <a16:creationId xmlns:a16="http://schemas.microsoft.com/office/drawing/2014/main" id="{A37CC47C-B582-4522-82C2-3CFE5602C7B4}"/>
              </a:ext>
            </a:extLst>
          </p:cNvPr>
          <p:cNvCxnSpPr/>
          <p:nvPr/>
        </p:nvCxnSpPr>
        <p:spPr>
          <a:xfrm>
            <a:off x="2160000" y="720000"/>
            <a:ext cx="0" cy="3600000"/>
          </a:xfrm>
          <a:prstGeom prst="line">
            <a:avLst/>
          </a:prstGeom>
          <a:ln w="76200" cap="rnd">
            <a:solidFill>
              <a:srgbClr val="0000F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ong dash dot dot cap square">
            <a:extLst>
              <a:ext uri="{FF2B5EF4-FFF2-40B4-BE49-F238E27FC236}">
                <a16:creationId xmlns:a16="http://schemas.microsoft.com/office/drawing/2014/main" id="{96C7AAC5-82C3-4127-AFFC-5C20B76E3CEB}"/>
              </a:ext>
            </a:extLst>
          </p:cNvPr>
          <p:cNvCxnSpPr/>
          <p:nvPr/>
        </p:nvCxnSpPr>
        <p:spPr>
          <a:xfrm>
            <a:off x="2880000" y="720000"/>
            <a:ext cx="0" cy="3600000"/>
          </a:xfrm>
          <a:prstGeom prst="line">
            <a:avLst/>
          </a:prstGeom>
          <a:ln w="76200" cap="sq">
            <a:solidFill>
              <a:srgbClr val="0000F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st lgDashDotDot">
            <a:extLst>
              <a:ext uri="{FF2B5EF4-FFF2-40B4-BE49-F238E27FC236}">
                <a16:creationId xmlns:a16="http://schemas.microsoft.com/office/drawing/2014/main" id="{E544FD1D-2B15-4D47-A396-85BA23E67073}"/>
              </a:ext>
            </a:extLst>
          </p:cNvPr>
          <p:cNvCxnSpPr/>
          <p:nvPr/>
        </p:nvCxnSpPr>
        <p:spPr>
          <a:xfrm>
            <a:off x="4320381" y="720000"/>
            <a:ext cx="0" cy="3600000"/>
          </a:xfrm>
          <a:prstGeom prst="line">
            <a:avLst/>
          </a:prstGeom>
          <a:ln w="76200">
            <a:solidFill>
              <a:srgbClr val="0000FF"/>
            </a:solidFill>
            <a:custDash>
              <a:ds d="800%" sp="300%"/>
              <a:ds d="100%" sp="300%"/>
              <a:ds d="100%" sp="300%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st lgDashDotDot cap round">
            <a:extLst>
              <a:ext uri="{FF2B5EF4-FFF2-40B4-BE49-F238E27FC236}">
                <a16:creationId xmlns:a16="http://schemas.microsoft.com/office/drawing/2014/main" id="{601621AA-E89E-45B6-99D5-82BD079C46C4}"/>
              </a:ext>
            </a:extLst>
          </p:cNvPr>
          <p:cNvCxnSpPr/>
          <p:nvPr/>
        </p:nvCxnSpPr>
        <p:spPr>
          <a:xfrm>
            <a:off x="5055600" y="720000"/>
            <a:ext cx="0" cy="3600000"/>
          </a:xfrm>
          <a:prstGeom prst="line">
            <a:avLst/>
          </a:prstGeom>
          <a:ln w="76200" cap="rnd">
            <a:solidFill>
              <a:srgbClr val="0000FF"/>
            </a:solidFill>
            <a:custDash>
              <a:ds d="800%" sp="300%"/>
              <a:ds d="100%" sp="300%"/>
              <a:ds d="100%" sp="300%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st lgDashDotDot cap square">
            <a:extLst>
              <a:ext uri="{FF2B5EF4-FFF2-40B4-BE49-F238E27FC236}">
                <a16:creationId xmlns:a16="http://schemas.microsoft.com/office/drawing/2014/main" id="{44EC0E27-B713-43C4-A174-FF30C2F4AE68}"/>
              </a:ext>
            </a:extLst>
          </p:cNvPr>
          <p:cNvCxnSpPr/>
          <p:nvPr/>
        </p:nvCxnSpPr>
        <p:spPr>
          <a:xfrm>
            <a:off x="5775600" y="720000"/>
            <a:ext cx="0" cy="3600000"/>
          </a:xfrm>
          <a:prstGeom prst="line">
            <a:avLst/>
          </a:prstGeom>
          <a:ln w="76200" cap="sq">
            <a:solidFill>
              <a:srgbClr val="0000FF"/>
            </a:solidFill>
            <a:custDash>
              <a:ds d="800%" sp="300%"/>
              <a:ds d="100%" sp="300%"/>
              <a:ds d="100%" sp="300%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1</cp:revision>
  <dcterms:created xsi:type="dcterms:W3CDTF">2019-08-11T13:35:44Z</dcterms:created>
  <dcterms:modified xsi:type="dcterms:W3CDTF">2019-08-11T13:42:13Z</dcterms:modified>
</cp:coreProperties>
</file>