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33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88C6F-B565-4258-B443-587E1334225F}" type="datetimeFigureOut">
              <a:rPr lang="zh-CN" altLang="en-US" smtClean="0"/>
              <a:t>2019/10/10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57EAD-A77D-45F4-8C7A-5C83374D02B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88C6F-B565-4258-B443-587E1334225F}" type="datetimeFigureOut">
              <a:rPr lang="zh-CN" altLang="en-US" smtClean="0"/>
              <a:t>2019/10/10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57EAD-A77D-45F4-8C7A-5C83374D02B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88C6F-B565-4258-B443-587E1334225F}" type="datetimeFigureOut">
              <a:rPr lang="zh-CN" altLang="en-US" smtClean="0"/>
              <a:t>2019/10/10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57EAD-A77D-45F4-8C7A-5C83374D02B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88C6F-B565-4258-B443-587E1334225F}" type="datetimeFigureOut">
              <a:rPr lang="zh-CN" altLang="en-US" smtClean="0"/>
              <a:t>2019/10/10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57EAD-A77D-45F4-8C7A-5C83374D02B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88C6F-B565-4258-B443-587E1334225F}" type="datetimeFigureOut">
              <a:rPr lang="zh-CN" altLang="en-US" smtClean="0"/>
              <a:t>2019/10/10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57EAD-A77D-45F4-8C7A-5C83374D02B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88C6F-B565-4258-B443-587E1334225F}" type="datetimeFigureOut">
              <a:rPr lang="zh-CN" altLang="en-US" smtClean="0"/>
              <a:t>2019/10/10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57EAD-A77D-45F4-8C7A-5C83374D02B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88C6F-B565-4258-B443-587E1334225F}" type="datetimeFigureOut">
              <a:rPr lang="zh-CN" altLang="en-US" smtClean="0"/>
              <a:t>2019/10/10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57EAD-A77D-45F4-8C7A-5C83374D02B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88C6F-B565-4258-B443-587E1334225F}" type="datetimeFigureOut">
              <a:rPr lang="zh-CN" altLang="en-US" smtClean="0"/>
              <a:t>2019/10/10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57EAD-A77D-45F4-8C7A-5C83374D02B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88C6F-B565-4258-B443-587E1334225F}" type="datetimeFigureOut">
              <a:rPr lang="zh-CN" altLang="en-US" smtClean="0"/>
              <a:t>2019/10/10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57EAD-A77D-45F4-8C7A-5C83374D02B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88C6F-B565-4258-B443-587E1334225F}" type="datetimeFigureOut">
              <a:rPr lang="zh-CN" altLang="en-US" smtClean="0"/>
              <a:t>2019/10/10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57EAD-A77D-45F4-8C7A-5C83374D02B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88C6F-B565-4258-B443-587E1334225F}" type="datetimeFigureOut">
              <a:rPr lang="zh-CN" altLang="en-US" smtClean="0"/>
              <a:t>2019/10/10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57EAD-A77D-45F4-8C7A-5C83374D02B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088C6F-B565-4258-B443-587E1334225F}" type="datetimeFigureOut">
              <a:rPr lang="zh-CN" altLang="en-US" smtClean="0"/>
              <a:t>2019/10/10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F57EAD-A77D-45F4-8C7A-5C83374D02B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1524000" y="1397000"/>
          <a:ext cx="6096000" cy="27463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</a:tblGrid>
              <a:tr h="274638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test</a:t>
                      </a:r>
                      <a:endParaRPr lang="zh-CN" alt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Office PowerPoint</Application>
  <PresentationFormat>全屏显示(4:3)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主题</vt:lpstr>
      <vt:lpstr>幻灯片 1</vt:lpstr>
    </vt:vector>
  </TitlesOfParts>
  <Company>User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User</dc:creator>
  <cp:lastModifiedBy>User</cp:lastModifiedBy>
  <cp:revision>1</cp:revision>
  <dcterms:created xsi:type="dcterms:W3CDTF">2019-10-10T06:50:06Z</dcterms:created>
  <dcterms:modified xsi:type="dcterms:W3CDTF">2019-10-10T06:50:35Z</dcterms:modified>
</cp:coreProperties>
</file>