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567055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5E3AB1-0D47-4F19-8289-4476354AB80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3B712A-BA36-4034-AE4E-0E591FDDBF3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BFC18C-0F9B-4A8A-B083-719326BF56E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73D9C-08AE-4431-9626-D141F2E03782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A035919-B4BC-460B-A26F-95A6B70C505C}" type="slidenum">
              <a:t>‹#›</a:t>
            </a:fld>
            <a:endParaRPr lang="de-AT" sz="1400" b="0" i="0" u="none" strike="noStrike" kern="1200" cap="none">
              <a:ln>
                <a:noFill/>
              </a:ln>
              <a:latin typeface="Liberation Sans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54134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4E4FB4-F3EC-4F6A-AD6C-3257AB26AE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1249BD-0897-4B13-941D-6565962AB34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AT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BAF2FA3-F71A-4556-9B25-FDEEA27119F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634788-FD7D-4610-9A5E-D9D194C09D8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96294-6CD8-43C4-BC8A-589132F3205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CC122-F283-4935-8D06-5241F72884F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83CD1D51-32AA-45B0-AF53-16CC05CFD4A1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692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de-AT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7B1EC-FF1E-4888-8914-29EAC279546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808EA0-14F8-4B2D-B356-FEA9DABB450E}" type="slidenum">
              <a:t>1</a:t>
            </a:fld>
            <a:endParaRPr lang="de-AT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A8FBC0B-51A8-4EEC-AB88-AB32E573762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AF3116-4EB1-4155-9918-10271685BE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C84F-BF5F-4389-8BCB-A9B325475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CEBEE-4615-4F4F-BCD7-CD6728E6E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1F2A1-21C6-4548-8A2B-33B8C41E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3836D-1C17-4582-87B1-B94620AD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16250-34DF-44DF-BA20-51AF821F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C558D4-472B-41A0-9566-73CAB563E42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433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B0106-88CA-4029-B0D2-6D4420BCF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E54AF-6A0C-439F-A44C-E5DEE58E5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E7C0D-046E-499A-B668-1091471AD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CB0BF-E034-4519-A053-9979127D2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A331D-480A-4D58-B8BC-2B5E858E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A37356-FF27-47CE-8618-C4854F5C5948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160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71C84-211E-4604-B6DD-80B1AAC3E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D6124-BE95-4A0A-A702-31C32DF78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91B74-B809-442C-9056-35FEE386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A9FFC-CC1F-4294-B1C2-A6CE04E4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61C99-DF80-4857-96F9-65F5FF3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1291BF-3F91-4E33-A6E2-E7F317203FF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380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7714C-8CF3-48DD-994E-5C1F8354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7C2FE-FDED-4AC4-859C-4349CF594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DA9EB-ECEC-4610-B4D1-FBA7F1CD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7F24D-4366-416E-9766-D16CA40E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3F3AD-51E7-4554-8E1D-77EFEF8F4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15DACB-CF78-4BC0-B41B-B51EE2DE3AE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3799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3C30-0914-471E-8BB4-0FCBB033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A5FD5-ED1F-4A6C-A16C-BA14F1BEE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8BCC9-F51B-4252-8384-995B0501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7E6CF-82A2-4932-9528-C38170F4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F34C2-6577-4AE0-AAC6-33E09B32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8A375B-24D5-4A3F-8CF6-21B4C29ED513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41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366A-674D-4C75-83E1-2BDBCD8F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29A0-C72B-4BE2-ADD4-8E3088726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F3425-1E5C-469D-91FA-26C10328C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39709-16ED-45C3-A5C8-A17BF7719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B2EB2-D2B0-4EA8-AA1E-2F981CEE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832D8-293B-4C5C-9BC1-5B3C39C00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50CB5D-793E-4070-944F-A11AE4FF545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783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E6D2-340E-48B7-BF67-DDDD5327F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97970-BD56-4E85-8034-695A958C3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DC4F2-3685-48C5-80FB-A40099B7D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B29FD2-3ADD-4B9B-B586-55D938B6F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01312-B014-47C3-8FAE-94286E590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CB6B71-A043-4440-B057-20280D454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36ED6-BFF3-4F5D-B6D4-73496242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450267-9CA1-4004-96E1-AB559C29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253C20-4144-4BCB-BE85-81B4FB5885A7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6691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6D1B-5365-4FCF-A095-E8FD7E9D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FA5C5-E1B8-4C37-A313-B8ADCE85F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A4861E-0BA5-4A9D-81FD-A03AD8083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9A093-B555-4448-803C-A90662B0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4FB00E-3FDA-43E8-A167-B37D711D2183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732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3CE98-0AEA-435E-A87A-1AABC595D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7B2C3-3EA5-47A7-B533-0C59E9C6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8C82B-3285-41B3-B8A1-9D16DA54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22602-A466-43CD-B714-015E66EC3B5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59434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D4CD-B80C-4E11-854A-98377048D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FE849-E6AA-49C1-8AF7-8A1340B12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F18571-4D07-4F4C-AE4C-4908059C8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52055-ECA2-4363-9A83-7292C9F1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BCA38-75AD-461D-87DA-37CE29C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1A5B58-D904-4738-9FEC-140BC957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601764-2D52-4ED6-94DB-A8C98D50384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784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A91B-AFF7-470F-89D9-C6DE9DC63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734EC-0405-4182-A4B9-7178B4437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7CA82-2555-465C-95F0-6B9A4C337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DFDF6E-FB05-47A1-8E95-AC5E1103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1F82A-D97D-4E95-BEDE-3169CFB1B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755CE-38F5-444F-A392-28D8F9B13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AC7607-F03B-4597-B274-F9A07ACA926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423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E4B1F-15B8-493C-8638-8ED07C64AF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E4E72-7BDF-4F6B-AE9A-B5EB26A60C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97A83-539A-40CC-89E0-ABCFEAB7CB1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D6B68-3CE6-4737-8DA8-CC53AA34AB5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E9EF1-C839-40A5-88AF-D5F3C5CF3BE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de-AT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23E53F6D-3752-498A-9D4A-35AB5C1CA25F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hangingPunct="0">
        <a:tabLst/>
        <a:defRPr lang="de-AT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de-AT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2F54293-9B49-4057-BCE7-BE543FA3D7FE}"/>
              </a:ext>
            </a:extLst>
          </p:cNvPr>
          <p:cNvGrpSpPr/>
          <p:nvPr/>
        </p:nvGrpSpPr>
        <p:grpSpPr>
          <a:xfrm>
            <a:off x="3096000" y="750600"/>
            <a:ext cx="3384000" cy="4145398"/>
            <a:chOff x="3096000" y="750600"/>
            <a:chExt cx="3384000" cy="4145398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645E2A6-3ECB-4522-A20F-38EBA19938EF}"/>
                </a:ext>
              </a:extLst>
            </p:cNvPr>
            <p:cNvSpPr/>
            <p:nvPr/>
          </p:nvSpPr>
          <p:spPr>
            <a:xfrm>
              <a:off x="3658680" y="750600"/>
              <a:ext cx="1916279" cy="1462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wrap="none" lIns="90000" tIns="45000" rIns="90000" bIns="45000" anchor="ctr" anchorCtr="0" compatLnSpc="0">
              <a:noAutofit/>
            </a:bodyPr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AT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4B75425-5D25-4B0C-81DA-EE3FF0294AE0}"/>
                </a:ext>
              </a:extLst>
            </p:cNvPr>
            <p:cNvSpPr/>
            <p:nvPr/>
          </p:nvSpPr>
          <p:spPr>
            <a:xfrm>
              <a:off x="3096000" y="3884759"/>
              <a:ext cx="1133280" cy="101123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wrap="none" lIns="90000" tIns="45000" rIns="90000" bIns="45000" anchor="ctr" anchorCtr="0" compatLnSpc="0">
              <a:noAutofit/>
            </a:bodyPr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AT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4D80355D-8A88-4F7F-BA90-1D7F08BED270}"/>
                </a:ext>
              </a:extLst>
            </p:cNvPr>
            <p:cNvSpPr/>
            <p:nvPr/>
          </p:nvSpPr>
          <p:spPr>
            <a:xfrm>
              <a:off x="5232600" y="3035880"/>
              <a:ext cx="1247400" cy="1145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4"/>
              </a:solidFill>
              <a:prstDash val="solid"/>
            </a:ln>
          </p:spPr>
          <p:txBody>
            <a:bodyPr wrap="none" lIns="90000" tIns="45000" rIns="90000" bIns="45000" anchor="ctr" anchorCtr="0" compatLnSpc="0">
              <a:noAutofit/>
            </a:bodyPr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de-AT" sz="180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endParaRPr>
            </a:p>
          </p:txBody>
        </p:sp>
        <p:cxnSp>
          <p:nvCxnSpPr>
            <p:cNvPr id="6" name="Connector: Elbow 5">
              <a:extLst>
                <a:ext uri="{FF2B5EF4-FFF2-40B4-BE49-F238E27FC236}">
                  <a16:creationId xmlns:a16="http://schemas.microsoft.com/office/drawing/2014/main" id="{82535674-EB58-4A7F-8F30-12A182B3156B}"/>
                </a:ext>
              </a:extLst>
            </p:cNvPr>
            <p:cNvCxnSpPr>
              <a:stCxn id="5" idx="4"/>
              <a:endCxn id="3" idx="1"/>
            </p:cNvCxnSpPr>
            <p:nvPr/>
          </p:nvCxnSpPr>
          <p:spPr>
            <a:xfrm rot="16200000" flipV="1">
              <a:off x="4938660" y="2118239"/>
              <a:ext cx="1553940" cy="281341"/>
            </a:xfrm>
            <a:prstGeom prst="bentConnector2">
              <a:avLst/>
            </a:prstGeom>
            <a:noFill/>
            <a:ln w="0">
              <a:solidFill>
                <a:srgbClr val="3465A4"/>
              </a:solidFill>
              <a:prstDash val="solid"/>
            </a:ln>
          </p:spPr>
        </p:cxnSp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5A8C50B1-504D-4777-B2E7-071A6E47BA7D}"/>
                </a:ext>
              </a:extLst>
            </p:cNvPr>
            <p:cNvCxnSpPr>
              <a:stCxn id="3" idx="2"/>
              <a:endCxn id="4" idx="0"/>
            </p:cNvCxnSpPr>
            <p:nvPr/>
          </p:nvCxnSpPr>
          <p:spPr>
            <a:xfrm rot="5400000">
              <a:off x="3303991" y="2571929"/>
              <a:ext cx="1671479" cy="954180"/>
            </a:xfrm>
            <a:prstGeom prst="bentConnector3">
              <a:avLst>
                <a:gd name="adj1" fmla="val 50000"/>
              </a:avLst>
            </a:prstGeom>
            <a:noFill/>
            <a:ln w="0">
              <a:solidFill>
                <a:srgbClr val="3465A4"/>
              </a:solidFill>
              <a:prstDash val="solid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Microsoft YaHei</vt:lpstr>
      <vt:lpstr>Arial</vt:lpstr>
      <vt:lpstr>Calibri</vt:lpstr>
      <vt:lpstr>Liberation Sans</vt:lpstr>
      <vt:lpstr>Liberation Serif</vt:lpstr>
      <vt:lpstr>Mangal</vt:lpstr>
      <vt:lpstr>Segoe UI</vt:lpstr>
      <vt:lpstr>Tahoma</vt:lpstr>
      <vt:lpstr>Default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Bartosz Kosiorek</cp:lastModifiedBy>
  <cp:revision>2</cp:revision>
  <dcterms:created xsi:type="dcterms:W3CDTF">2019-07-27T00:01:10Z</dcterms:created>
  <dcterms:modified xsi:type="dcterms:W3CDTF">2019-07-27T20:44:06Z</dcterms:modified>
</cp:coreProperties>
</file>