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35408746-F54F-46D7-90BB-9FDE1C9D5263}"/>
              </a:ext>
            </a:extLst>
          </p:cNvPr>
          <p:cNvSpPr/>
          <p:nvPr/>
        </p:nvSpPr>
        <p:spPr>
          <a:xfrm>
            <a:off x="720000" y="720000"/>
            <a:ext cx="4320000" cy="2880000"/>
          </a:xfrm>
          <a:prstGeom prst="parallelogram">
            <a:avLst>
              <a:gd name="adj" fmla="val 50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1</cp:revision>
  <dcterms:created xsi:type="dcterms:W3CDTF">2019-07-22T18:44:46Z</dcterms:created>
  <dcterms:modified xsi:type="dcterms:W3CDTF">2019-07-22T18:48:29Z</dcterms:modified>
</cp:coreProperties>
</file>