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75" r:id="rId1"/>
    <p:sldMasterId id="2147483827" r:id="rId2"/>
  </p:sldMasterIdLst>
  <p:notesMasterIdLst>
    <p:notesMasterId r:id="rId4"/>
  </p:notesMasterIdLst>
  <p:handoutMasterIdLst>
    <p:handoutMasterId r:id="rId5"/>
  </p:handoutMasterIdLst>
  <p:sldIdLst>
    <p:sldId id="356" r:id="rId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Layouts" id="{C73063FC-529F-4BAE-A106-4DD4E9F16092}">
          <p14:sldIdLst>
            <p14:sldId id="3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D85E"/>
    <a:srgbClr val="02D35E"/>
    <a:srgbClr val="F2F2F2"/>
    <a:srgbClr val="00B2E2"/>
    <a:srgbClr val="80D8F0"/>
    <a:srgbClr val="0007B0"/>
    <a:srgbClr val="E35205"/>
    <a:srgbClr val="00C081"/>
    <a:srgbClr val="0D2C40"/>
    <a:srgbClr val="02D3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65" d="100"/>
          <a:sy n="65" d="100"/>
        </p:scale>
        <p:origin x="85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80610365693239E-2"/>
          <c:y val="0.11040339702760085"/>
          <c:w val="0.97263877926861364"/>
          <c:h val="0.7791932059447982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E2E2E2"/>
            </a:solidFill>
            <a:ln>
              <a:noFill/>
            </a:ln>
          </c:spPr>
          <c:invertIfNegative val="0"/>
          <c:val>
            <c:numRef>
              <c:f>Sheet1!$A$1:$AA$1</c:f>
              <c:numCache>
                <c:formatCode>General</c:formatCode>
                <c:ptCount val="27"/>
                <c:pt idx="0">
                  <c:v>1.4999999999999999E-2</c:v>
                </c:pt>
                <c:pt idx="1">
                  <c:v>1.4999999999999999E-2</c:v>
                </c:pt>
                <c:pt idx="2">
                  <c:v>1.4999999999999999E-2</c:v>
                </c:pt>
                <c:pt idx="3">
                  <c:v>1.4999999999999999E-2</c:v>
                </c:pt>
                <c:pt idx="4">
                  <c:v>1.4999999999999999E-2</c:v>
                </c:pt>
                <c:pt idx="5">
                  <c:v>1.4999999999999999E-2</c:v>
                </c:pt>
                <c:pt idx="6">
                  <c:v>1.4999999999999999E-2</c:v>
                </c:pt>
                <c:pt idx="7">
                  <c:v>0.02</c:v>
                </c:pt>
                <c:pt idx="8">
                  <c:v>2.5000000000000001E-2</c:v>
                </c:pt>
                <c:pt idx="9">
                  <c:v>3.5000000000000003E-2</c:v>
                </c:pt>
                <c:pt idx="10">
                  <c:v>3.5000000000000003E-2</c:v>
                </c:pt>
                <c:pt idx="11">
                  <c:v>0.04</c:v>
                </c:pt>
                <c:pt idx="12">
                  <c:v>5.5E-2</c:v>
                </c:pt>
                <c:pt idx="13">
                  <c:v>7.0000000000000007E-2</c:v>
                </c:pt>
                <c:pt idx="14">
                  <c:v>7.4999999999999997E-2</c:v>
                </c:pt>
                <c:pt idx="15">
                  <c:v>0.12</c:v>
                </c:pt>
                <c:pt idx="16">
                  <c:v>0.155</c:v>
                </c:pt>
                <c:pt idx="17">
                  <c:v>0.17500000000000002</c:v>
                </c:pt>
                <c:pt idx="18">
                  <c:v>0.17</c:v>
                </c:pt>
                <c:pt idx="19">
                  <c:v>0.16500000000000001</c:v>
                </c:pt>
                <c:pt idx="20">
                  <c:v>0.16500000000000001</c:v>
                </c:pt>
                <c:pt idx="21">
                  <c:v>0.18</c:v>
                </c:pt>
                <c:pt idx="22">
                  <c:v>0.19579959245999592</c:v>
                </c:pt>
                <c:pt idx="23">
                  <c:v>0.23346705814999219</c:v>
                </c:pt>
                <c:pt idx="24">
                  <c:v>0.27837760564999092</c:v>
                </c:pt>
                <c:pt idx="25">
                  <c:v>0.31794831025999354</c:v>
                </c:pt>
                <c:pt idx="26">
                  <c:v>0.36315406995247723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34-4350-BE74-8C6341794188}"/>
            </c:ext>
          </c:extLst>
        </c:ser>
        <c:ser>
          <c:idx val="1"/>
          <c:order val="1"/>
          <c:spPr>
            <a:solidFill>
              <a:srgbClr val="01D25F"/>
            </a:solidFill>
            <a:ln>
              <a:noFill/>
            </a:ln>
          </c:spPr>
          <c:invertIfNegative val="0"/>
          <c:val>
            <c:numRef>
              <c:f>Sheet1!$A$2:$AA$2</c:f>
              <c:numCache>
                <c:formatCode>General</c:formatCode>
                <c:ptCount val="27"/>
                <c:pt idx="22">
                  <c:v>2.8757460000000679E-5</c:v>
                </c:pt>
                <c:pt idx="23">
                  <c:v>6.9108499999998019E-5</c:v>
                </c:pt>
                <c:pt idx="24">
                  <c:v>6.0657831999999523E-4</c:v>
                </c:pt>
                <c:pt idx="25">
                  <c:v>2.6629225099999987E-3</c:v>
                </c:pt>
                <c:pt idx="26">
                  <c:v>4.1385133799999863E-3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34-4350-BE74-8C63417941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28616048"/>
        <c:axId val="428617224"/>
      </c:barChart>
      <c:catAx>
        <c:axId val="42861604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>
            <a:solidFill>
              <a:srgbClr val="808080"/>
            </a:solidFill>
            <a:prstDash val="solid"/>
          </a:ln>
        </c:spPr>
        <c:crossAx val="428617224"/>
        <c:crosses val="min"/>
        <c:auto val="0"/>
        <c:lblAlgn val="ctr"/>
        <c:lblOffset val="100"/>
        <c:noMultiLvlLbl val="0"/>
      </c:catAx>
      <c:valAx>
        <c:axId val="428617224"/>
        <c:scaling>
          <c:orientation val="minMax"/>
          <c:max val="0.3672925833324772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2861604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93F1F-7F52-4E99-B661-018001979420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A7A2B-E085-41D4-9D4A-A612F7225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15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39EE6-6CB5-4158-8481-91E159A52F78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A706D-B563-4C50-8A04-59F10C8D7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1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A706D-B563-4C50-8A04-59F10C8D78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90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peaker N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27013" indent="-112713">
              <a:spcBef>
                <a:spcPts val="4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̶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151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7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C83B0-B844-44F1-B4BE-92A8C14C00CC}" type="slidenum">
              <a:rPr kumimoji="0" lang="en-US" sz="68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8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622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C83B0-B844-44F1-B4BE-92A8C14C00CC}" type="slidenum">
              <a:rPr kumimoji="0" lang="en-US" sz="68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8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86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C83B0-B844-44F1-B4BE-92A8C14C00CC}" type="slidenum">
              <a:rPr kumimoji="0" lang="en-US" sz="68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8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585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4 -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C83B0-B844-44F1-B4BE-92A8C14C00CC}" type="slidenum">
              <a:rPr kumimoji="0" lang="en-US" sz="68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8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867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-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58" y="2016007"/>
            <a:ext cx="1969568" cy="110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2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peaker N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27013" indent="-112713">
              <a:spcBef>
                <a:spcPts val="4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̶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127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0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3" name="Picture 147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8018" y="1080311"/>
            <a:ext cx="7404446" cy="1790700"/>
          </a:xfrm>
        </p:spPr>
        <p:txBody>
          <a:bodyPr anchor="b"/>
          <a:lstStyle>
            <a:lvl1pPr algn="l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(32pt)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017" y="2926839"/>
            <a:ext cx="7404447" cy="7903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Subhead or Second Line (16pt)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017" y="4218741"/>
            <a:ext cx="3253927" cy="68187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00" b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953" b="0"/>
            </a:lvl2pPr>
            <a:lvl3pPr marL="0" indent="0">
              <a:spcBef>
                <a:spcPts val="0"/>
              </a:spcBef>
              <a:buNone/>
              <a:defRPr sz="953" b="0"/>
            </a:lvl3pPr>
            <a:lvl4pPr marL="0" indent="0">
              <a:spcBef>
                <a:spcPts val="0"/>
              </a:spcBef>
              <a:buNone/>
              <a:defRPr sz="953" b="0"/>
            </a:lvl4pPr>
            <a:lvl5pPr marL="0" indent="0">
              <a:spcBef>
                <a:spcPts val="0"/>
              </a:spcBef>
              <a:buNone/>
              <a:defRPr sz="953" b="0"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Presenter Title</a:t>
            </a:r>
          </a:p>
          <a:p>
            <a:pPr lvl="0"/>
            <a:r>
              <a:rPr lang="en-US" dirty="0"/>
              <a:t>Presenter Email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0" y="486205"/>
            <a:ext cx="877417" cy="5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9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127342"/>
            <a:ext cx="7966144" cy="35375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6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37074"/>
            <a:ext cx="7966072" cy="441669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defRPr lang="en-US" sz="1500" b="1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subhead text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480457"/>
            <a:ext cx="7966144" cy="3184414"/>
          </a:xfrm>
        </p:spPr>
        <p:txBody>
          <a:bodyPr/>
          <a:lstStyle>
            <a:lvl3pPr marL="228600" indent="-114300">
              <a:defRPr/>
            </a:lvl3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7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3" name="Picture 147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8018" y="1080311"/>
            <a:ext cx="7404446" cy="1790700"/>
          </a:xfrm>
        </p:spPr>
        <p:txBody>
          <a:bodyPr anchor="b"/>
          <a:lstStyle>
            <a:lvl1pPr algn="l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(32pt)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017" y="2926839"/>
            <a:ext cx="7404447" cy="7903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Subhead or Second Line (16pt)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017" y="4218741"/>
            <a:ext cx="3253927" cy="68187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00" b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953" b="0"/>
            </a:lvl2pPr>
            <a:lvl3pPr marL="0" indent="0">
              <a:spcBef>
                <a:spcPts val="0"/>
              </a:spcBef>
              <a:buNone/>
              <a:defRPr sz="953" b="0"/>
            </a:lvl3pPr>
            <a:lvl4pPr marL="0" indent="0">
              <a:spcBef>
                <a:spcPts val="0"/>
              </a:spcBef>
              <a:buNone/>
              <a:defRPr sz="953" b="0"/>
            </a:lvl4pPr>
            <a:lvl5pPr marL="0" indent="0">
              <a:spcBef>
                <a:spcPts val="0"/>
              </a:spcBef>
              <a:buNone/>
              <a:defRPr sz="953" b="0"/>
            </a:lvl5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Presenter Title</a:t>
            </a:r>
          </a:p>
          <a:p>
            <a:pPr lvl="0"/>
            <a:r>
              <a:rPr lang="en-US"/>
              <a:t>Presenter Email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0" y="486205"/>
            <a:ext cx="877417" cy="5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123950"/>
            <a:ext cx="3896895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124673"/>
            <a:ext cx="3900533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0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381540"/>
            <a:ext cx="3896895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90446"/>
            <a:ext cx="3896859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1 Subhead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382263"/>
            <a:ext cx="3900533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43500" y="990446"/>
            <a:ext cx="3900533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 Subhead (15pt)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60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1"/>
            </a:lvl1pPr>
            <a:lvl2pPr marL="114300" indent="-114300">
              <a:buFont typeface="Arial" panose="020B0604020202020204" pitchFamily="34" charset="0"/>
              <a:buChar char="•"/>
              <a:defRPr sz="1100" b="0"/>
            </a:lvl2pPr>
            <a:lvl3pPr marL="228600" indent="-114300">
              <a:buFont typeface="Arial" panose="020B0604020202020204" pitchFamily="34" charset="0"/>
              <a:buChar char="-"/>
              <a:defRPr sz="900"/>
            </a:lvl3pPr>
            <a:lvl4pPr marL="342900" indent="-114300">
              <a:buFont typeface="Arial" panose="020B0604020202020204" pitchFamily="34" charset="0"/>
              <a:buChar char="•"/>
              <a:defRPr sz="750"/>
            </a:lvl4pPr>
            <a:lvl5pPr marL="457200" indent="-114300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5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1 Sub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77627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dirty="0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77627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 Sub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280470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dirty="0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280539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 Sub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62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986971"/>
            <a:ext cx="1920240" cy="36778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15888" indent="-115888">
              <a:buFont typeface="Arial" panose="020B0604020202020204" pitchFamily="34" charset="0"/>
              <a:buChar char="•"/>
              <a:defRPr sz="1050" b="0"/>
            </a:lvl2pPr>
            <a:lvl3pPr marL="231775" indent="-115888">
              <a:buFont typeface="Arial" panose="020B0604020202020204" pitchFamily="34" charset="0"/>
              <a:buChar char="-"/>
              <a:defRPr sz="900"/>
            </a:lvl3pPr>
            <a:lvl4pPr marL="341313" indent="-115888">
              <a:buFont typeface="Arial" panose="020B0604020202020204" pitchFamily="34" charset="0"/>
              <a:buChar char="•"/>
              <a:defRPr sz="750"/>
            </a:lvl4pPr>
            <a:lvl5pPr marL="457200" indent="-115888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Column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889945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05246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3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920548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4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0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19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2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fld id="{B1AC83B0-B844-44F1-B4BE-92A8C14C00CC}" type="slidenum">
              <a:rPr lang="en-US" sz="680" smtClean="0">
                <a:solidFill>
                  <a:srgbClr val="02D35F"/>
                </a:solidFill>
              </a:rPr>
              <a:pPr algn="ctr">
                <a:defRPr/>
              </a:pPr>
              <a:t>‹#›</a:t>
            </a:fld>
            <a:endParaRPr lang="en-US" sz="680" dirty="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0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fld id="{B1AC83B0-B844-44F1-B4BE-92A8C14C00CC}" type="slidenum">
              <a:rPr lang="en-US" sz="680" smtClean="0">
                <a:solidFill>
                  <a:prstClr val="white"/>
                </a:solidFill>
              </a:rPr>
              <a:pPr algn="ctr">
                <a:defRPr/>
              </a:pPr>
              <a:t>‹#›</a:t>
            </a:fld>
            <a:endParaRPr lang="en-US" sz="68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7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fld id="{B1AC83B0-B844-44F1-B4BE-92A8C14C00CC}" type="slidenum">
              <a:rPr lang="en-US" sz="680" smtClean="0">
                <a:solidFill>
                  <a:srgbClr val="02D35F"/>
                </a:solidFill>
              </a:rPr>
              <a:pPr algn="ctr">
                <a:defRPr/>
              </a:pPr>
              <a:t>‹#›</a:t>
            </a:fld>
            <a:endParaRPr lang="en-US" sz="680" dirty="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00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4 -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fld id="{B1AC83B0-B844-44F1-B4BE-92A8C14C00CC}" type="slidenum">
              <a:rPr lang="en-US" sz="680" smtClean="0">
                <a:solidFill>
                  <a:srgbClr val="02D35F"/>
                </a:solidFill>
              </a:rPr>
              <a:pPr algn="ctr">
                <a:defRPr/>
              </a:pPr>
              <a:t>‹#›</a:t>
            </a:fld>
            <a:endParaRPr lang="en-US" sz="680" dirty="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7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127342"/>
            <a:ext cx="7966144" cy="35375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2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9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-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58" y="2016007"/>
            <a:ext cx="1969568" cy="110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27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37074"/>
            <a:ext cx="7966072" cy="441669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defRPr lang="en-US" sz="1500" b="1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subhead text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480457"/>
            <a:ext cx="7966144" cy="3184414"/>
          </a:xfrm>
        </p:spPr>
        <p:txBody>
          <a:bodyPr/>
          <a:lstStyle>
            <a:lvl3pPr marL="228600" indent="-114300">
              <a:defRPr/>
            </a:lvl3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1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123950"/>
            <a:ext cx="3896895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124673"/>
            <a:ext cx="3900533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381540"/>
            <a:ext cx="3896895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90446"/>
            <a:ext cx="3896859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1 Subhead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382263"/>
            <a:ext cx="3900533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43500" y="990446"/>
            <a:ext cx="3900533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 Subhead (15pt)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1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1"/>
            </a:lvl1pPr>
            <a:lvl2pPr marL="114300" indent="-114300">
              <a:buFont typeface="Arial" panose="020B0604020202020204" pitchFamily="34" charset="0"/>
              <a:buChar char="•"/>
              <a:defRPr sz="1100" b="0"/>
            </a:lvl2pPr>
            <a:lvl3pPr marL="228600" indent="-114300">
              <a:buFont typeface="Arial" panose="020B0604020202020204" pitchFamily="34" charset="0"/>
              <a:buChar char="-"/>
              <a:defRPr sz="900"/>
            </a:lvl3pPr>
            <a:lvl4pPr marL="342900" indent="-114300">
              <a:buFont typeface="Arial" panose="020B0604020202020204" pitchFamily="34" charset="0"/>
              <a:buChar char="•"/>
              <a:defRPr sz="750"/>
            </a:lvl4pPr>
            <a:lvl5pPr marL="457200" indent="-114300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5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1 Sub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77627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77627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 Sub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280470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280539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 Sub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0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986971"/>
            <a:ext cx="1920240" cy="36778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15888" indent="-115888">
              <a:buFont typeface="Arial" panose="020B0604020202020204" pitchFamily="34" charset="0"/>
              <a:buChar char="•"/>
              <a:defRPr sz="1050" b="0"/>
            </a:lvl2pPr>
            <a:lvl3pPr marL="231775" indent="-115888">
              <a:buFont typeface="Arial" panose="020B0604020202020204" pitchFamily="34" charset="0"/>
              <a:buChar char="-"/>
              <a:defRPr sz="900"/>
            </a:lvl3pPr>
            <a:lvl4pPr marL="341313" indent="-115888">
              <a:buFont typeface="Arial" panose="020B0604020202020204" pitchFamily="34" charset="0"/>
              <a:buChar char="•"/>
              <a:defRPr sz="750"/>
            </a:lvl4pPr>
            <a:lvl5pPr marL="457200" indent="-115888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/>
              <a:t>Column 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889945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05246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920548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4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2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645" y="342900"/>
            <a:ext cx="7966145" cy="5857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add title (28pt)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644" y="1123950"/>
            <a:ext cx="7966144" cy="3540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4644" y="4767264"/>
            <a:ext cx="18114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39"/>
          <a:stretch/>
        </p:blipFill>
        <p:spPr>
          <a:xfrm>
            <a:off x="0" y="0"/>
            <a:ext cx="414338" cy="51435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B1AC83B0-B844-44F1-B4BE-92A8C14C00CC}" type="slidenum">
              <a:rPr lang="en-US" sz="680" smtClean="0"/>
              <a:pPr algn="ctr"/>
              <a:t>‹#›</a:t>
            </a:fld>
            <a:endParaRPr lang="en-US" sz="680"/>
          </a:p>
        </p:txBody>
      </p:sp>
    </p:spTree>
    <p:extLst>
      <p:ext uri="{BB962C8B-B14F-4D97-AF65-F5344CB8AC3E}">
        <p14:creationId xmlns:p14="http://schemas.microsoft.com/office/powerpoint/2010/main" val="368205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7" r:id="rId2"/>
    <p:sldLayoutId id="2147483777" r:id="rId3"/>
    <p:sldLayoutId id="2147483782" r:id="rId4"/>
    <p:sldLayoutId id="2147483826" r:id="rId5"/>
    <p:sldLayoutId id="2147483779" r:id="rId6"/>
    <p:sldLayoutId id="2147483780" r:id="rId7"/>
    <p:sldLayoutId id="2147483781" r:id="rId8"/>
    <p:sldLayoutId id="2147483784" r:id="rId9"/>
    <p:sldLayoutId id="2147483825" r:id="rId10"/>
    <p:sldLayoutId id="2147483776" r:id="rId11"/>
    <p:sldLayoutId id="2147483823" r:id="rId12"/>
    <p:sldLayoutId id="2147483802" r:id="rId13"/>
    <p:sldLayoutId id="2147483805" r:id="rId14"/>
    <p:sldLayoutId id="214748379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350" rtl="0" eaLnBrk="1" latinLnBrk="0" hangingPunct="1">
        <a:lnSpc>
          <a:spcPts val="252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143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600" indent="-114300" algn="l" defTabSz="516731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-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429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572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4" userDrawn="1">
          <p15:clr>
            <a:srgbClr val="F26B43"/>
          </p15:clr>
        </p15:guide>
        <p15:guide id="2" pos="199" userDrawn="1">
          <p15:clr>
            <a:srgbClr val="F26B43"/>
          </p15:clr>
        </p15:guide>
        <p15:guide id="3" pos="5569" userDrawn="1">
          <p15:clr>
            <a:srgbClr val="F26B43"/>
          </p15:clr>
        </p15:guide>
        <p15:guide id="4" pos="549" userDrawn="1">
          <p15:clr>
            <a:srgbClr val="F26B43"/>
          </p15:clr>
        </p15:guide>
        <p15:guide id="5" pos="5211" userDrawn="1">
          <p15:clr>
            <a:srgbClr val="F26B43"/>
          </p15:clr>
        </p15:guide>
        <p15:guide id="6" orient="horz" pos="585" userDrawn="1">
          <p15:clr>
            <a:srgbClr val="F26B43"/>
          </p15:clr>
        </p15:guide>
        <p15:guide id="7" orient="horz" pos="2940" userDrawn="1">
          <p15:clr>
            <a:srgbClr val="F26B43"/>
          </p15:clr>
        </p15:guide>
        <p15:guide id="8" orient="horz" pos="215" userDrawn="1">
          <p15:clr>
            <a:srgbClr val="F26B43"/>
          </p15:clr>
        </p15:guide>
        <p15:guide id="9" orient="horz" pos="70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645" y="342900"/>
            <a:ext cx="7966145" cy="5857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add title (28pt)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644" y="1123950"/>
            <a:ext cx="7966144" cy="3540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4644" y="4767264"/>
            <a:ext cx="18114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D2C4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39"/>
          <a:stretch/>
        </p:blipFill>
        <p:spPr>
          <a:xfrm>
            <a:off x="0" y="0"/>
            <a:ext cx="414338" cy="51435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B1AC83B0-B844-44F1-B4BE-92A8C14C00CC}" type="slidenum">
              <a:rPr lang="en-US" sz="680" smtClean="0">
                <a:solidFill>
                  <a:prstClr val="white"/>
                </a:solidFill>
              </a:rPr>
              <a:pPr algn="ctr"/>
              <a:t>‹#›</a:t>
            </a:fld>
            <a:endParaRPr lang="en-US" sz="68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4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350" rtl="0" eaLnBrk="1" latinLnBrk="0" hangingPunct="1">
        <a:lnSpc>
          <a:spcPts val="252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143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600" indent="-114300" algn="l" defTabSz="516731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-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429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572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4">
          <p15:clr>
            <a:srgbClr val="F26B43"/>
          </p15:clr>
        </p15:guide>
        <p15:guide id="2" pos="199">
          <p15:clr>
            <a:srgbClr val="F26B43"/>
          </p15:clr>
        </p15:guide>
        <p15:guide id="3" pos="5569">
          <p15:clr>
            <a:srgbClr val="F26B43"/>
          </p15:clr>
        </p15:guide>
        <p15:guide id="4" pos="549">
          <p15:clr>
            <a:srgbClr val="F26B43"/>
          </p15:clr>
        </p15:guide>
        <p15:guide id="5" pos="5211">
          <p15:clr>
            <a:srgbClr val="F26B43"/>
          </p15:clr>
        </p15:guide>
        <p15:guide id="6" orient="horz" pos="585">
          <p15:clr>
            <a:srgbClr val="F26B43"/>
          </p15:clr>
        </p15:guide>
        <p15:guide id="7" orient="horz" pos="2940">
          <p15:clr>
            <a:srgbClr val="F26B43"/>
          </p15:clr>
        </p15:guide>
        <p15:guide id="8" orient="horz" pos="215">
          <p15:clr>
            <a:srgbClr val="F26B43"/>
          </p15:clr>
        </p15:guide>
        <p15:guide id="9" orient="horz" pos="7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chart" Target="../charts/chart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evron 8"/>
          <p:cNvSpPr/>
          <p:nvPr/>
        </p:nvSpPr>
        <p:spPr>
          <a:xfrm>
            <a:off x="6416041" y="2898081"/>
            <a:ext cx="368303" cy="619125"/>
          </a:xfrm>
          <a:prstGeom prst="chevron">
            <a:avLst>
              <a:gd name="adj" fmla="val 37234"/>
            </a:avLst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EDEDED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tIns="91440" bIns="91440" rtlCol="0" anchor="ctr"/>
          <a:lstStyle/>
          <a:p>
            <a:pPr algn="ctr" defTabSz="914333">
              <a:defRPr/>
            </a:pPr>
            <a:endParaRPr lang="en-US" sz="1400" kern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4749804" y="2898081"/>
            <a:ext cx="368303" cy="619125"/>
          </a:xfrm>
          <a:prstGeom prst="chevron">
            <a:avLst>
              <a:gd name="adj" fmla="val 42805"/>
            </a:avLst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EDEDED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tIns="91440" bIns="91440" rtlCol="0" anchor="ctr"/>
          <a:lstStyle/>
          <a:p>
            <a:pPr algn="ctr" defTabSz="914333">
              <a:defRPr/>
            </a:pPr>
            <a:endParaRPr lang="en-US" sz="1400" kern="0">
              <a:solidFill>
                <a:prstClr val="black"/>
              </a:solidFill>
              <a:latin typeface="Arial" panose="020B0604020202020204"/>
            </a:endParaRPr>
          </a:p>
        </p:txBody>
      </p:sp>
      <p:graphicFrame>
        <p:nvGraphicFramePr>
          <p:cNvPr id="39" name="Chart 38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98985148"/>
              </p:ext>
            </p:extLst>
          </p:nvPr>
        </p:nvGraphicFramePr>
        <p:xfrm>
          <a:off x="792164" y="2013652"/>
          <a:ext cx="6034087" cy="747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sp>
        <p:nvSpPr>
          <p:cNvPr id="40" name="Text Placeholder 2"/>
          <p:cNvSpPr>
            <a:spLocks noGrp="1"/>
          </p:cNvSpPr>
          <p:nvPr>
            <p:custDataLst>
              <p:tags r:id="rId2"/>
            </p:custDataLst>
          </p:nvPr>
        </p:nvSpPr>
        <p:spPr bwMode="gray">
          <a:xfrm>
            <a:off x="2000250" y="2716916"/>
            <a:ext cx="1397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8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4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72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33">
              <a:spcBef>
                <a:spcPct val="0"/>
              </a:spcBef>
              <a:spcAft>
                <a:spcPct val="0"/>
              </a:spcAft>
              <a:defRPr/>
            </a:pPr>
            <a:fld id="{3497786D-7BB3-49C1-A7CE-E905256C9300}" type="datetime'''''''''9''''''''''''''''''''''''''''''7'''''">
              <a:rPr lang="en-US" altLang="en-US" sz="900" b="0">
                <a:solidFill>
                  <a:srgbClr val="0D2C40"/>
                </a:solidFill>
                <a:latin typeface="Arial" panose="020B0604020202020204"/>
                <a:sym typeface="+mn-lt"/>
              </a:rPr>
              <a:pPr algn="ctr" defTabSz="914333">
                <a:spcBef>
                  <a:spcPct val="0"/>
                </a:spcBef>
                <a:spcAft>
                  <a:spcPct val="0"/>
                </a:spcAft>
                <a:defRPr/>
              </a:pPr>
              <a:t>97</a:t>
            </a:fld>
            <a:endParaRPr lang="en-US" sz="900" b="0">
              <a:solidFill>
                <a:srgbClr val="0D2C40"/>
              </a:solidFill>
              <a:latin typeface="Arial" panose="020B0604020202020204"/>
              <a:sym typeface="+mn-lt"/>
            </a:endParaRPr>
          </a:p>
        </p:txBody>
      </p:sp>
      <p:sp>
        <p:nvSpPr>
          <p:cNvPr id="41" name="Text Placeholder 2"/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912813" y="2716916"/>
            <a:ext cx="1397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8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4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72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33">
              <a:spcBef>
                <a:spcPct val="0"/>
              </a:spcBef>
              <a:spcAft>
                <a:spcPct val="0"/>
              </a:spcAft>
              <a:defRPr/>
            </a:pPr>
            <a:fld id="{35C31517-DB25-4B2D-884B-40539D6D7B2B}" type="datetime'''9''''''''2'''''''''''''''''''''''''''">
              <a:rPr lang="en-US" altLang="en-US" sz="900" b="0">
                <a:solidFill>
                  <a:srgbClr val="0D2C40"/>
                </a:solidFill>
                <a:latin typeface="Arial" panose="020B0604020202020204"/>
                <a:sym typeface="+mn-lt"/>
              </a:rPr>
              <a:pPr algn="ctr" defTabSz="914333">
                <a:spcBef>
                  <a:spcPct val="0"/>
                </a:spcBef>
                <a:spcAft>
                  <a:spcPct val="0"/>
                </a:spcAft>
                <a:defRPr/>
              </a:pPr>
              <a:t>92</a:t>
            </a:fld>
            <a:endParaRPr lang="en-US" sz="900" b="0">
              <a:solidFill>
                <a:srgbClr val="0D2C40"/>
              </a:solidFill>
              <a:latin typeface="Arial" panose="020B0604020202020204"/>
              <a:sym typeface="+mn-lt"/>
            </a:endParaRPr>
          </a:p>
        </p:txBody>
      </p:sp>
      <p:sp>
        <p:nvSpPr>
          <p:cNvPr id="42" name="Text Placeholder 2"/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1130299" y="2716916"/>
            <a:ext cx="1397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8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4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72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33">
              <a:spcBef>
                <a:spcPct val="0"/>
              </a:spcBef>
              <a:spcAft>
                <a:spcPct val="0"/>
              </a:spcAft>
              <a:defRPr/>
            </a:pPr>
            <a:fld id="{37463E34-CF60-46B8-A5DB-105C46FB150F}" type="datetime'''''''''9''''''''''''''''''''''''''''''''''''''''3'">
              <a:rPr lang="en-US" altLang="en-US" sz="900" b="0">
                <a:solidFill>
                  <a:srgbClr val="0D2C40"/>
                </a:solidFill>
                <a:latin typeface="Arial" panose="020B0604020202020204"/>
                <a:sym typeface="+mn-lt"/>
              </a:rPr>
              <a:pPr algn="ctr" defTabSz="914333">
                <a:spcBef>
                  <a:spcPct val="0"/>
                </a:spcBef>
                <a:spcAft>
                  <a:spcPct val="0"/>
                </a:spcAft>
                <a:defRPr/>
              </a:pPr>
              <a:t>93</a:t>
            </a:fld>
            <a:endParaRPr lang="en-US" sz="900" b="0">
              <a:solidFill>
                <a:srgbClr val="0D2C40"/>
              </a:solidFill>
              <a:latin typeface="Arial" panose="020B0604020202020204"/>
              <a:sym typeface="+mn-lt"/>
            </a:endParaRPr>
          </a:p>
        </p:txBody>
      </p:sp>
      <p:sp>
        <p:nvSpPr>
          <p:cNvPr id="43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3521074" y="2716916"/>
            <a:ext cx="1397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8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4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72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33">
              <a:spcBef>
                <a:spcPct val="0"/>
              </a:spcBef>
              <a:spcAft>
                <a:spcPct val="0"/>
              </a:spcAft>
              <a:defRPr/>
            </a:pPr>
            <a:fld id="{59EE8B76-2B2D-4E0E-95E6-06FB183E1355}" type="datetime'''''''''0''''''''''''''''''''''4'''''''''''''''''''">
              <a:rPr lang="en-US" altLang="en-US" sz="900" b="0">
                <a:solidFill>
                  <a:srgbClr val="0D2C40"/>
                </a:solidFill>
                <a:latin typeface="Arial" panose="020B0604020202020204"/>
                <a:sym typeface="+mn-lt"/>
              </a:rPr>
              <a:pPr algn="ctr" defTabSz="914333">
                <a:spcBef>
                  <a:spcPct val="0"/>
                </a:spcBef>
                <a:spcAft>
                  <a:spcPct val="0"/>
                </a:spcAft>
                <a:defRPr/>
              </a:pPr>
              <a:t>04</a:t>
            </a:fld>
            <a:endParaRPr lang="en-US" sz="900" b="0">
              <a:solidFill>
                <a:srgbClr val="0D2C40"/>
              </a:solidFill>
              <a:latin typeface="Arial" panose="020B0604020202020204"/>
              <a:sym typeface="+mn-lt"/>
            </a:endParaRPr>
          </a:p>
        </p:txBody>
      </p:sp>
      <p:sp>
        <p:nvSpPr>
          <p:cNvPr id="44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1347787" y="2716916"/>
            <a:ext cx="1397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8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4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72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33">
              <a:spcBef>
                <a:spcPct val="0"/>
              </a:spcBef>
              <a:spcAft>
                <a:spcPct val="0"/>
              </a:spcAft>
              <a:defRPr/>
            </a:pPr>
            <a:fld id="{4B1F68CB-587A-4EAD-9B0E-9F4E7846AB0B}" type="datetime'''''''''''''''''''''9''''''''''''''4'''''''''''''''''''''''">
              <a:rPr lang="en-US" altLang="en-US" sz="900" b="0">
                <a:solidFill>
                  <a:srgbClr val="0D2C40"/>
                </a:solidFill>
                <a:latin typeface="Arial" panose="020B0604020202020204"/>
                <a:sym typeface="+mn-lt"/>
              </a:rPr>
              <a:pPr algn="ctr" defTabSz="914333">
                <a:spcBef>
                  <a:spcPct val="0"/>
                </a:spcBef>
                <a:spcAft>
                  <a:spcPct val="0"/>
                </a:spcAft>
                <a:defRPr/>
              </a:pPr>
              <a:t>94</a:t>
            </a:fld>
            <a:endParaRPr lang="en-US" sz="900" b="0">
              <a:solidFill>
                <a:srgbClr val="0D2C40"/>
              </a:solidFill>
              <a:latin typeface="Arial" panose="020B0604020202020204"/>
              <a:sym typeface="+mn-lt"/>
            </a:endParaRPr>
          </a:p>
        </p:txBody>
      </p:sp>
      <p:sp>
        <p:nvSpPr>
          <p:cNvPr id="45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1782763" y="2716916"/>
            <a:ext cx="1397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8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4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72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33">
              <a:spcBef>
                <a:spcPct val="0"/>
              </a:spcBef>
              <a:spcAft>
                <a:spcPct val="0"/>
              </a:spcAft>
              <a:defRPr/>
            </a:pPr>
            <a:fld id="{9ED7922C-A5AA-44C1-BBC5-008005D94F6D}" type="datetime'''''''''''''''''''''''''''''96'''">
              <a:rPr lang="en-US" altLang="en-US" sz="900" b="0">
                <a:solidFill>
                  <a:srgbClr val="0D2C40"/>
                </a:solidFill>
                <a:latin typeface="Arial" panose="020B0604020202020204"/>
                <a:sym typeface="+mn-lt"/>
              </a:rPr>
              <a:pPr algn="ctr" defTabSz="914333">
                <a:spcBef>
                  <a:spcPct val="0"/>
                </a:spcBef>
                <a:spcAft>
                  <a:spcPct val="0"/>
                </a:spcAft>
                <a:defRPr/>
              </a:pPr>
              <a:t>96</a:t>
            </a:fld>
            <a:endParaRPr lang="en-US" sz="900" b="0">
              <a:solidFill>
                <a:srgbClr val="0D2C40"/>
              </a:solidFill>
              <a:latin typeface="Arial" panose="020B0604020202020204"/>
              <a:sym typeface="+mn-lt"/>
            </a:endParaRPr>
          </a:p>
        </p:txBody>
      </p:sp>
      <p:sp>
        <p:nvSpPr>
          <p:cNvPr id="46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1565275" y="2716916"/>
            <a:ext cx="1397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8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4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72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33">
              <a:spcBef>
                <a:spcPct val="0"/>
              </a:spcBef>
              <a:spcAft>
                <a:spcPct val="0"/>
              </a:spcAft>
              <a:defRPr/>
            </a:pPr>
            <a:fld id="{C46F3F96-2E5C-4320-9D70-4DFC3584D9F5}" type="datetime'''9''5'''">
              <a:rPr lang="en-US" altLang="en-US" sz="900" b="0">
                <a:solidFill>
                  <a:srgbClr val="0D2C40"/>
                </a:solidFill>
                <a:latin typeface="Arial" panose="020B0604020202020204"/>
                <a:sym typeface="+mn-lt"/>
              </a:rPr>
              <a:pPr algn="ctr" defTabSz="914333">
                <a:spcBef>
                  <a:spcPct val="0"/>
                </a:spcBef>
                <a:spcAft>
                  <a:spcPct val="0"/>
                </a:spcAft>
                <a:defRPr/>
              </a:pPr>
              <a:t>95</a:t>
            </a:fld>
            <a:endParaRPr lang="en-US" sz="900" b="0">
              <a:solidFill>
                <a:srgbClr val="0D2C40"/>
              </a:solidFill>
              <a:latin typeface="Arial" panose="020B0604020202020204"/>
              <a:sym typeface="+mn-lt"/>
            </a:endParaRPr>
          </a:p>
        </p:txBody>
      </p:sp>
      <p:sp>
        <p:nvSpPr>
          <p:cNvPr id="47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2216149" y="2716916"/>
            <a:ext cx="1397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8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4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72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33">
              <a:spcBef>
                <a:spcPct val="0"/>
              </a:spcBef>
              <a:spcAft>
                <a:spcPct val="0"/>
              </a:spcAft>
              <a:defRPr/>
            </a:pPr>
            <a:fld id="{0F7902D8-D354-44FD-A815-E339B14DD572}" type="datetime'''''''''''''''''''''''''''9''''''''''''8'''''''''''''">
              <a:rPr lang="en-US" altLang="en-US" sz="900" b="0">
                <a:solidFill>
                  <a:srgbClr val="0D2C40"/>
                </a:solidFill>
                <a:latin typeface="Arial" panose="020B0604020202020204"/>
                <a:sym typeface="+mn-lt"/>
              </a:rPr>
              <a:pPr algn="ctr" defTabSz="914333">
                <a:spcBef>
                  <a:spcPct val="0"/>
                </a:spcBef>
                <a:spcAft>
                  <a:spcPct val="0"/>
                </a:spcAft>
                <a:defRPr/>
              </a:pPr>
              <a:t>98</a:t>
            </a:fld>
            <a:endParaRPr lang="en-US" sz="900" b="0">
              <a:solidFill>
                <a:srgbClr val="0D2C40"/>
              </a:solidFill>
              <a:latin typeface="Arial" panose="020B0604020202020204"/>
              <a:sym typeface="+mn-lt"/>
            </a:endParaRPr>
          </a:p>
        </p:txBody>
      </p:sp>
      <p:sp>
        <p:nvSpPr>
          <p:cNvPr id="48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6346825" y="2716916"/>
            <a:ext cx="1397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8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4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72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33">
              <a:spcBef>
                <a:spcPct val="0"/>
              </a:spcBef>
              <a:spcAft>
                <a:spcPct val="0"/>
              </a:spcAft>
              <a:defRPr/>
            </a:pPr>
            <a:fld id="{E0A93523-4BA1-44A6-8412-544EEA7171E9}" type="datetime'''''''''''''''''''''1''7'''''''''''''''''''''''''''">
              <a:rPr lang="en-US" altLang="en-US" sz="900" b="0">
                <a:solidFill>
                  <a:srgbClr val="0D2C40"/>
                </a:solidFill>
                <a:latin typeface="Arial" panose="020B0604020202020204"/>
                <a:sym typeface="+mn-lt"/>
              </a:rPr>
              <a:pPr algn="ctr" defTabSz="914333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z="900" b="0">
              <a:solidFill>
                <a:srgbClr val="0D2C40"/>
              </a:solidFill>
              <a:latin typeface="Arial" panose="020B0604020202020204"/>
              <a:sym typeface="+mn-lt"/>
            </a:endParaRPr>
          </a:p>
        </p:txBody>
      </p:sp>
      <p:sp>
        <p:nvSpPr>
          <p:cNvPr id="49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2433637" y="2716916"/>
            <a:ext cx="1397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8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4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72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33">
              <a:spcBef>
                <a:spcPct val="0"/>
              </a:spcBef>
              <a:spcAft>
                <a:spcPct val="0"/>
              </a:spcAft>
              <a:defRPr/>
            </a:pPr>
            <a:fld id="{C2CA074A-0F5C-46CA-9FDA-92AAACB600AE}" type="datetime'''''''''''''''''''''''''''''''''''99'">
              <a:rPr lang="en-US" altLang="en-US" sz="900" b="0">
                <a:solidFill>
                  <a:srgbClr val="0D2C40"/>
                </a:solidFill>
                <a:latin typeface="Arial" panose="020B0604020202020204"/>
                <a:sym typeface="+mn-lt"/>
              </a:rPr>
              <a:pPr algn="ctr" defTabSz="914333">
                <a:spcBef>
                  <a:spcPct val="0"/>
                </a:spcBef>
                <a:spcAft>
                  <a:spcPct val="0"/>
                </a:spcAft>
                <a:defRPr/>
              </a:pPr>
              <a:t>99</a:t>
            </a:fld>
            <a:endParaRPr lang="en-US" sz="900" b="0">
              <a:solidFill>
                <a:srgbClr val="0D2C40"/>
              </a:solidFill>
              <a:latin typeface="Arial" panose="020B0604020202020204"/>
              <a:sym typeface="+mn-lt"/>
            </a:endParaRPr>
          </a:p>
        </p:txBody>
      </p:sp>
      <p:sp>
        <p:nvSpPr>
          <p:cNvPr id="50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2651125" y="2716916"/>
            <a:ext cx="1397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8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4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72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33">
              <a:spcBef>
                <a:spcPct val="0"/>
              </a:spcBef>
              <a:spcAft>
                <a:spcPct val="0"/>
              </a:spcAft>
              <a:defRPr/>
            </a:pPr>
            <a:fld id="{F48A8091-BCD1-46F8-9CFF-63473B02C5FA}" type="datetime'''''''''''''''''''0''''''0'''''''''''''''''''''''''''''''">
              <a:rPr lang="en-US" altLang="en-US" sz="900" b="0">
                <a:solidFill>
                  <a:srgbClr val="0D2C40"/>
                </a:solidFill>
                <a:latin typeface="Arial" panose="020B0604020202020204"/>
                <a:sym typeface="+mn-lt"/>
              </a:rPr>
              <a:pPr algn="ctr" defTabSz="914333">
                <a:spcBef>
                  <a:spcPct val="0"/>
                </a:spcBef>
                <a:spcAft>
                  <a:spcPct val="0"/>
                </a:spcAft>
                <a:defRPr/>
              </a:pPr>
              <a:t>00</a:t>
            </a:fld>
            <a:endParaRPr lang="en-US" sz="900" b="0">
              <a:solidFill>
                <a:srgbClr val="0D2C40"/>
              </a:solidFill>
              <a:latin typeface="Arial" panose="020B0604020202020204"/>
              <a:sym typeface="+mn-lt"/>
            </a:endParaRPr>
          </a:p>
        </p:txBody>
      </p:sp>
      <p:sp>
        <p:nvSpPr>
          <p:cNvPr id="51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2868613" y="2716916"/>
            <a:ext cx="1397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8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4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72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33">
              <a:spcBef>
                <a:spcPct val="0"/>
              </a:spcBef>
              <a:spcAft>
                <a:spcPct val="0"/>
              </a:spcAft>
              <a:defRPr/>
            </a:pPr>
            <a:fld id="{75E3C473-9054-4435-AF8A-B455BA431DF7}" type="datetime'''''''0''''''''''''''1'''''''''''">
              <a:rPr lang="en-US" altLang="en-US" sz="900" b="0">
                <a:solidFill>
                  <a:srgbClr val="0D2C40"/>
                </a:solidFill>
                <a:latin typeface="Arial" panose="020B0604020202020204"/>
                <a:sym typeface="+mn-lt"/>
              </a:rPr>
              <a:pPr algn="ctr" defTabSz="914333">
                <a:spcBef>
                  <a:spcPct val="0"/>
                </a:spcBef>
                <a:spcAft>
                  <a:spcPct val="0"/>
                </a:spcAft>
                <a:defRPr/>
              </a:pPr>
              <a:t>01</a:t>
            </a:fld>
            <a:endParaRPr lang="en-US" sz="900" b="0">
              <a:solidFill>
                <a:srgbClr val="0D2C40"/>
              </a:solidFill>
              <a:latin typeface="Arial" panose="020B0604020202020204"/>
              <a:sym typeface="+mn-lt"/>
            </a:endParaRPr>
          </a:p>
        </p:txBody>
      </p:sp>
      <p:sp>
        <p:nvSpPr>
          <p:cNvPr id="52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3086100" y="2716916"/>
            <a:ext cx="1397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8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4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72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33">
              <a:spcBef>
                <a:spcPct val="0"/>
              </a:spcBef>
              <a:spcAft>
                <a:spcPct val="0"/>
              </a:spcAft>
              <a:defRPr/>
            </a:pPr>
            <a:fld id="{7FE4DD57-9013-4C79-92D2-8339D3F0D64E}" type="datetime'''''''''''''''''''''''''''''''0''''''''''2'''''''''''''''">
              <a:rPr lang="en-US" altLang="en-US" sz="900" b="0">
                <a:solidFill>
                  <a:srgbClr val="0D2C40"/>
                </a:solidFill>
                <a:latin typeface="Arial" panose="020B0604020202020204"/>
                <a:sym typeface="+mn-lt"/>
              </a:rPr>
              <a:pPr algn="ctr" defTabSz="914333">
                <a:spcBef>
                  <a:spcPct val="0"/>
                </a:spcBef>
                <a:spcAft>
                  <a:spcPct val="0"/>
                </a:spcAft>
                <a:defRPr/>
              </a:pPr>
              <a:t>02</a:t>
            </a:fld>
            <a:endParaRPr lang="en-US" sz="900" b="0">
              <a:solidFill>
                <a:srgbClr val="0D2C40"/>
              </a:solidFill>
              <a:latin typeface="Arial" panose="020B0604020202020204"/>
              <a:sym typeface="+mn-lt"/>
            </a:endParaRPr>
          </a:p>
        </p:txBody>
      </p:sp>
      <p:sp>
        <p:nvSpPr>
          <p:cNvPr id="53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3303588" y="2716916"/>
            <a:ext cx="1397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8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4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72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33">
              <a:spcBef>
                <a:spcPct val="0"/>
              </a:spcBef>
              <a:spcAft>
                <a:spcPct val="0"/>
              </a:spcAft>
              <a:defRPr/>
            </a:pPr>
            <a:fld id="{6C71AB2E-A407-41A1-A26C-1745853967EF}" type="datetime'''''''''''''''''''''''0''''''''''''''''''''''''''''''3'''''''">
              <a:rPr lang="en-US" altLang="en-US" sz="900" b="0">
                <a:solidFill>
                  <a:srgbClr val="0D2C40"/>
                </a:solidFill>
                <a:latin typeface="Arial" panose="020B0604020202020204"/>
                <a:sym typeface="+mn-lt"/>
              </a:rPr>
              <a:pPr algn="ctr" defTabSz="914333">
                <a:spcBef>
                  <a:spcPct val="0"/>
                </a:spcBef>
                <a:spcAft>
                  <a:spcPct val="0"/>
                </a:spcAft>
                <a:defRPr/>
              </a:pPr>
              <a:t>03</a:t>
            </a:fld>
            <a:endParaRPr lang="en-US" sz="900" b="0">
              <a:solidFill>
                <a:srgbClr val="0D2C40"/>
              </a:solidFill>
              <a:latin typeface="Arial" panose="020B0604020202020204"/>
              <a:sym typeface="+mn-lt"/>
            </a:endParaRPr>
          </a:p>
        </p:txBody>
      </p:sp>
      <p:sp>
        <p:nvSpPr>
          <p:cNvPr id="54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3738562" y="2716916"/>
            <a:ext cx="1397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8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4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72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33">
              <a:spcBef>
                <a:spcPct val="0"/>
              </a:spcBef>
              <a:spcAft>
                <a:spcPct val="0"/>
              </a:spcAft>
              <a:defRPr/>
            </a:pPr>
            <a:fld id="{280834EE-D79A-4089-ABCC-217E3B567BEC}" type="datetime'''''''''''''''''''0''''''''''''''5'''''''''''''''''''''">
              <a:rPr lang="en-US" altLang="en-US" sz="900" b="0">
                <a:solidFill>
                  <a:srgbClr val="0D2C40"/>
                </a:solidFill>
                <a:latin typeface="Arial" panose="020B0604020202020204"/>
                <a:sym typeface="+mn-lt"/>
              </a:rPr>
              <a:pPr algn="ctr" defTabSz="914333">
                <a:spcBef>
                  <a:spcPct val="0"/>
                </a:spcBef>
                <a:spcAft>
                  <a:spcPct val="0"/>
                </a:spcAft>
                <a:defRPr/>
              </a:pPr>
              <a:t>05</a:t>
            </a:fld>
            <a:endParaRPr lang="en-US" sz="900" b="0">
              <a:solidFill>
                <a:srgbClr val="0D2C40"/>
              </a:solidFill>
              <a:latin typeface="Arial" panose="020B0604020202020204"/>
              <a:sym typeface="+mn-lt"/>
            </a:endParaRPr>
          </a:p>
        </p:txBody>
      </p:sp>
      <p:sp>
        <p:nvSpPr>
          <p:cNvPr id="55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3956050" y="2716916"/>
            <a:ext cx="1397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8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4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72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33">
              <a:spcBef>
                <a:spcPct val="0"/>
              </a:spcBef>
              <a:spcAft>
                <a:spcPct val="0"/>
              </a:spcAft>
              <a:defRPr/>
            </a:pPr>
            <a:fld id="{E57CF9C4-42CB-467D-BF45-74303775B5F4}" type="datetime'''''06'''''''''''''''''''''''''''''">
              <a:rPr lang="en-US" altLang="en-US" sz="900" b="0">
                <a:solidFill>
                  <a:srgbClr val="0D2C40"/>
                </a:solidFill>
                <a:latin typeface="Arial" panose="020B0604020202020204"/>
                <a:sym typeface="+mn-lt"/>
              </a:rPr>
              <a:pPr algn="ctr" defTabSz="914333">
                <a:spcBef>
                  <a:spcPct val="0"/>
                </a:spcBef>
                <a:spcAft>
                  <a:spcPct val="0"/>
                </a:spcAft>
                <a:defRPr/>
              </a:pPr>
              <a:t>06</a:t>
            </a:fld>
            <a:endParaRPr lang="en-US" sz="900" b="0">
              <a:solidFill>
                <a:srgbClr val="0D2C40"/>
              </a:solidFill>
              <a:latin typeface="Arial" panose="020B0604020202020204"/>
              <a:sym typeface="+mn-lt"/>
            </a:endParaRPr>
          </a:p>
        </p:txBody>
      </p:sp>
      <p:sp>
        <p:nvSpPr>
          <p:cNvPr id="56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4173538" y="2716916"/>
            <a:ext cx="1397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8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4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72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33">
              <a:spcBef>
                <a:spcPct val="0"/>
              </a:spcBef>
              <a:spcAft>
                <a:spcPct val="0"/>
              </a:spcAft>
              <a:defRPr/>
            </a:pPr>
            <a:fld id="{703C86B3-9839-4BB1-A3A1-96488F3B6D46}" type="datetime'''''''''''''''''0''''''''''''''''''''''''''''''7'''''''''''">
              <a:rPr lang="en-US" altLang="en-US" sz="900" b="0">
                <a:solidFill>
                  <a:srgbClr val="0D2C40"/>
                </a:solidFill>
                <a:latin typeface="Arial" panose="020B0604020202020204"/>
                <a:sym typeface="+mn-lt"/>
              </a:rPr>
              <a:pPr algn="ctr" defTabSz="914333">
                <a:spcBef>
                  <a:spcPct val="0"/>
                </a:spcBef>
                <a:spcAft>
                  <a:spcPct val="0"/>
                </a:spcAft>
                <a:defRPr/>
              </a:pPr>
              <a:t>07</a:t>
            </a:fld>
            <a:endParaRPr lang="en-US" sz="900" b="0">
              <a:solidFill>
                <a:srgbClr val="0D2C40"/>
              </a:solidFill>
              <a:latin typeface="Arial" panose="020B0604020202020204"/>
              <a:sym typeface="+mn-lt"/>
            </a:endParaRPr>
          </a:p>
        </p:txBody>
      </p:sp>
      <p:sp>
        <p:nvSpPr>
          <p:cNvPr id="57" name="Text Placeholder 2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4391025" y="2716916"/>
            <a:ext cx="1397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8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4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72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33">
              <a:spcBef>
                <a:spcPct val="0"/>
              </a:spcBef>
              <a:spcAft>
                <a:spcPct val="0"/>
              </a:spcAft>
              <a:defRPr/>
            </a:pPr>
            <a:fld id="{901C6CF7-9C4D-4EFD-BC56-5AF8B8C7D0FC}" type="datetime'''''''0''''''''''''''''8'''''''''">
              <a:rPr lang="en-US" altLang="en-US" sz="900" b="0">
                <a:solidFill>
                  <a:srgbClr val="0D2C40"/>
                </a:solidFill>
                <a:latin typeface="Arial" panose="020B0604020202020204"/>
                <a:sym typeface="+mn-lt"/>
              </a:rPr>
              <a:pPr algn="ctr" defTabSz="914333">
                <a:spcBef>
                  <a:spcPct val="0"/>
                </a:spcBef>
                <a:spcAft>
                  <a:spcPct val="0"/>
                </a:spcAft>
                <a:defRPr/>
              </a:pPr>
              <a:t>08</a:t>
            </a:fld>
            <a:endParaRPr lang="en-US" sz="900" b="0">
              <a:solidFill>
                <a:srgbClr val="0D2C40"/>
              </a:solidFill>
              <a:latin typeface="Arial" panose="020B0604020202020204"/>
              <a:sym typeface="+mn-lt"/>
            </a:endParaRPr>
          </a:p>
        </p:txBody>
      </p:sp>
      <p:sp>
        <p:nvSpPr>
          <p:cNvPr id="58" name="Text Placeholder 2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4608513" y="2716916"/>
            <a:ext cx="1397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8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4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72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33">
              <a:spcBef>
                <a:spcPct val="0"/>
              </a:spcBef>
              <a:spcAft>
                <a:spcPct val="0"/>
              </a:spcAft>
              <a:defRPr/>
            </a:pPr>
            <a:fld id="{92C287AD-50F7-4C8F-B4B1-A1EE4A42C7FA}" type="datetime'''''''''''''''''0''''''''9'''''''''''''''''''''''">
              <a:rPr lang="en-US" altLang="en-US" sz="900" b="0">
                <a:solidFill>
                  <a:srgbClr val="0D2C40"/>
                </a:solidFill>
                <a:latin typeface="Arial" panose="020B0604020202020204"/>
                <a:sym typeface="+mn-lt"/>
              </a:rPr>
              <a:pPr algn="ctr" defTabSz="914333">
                <a:spcBef>
                  <a:spcPct val="0"/>
                </a:spcBef>
                <a:spcAft>
                  <a:spcPct val="0"/>
                </a:spcAft>
                <a:defRPr/>
              </a:pPr>
              <a:t>09</a:t>
            </a:fld>
            <a:endParaRPr lang="en-US" sz="900" b="0">
              <a:solidFill>
                <a:srgbClr val="0D2C40"/>
              </a:solidFill>
              <a:latin typeface="Arial" panose="020B0604020202020204"/>
              <a:sym typeface="+mn-lt"/>
            </a:endParaRPr>
          </a:p>
        </p:txBody>
      </p:sp>
      <p:sp>
        <p:nvSpPr>
          <p:cNvPr id="59" name="Text Placeholder 2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4825999" y="2716916"/>
            <a:ext cx="1397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8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4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72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33">
              <a:spcBef>
                <a:spcPct val="0"/>
              </a:spcBef>
              <a:spcAft>
                <a:spcPct val="0"/>
              </a:spcAft>
              <a:defRPr/>
            </a:pPr>
            <a:fld id="{81F4F2BF-6AF7-4129-893D-EA29EACA4A05}" type="datetime'''''''''''1''''''''''''0'''''''''''''''''''''''''''">
              <a:rPr lang="en-US" altLang="en-US" sz="900" b="0">
                <a:solidFill>
                  <a:srgbClr val="0D2C40"/>
                </a:solidFill>
                <a:latin typeface="Arial" panose="020B0604020202020204"/>
                <a:sym typeface="+mn-lt"/>
              </a:rPr>
              <a:pPr algn="ctr" defTabSz="914333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z="900" b="0">
              <a:solidFill>
                <a:srgbClr val="0D2C40"/>
              </a:solidFill>
              <a:latin typeface="Arial" panose="020B0604020202020204"/>
              <a:sym typeface="+mn-lt"/>
            </a:endParaRPr>
          </a:p>
        </p:txBody>
      </p:sp>
      <p:sp>
        <p:nvSpPr>
          <p:cNvPr id="60" name="Text Placeholder 2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5043487" y="2716916"/>
            <a:ext cx="1397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8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4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72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33">
              <a:spcBef>
                <a:spcPct val="0"/>
              </a:spcBef>
              <a:spcAft>
                <a:spcPct val="0"/>
              </a:spcAft>
              <a:defRPr/>
            </a:pPr>
            <a:fld id="{897721A6-D93E-4A27-8ABA-E29A9DF0230C}" type="datetime'''''1''''''''''''1'''''''''''''''''''''''''''">
              <a:rPr lang="en-US" altLang="en-US" sz="900" b="0">
                <a:solidFill>
                  <a:srgbClr val="0D2C40"/>
                </a:solidFill>
                <a:latin typeface="Arial" panose="020B0604020202020204"/>
                <a:sym typeface="+mn-lt"/>
              </a:rPr>
              <a:pPr algn="ctr" defTabSz="914333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z="900" b="0">
              <a:solidFill>
                <a:srgbClr val="0D2C40"/>
              </a:solidFill>
              <a:latin typeface="Arial" panose="020B0604020202020204"/>
              <a:sym typeface="+mn-lt"/>
            </a:endParaRPr>
          </a:p>
        </p:txBody>
      </p:sp>
      <p:sp>
        <p:nvSpPr>
          <p:cNvPr id="61" name="Text Placeholder 2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5259388" y="2716916"/>
            <a:ext cx="1397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8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4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72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33">
              <a:spcBef>
                <a:spcPct val="0"/>
              </a:spcBef>
              <a:spcAft>
                <a:spcPct val="0"/>
              </a:spcAft>
              <a:defRPr/>
            </a:pPr>
            <a:fld id="{6F82A5E6-852D-49D4-B9D6-D60D694566B0}" type="datetime'''''''''''''''''''''''''''''''''''1''''''''''''''''''2'''">
              <a:rPr lang="en-US" altLang="en-US" sz="900" b="0">
                <a:solidFill>
                  <a:srgbClr val="0D2C40"/>
                </a:solidFill>
                <a:latin typeface="Arial" panose="020B0604020202020204"/>
                <a:sym typeface="+mn-lt"/>
              </a:rPr>
              <a:pPr algn="ctr" defTabSz="914333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z="900" b="0">
              <a:solidFill>
                <a:srgbClr val="0D2C40"/>
              </a:solidFill>
              <a:latin typeface="Arial" panose="020B0604020202020204"/>
              <a:sym typeface="+mn-lt"/>
            </a:endParaRPr>
          </a:p>
        </p:txBody>
      </p:sp>
      <p:sp>
        <p:nvSpPr>
          <p:cNvPr id="62" name="Text Placeholder 2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5476875" y="2716916"/>
            <a:ext cx="1397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8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4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72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33">
              <a:spcBef>
                <a:spcPct val="0"/>
              </a:spcBef>
              <a:spcAft>
                <a:spcPct val="0"/>
              </a:spcAft>
              <a:defRPr/>
            </a:pPr>
            <a:fld id="{89C84E47-90A4-4ADD-88FB-030946D73101}" type="datetime'''''''''''''''''''''''''''''1''''''''''''''''3'''''''">
              <a:rPr lang="en-US" altLang="en-US" sz="900" b="0">
                <a:solidFill>
                  <a:srgbClr val="0D2C40"/>
                </a:solidFill>
                <a:latin typeface="Arial" panose="020B0604020202020204"/>
                <a:sym typeface="+mn-lt"/>
              </a:rPr>
              <a:pPr algn="ctr" defTabSz="914333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z="900" b="0">
              <a:solidFill>
                <a:srgbClr val="0D2C40"/>
              </a:solidFill>
              <a:latin typeface="Arial" panose="020B0604020202020204"/>
              <a:sym typeface="+mn-lt"/>
            </a:endParaRPr>
          </a:p>
        </p:txBody>
      </p:sp>
      <p:sp>
        <p:nvSpPr>
          <p:cNvPr id="63" name="Text Placeholder 2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5694363" y="2716916"/>
            <a:ext cx="1397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8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4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72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33">
              <a:spcBef>
                <a:spcPct val="0"/>
              </a:spcBef>
              <a:spcAft>
                <a:spcPct val="0"/>
              </a:spcAft>
              <a:defRPr/>
            </a:pPr>
            <a:fld id="{9D93183F-3448-4FC7-9B73-B7A3A3B0CAF0}" type="datetime'1''4'''''''''''''''''''''''''''''''''''''''''''''''''''''''">
              <a:rPr lang="en-US" altLang="en-US" sz="900" b="0">
                <a:solidFill>
                  <a:srgbClr val="0D2C40"/>
                </a:solidFill>
                <a:latin typeface="Arial" panose="020B0604020202020204"/>
                <a:sym typeface="+mn-lt"/>
              </a:rPr>
              <a:pPr algn="ctr" defTabSz="914333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z="900" b="0">
              <a:solidFill>
                <a:srgbClr val="0D2C40"/>
              </a:solidFill>
              <a:latin typeface="Arial" panose="020B0604020202020204"/>
              <a:sym typeface="+mn-lt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5911849" y="2716916"/>
            <a:ext cx="1397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8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4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72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33">
              <a:spcBef>
                <a:spcPct val="0"/>
              </a:spcBef>
              <a:spcAft>
                <a:spcPct val="0"/>
              </a:spcAft>
              <a:defRPr/>
            </a:pPr>
            <a:fld id="{77770CCA-8378-41E4-A167-0EE35F50EB1C}" type="datetime'''''''''''''''''''''''''''''''1''''''''''''''''5'''''''''''''">
              <a:rPr lang="en-US" altLang="en-US" sz="900" b="0">
                <a:solidFill>
                  <a:srgbClr val="0D2C40"/>
                </a:solidFill>
                <a:latin typeface="Arial" panose="020B0604020202020204"/>
                <a:sym typeface="+mn-lt"/>
              </a:rPr>
              <a:pPr algn="ctr" defTabSz="914333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z="900" b="0">
              <a:solidFill>
                <a:srgbClr val="0D2C40"/>
              </a:solidFill>
              <a:latin typeface="Arial" panose="020B0604020202020204"/>
              <a:sym typeface="+mn-lt"/>
            </a:endParaRPr>
          </a:p>
        </p:txBody>
      </p:sp>
      <p:sp>
        <p:nvSpPr>
          <p:cNvPr id="65" name="Text Placeholder 2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6129337" y="2716916"/>
            <a:ext cx="1397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8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4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72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33">
              <a:spcBef>
                <a:spcPct val="0"/>
              </a:spcBef>
              <a:spcAft>
                <a:spcPct val="0"/>
              </a:spcAft>
              <a:defRPr/>
            </a:pPr>
            <a:fld id="{B7106F49-D0B6-4FDA-A270-27A6B6A5A068}" type="datetime'1''''''''''''''''''''''''''''''''6'''">
              <a:rPr lang="en-US" altLang="en-US" sz="900" b="0">
                <a:solidFill>
                  <a:srgbClr val="0D2C40"/>
                </a:solidFill>
                <a:latin typeface="Arial" panose="020B0604020202020204"/>
                <a:sym typeface="+mn-lt"/>
              </a:rPr>
              <a:pPr algn="ctr" defTabSz="914333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z="900" b="0">
              <a:solidFill>
                <a:srgbClr val="0D2C40"/>
              </a:solidFill>
              <a:latin typeface="Arial" panose="020B0604020202020204"/>
              <a:sym typeface="+mn-lt"/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6564313" y="2716916"/>
            <a:ext cx="1397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8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472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7200" indent="-11887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33">
              <a:spcBef>
                <a:spcPct val="0"/>
              </a:spcBef>
              <a:spcAft>
                <a:spcPct val="0"/>
              </a:spcAft>
              <a:defRPr/>
            </a:pPr>
            <a:fld id="{4FFA945A-2ACA-484D-972F-B99900413C63}" type="datetime'''1''''''''''''''8'''''''''''''''''''''''''''''''">
              <a:rPr lang="en-US" altLang="en-US" sz="900" b="0">
                <a:solidFill>
                  <a:srgbClr val="0D2C40"/>
                </a:solidFill>
                <a:latin typeface="Arial" panose="020B0604020202020204"/>
                <a:sym typeface="+mn-lt"/>
              </a:rPr>
              <a:pPr algn="ctr" defTabSz="914333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z="900" b="0">
              <a:solidFill>
                <a:srgbClr val="0D2C40"/>
              </a:solidFill>
              <a:latin typeface="Arial" panose="020B0604020202020204"/>
              <a:sym typeface="+mn-lt"/>
            </a:endParaRPr>
          </a:p>
        </p:txBody>
      </p:sp>
      <p:sp>
        <p:nvSpPr>
          <p:cNvPr id="86" name="Chevron 85"/>
          <p:cNvSpPr/>
          <p:nvPr/>
        </p:nvSpPr>
        <p:spPr>
          <a:xfrm>
            <a:off x="2664461" y="2898081"/>
            <a:ext cx="411480" cy="619125"/>
          </a:xfrm>
          <a:prstGeom prst="chevron">
            <a:avLst>
              <a:gd name="adj" fmla="val 38313"/>
            </a:avLst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EDEDED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tIns="91440" bIns="91440" rtlCol="0" anchor="ctr"/>
          <a:lstStyle/>
          <a:p>
            <a:pPr algn="ctr" defTabSz="914333">
              <a:defRPr/>
            </a:pPr>
            <a:endParaRPr lang="en-US" sz="1400" kern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856888" y="2944170"/>
            <a:ext cx="118821" cy="6191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EDEDED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tIns="91440" bIns="91440" rtlCol="0" anchor="ctr"/>
          <a:lstStyle/>
          <a:p>
            <a:pPr algn="ctr" defTabSz="914333">
              <a:defRPr/>
            </a:pPr>
            <a:endParaRPr lang="en-US" sz="1400" kern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F3319C-55D8-4C65-8CBE-B53283314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50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qSpYP0TmCUJAJFbMmek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dtVkq9RQyYOU2qs5IGY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FqFtK_QeKI5k_nMY_8Q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3iA4e2Q4OiSN.qUQSrC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lR0wnjSJCBLJUWaR.AK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zojPvwQ_abPtiTIUuuA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0Oa3TIvTHqvUagelJnrf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uIwqqHSvqz.yIOvPcYM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iA.Hw8hRSSxNgCB.RRIS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TSWQu1Q5ibyPoD_sulm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CW3gkAzToK1P3hlb8nVl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JYDo4qQrynV2UUCvNyh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KqDXpBSwuyv35zEJe_Y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Y8BJufRWmVGyNIyFf0D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_2SjRKBQJ.OMa1K8rv56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gZTJNR1QXyIroQS4Z.tg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WrXDLhZRw.lxlVeadV9F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GPHKTlRMuAduP4u0pRp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b7_ezsAR.muAkBe9z3tN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.jxEzkCTkq2ga_a39MVu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WS8A4__RVemyMY5gas9m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r6OAJZSgm6gi1nKVidj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q1jeENSQuanwKzWKFhc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5CbTA7kROq45gr71cqsC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Ed9.pvTEKk7.W_ETh16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CcpCcyQpODDgZDdxKCa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QKSc0BQGqK6cThtrOBG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epgVKHTPq7x0qMRyRiBw"/>
</p:tagLst>
</file>

<file path=ppt/theme/theme1.xml><?xml version="1.0" encoding="utf-8"?>
<a:theme xmlns:a="http://schemas.openxmlformats.org/drawingml/2006/main" name="SUSE_16x9_Template_2016 v7_ks">
  <a:themeElements>
    <a:clrScheme name="SUSE Color Palette">
      <a:dk1>
        <a:sysClr val="windowText" lastClr="000000"/>
      </a:dk1>
      <a:lt1>
        <a:sysClr val="window" lastClr="FFFFFF"/>
      </a:lt1>
      <a:dk2>
        <a:srgbClr val="0D2C40"/>
      </a:dk2>
      <a:lt2>
        <a:srgbClr val="A7A9AC"/>
      </a:lt2>
      <a:accent1>
        <a:srgbClr val="02D35F"/>
      </a:accent1>
      <a:accent2>
        <a:srgbClr val="841781"/>
      </a:accent2>
      <a:accent3>
        <a:srgbClr val="DE0080"/>
      </a:accent3>
      <a:accent4>
        <a:srgbClr val="FD9A2B"/>
      </a:accent4>
      <a:accent5>
        <a:srgbClr val="A0FF5F"/>
      </a:accent5>
      <a:accent6>
        <a:srgbClr val="02A49C"/>
      </a:accent6>
      <a:hlink>
        <a:srgbClr val="0D2C40"/>
      </a:hlink>
      <a:folHlink>
        <a:srgbClr val="0D2C40"/>
      </a:folHlink>
    </a:clrScheme>
    <a:fontScheme name="SUSE_2016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FDA1F4B-54FC-4E71-84B0-4E10603B65B9}" vid="{7BB57357-17AF-4C1A-8826-BC019CA184B7}"/>
    </a:ext>
  </a:extLst>
</a:theme>
</file>

<file path=ppt/theme/theme2.xml><?xml version="1.0" encoding="utf-8"?>
<a:theme xmlns:a="http://schemas.openxmlformats.org/drawingml/2006/main" name="1_SUSE_16x9_Template_2016 v7_ks">
  <a:themeElements>
    <a:clrScheme name="SUSE Color Palette">
      <a:dk1>
        <a:sysClr val="windowText" lastClr="000000"/>
      </a:dk1>
      <a:lt1>
        <a:sysClr val="window" lastClr="FFFFFF"/>
      </a:lt1>
      <a:dk2>
        <a:srgbClr val="0D2C40"/>
      </a:dk2>
      <a:lt2>
        <a:srgbClr val="A7A9AC"/>
      </a:lt2>
      <a:accent1>
        <a:srgbClr val="02D35F"/>
      </a:accent1>
      <a:accent2>
        <a:srgbClr val="841781"/>
      </a:accent2>
      <a:accent3>
        <a:srgbClr val="DE0080"/>
      </a:accent3>
      <a:accent4>
        <a:srgbClr val="FD9A2B"/>
      </a:accent4>
      <a:accent5>
        <a:srgbClr val="A0FF5F"/>
      </a:accent5>
      <a:accent6>
        <a:srgbClr val="02A49C"/>
      </a:accent6>
      <a:hlink>
        <a:srgbClr val="0D2C40"/>
      </a:hlink>
      <a:folHlink>
        <a:srgbClr val="0D2C40"/>
      </a:folHlink>
    </a:clrScheme>
    <a:fontScheme name="SUSE_2016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SE_16x9_Template_2016 v7_ks.potx" id="{CA153D18-3680-43C0-BAFA-A9DC7C8C6460}" vid="{79B5E05C-A7EF-4374-9621-74048ED1ECC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SUSE_16x9_Template_2017</Template>
  <TotalTime>0</TotalTime>
  <Words>748</Words>
  <Application>Microsoft Office PowerPoint</Application>
  <PresentationFormat>On-screen Show (16:9)</PresentationFormat>
  <Paragraphs>314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SUSE_16x9_Template_2016 v7_ks</vt:lpstr>
      <vt:lpstr>1_SUSE_16x9_Template_2016 v7_ks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SUSE Business Update</dc:title>
  <dc:creator/>
  <cp:lastModifiedBy/>
  <cp:revision>45</cp:revision>
  <dcterms:created xsi:type="dcterms:W3CDTF">2019-03-19T15:03:46Z</dcterms:created>
  <dcterms:modified xsi:type="dcterms:W3CDTF">2019-07-02T23:15:23Z</dcterms:modified>
</cp:coreProperties>
</file>