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51" r:id="rId2"/>
  </p:sldMasterIdLst>
  <p:notesMasterIdLst>
    <p:notesMasterId r:id="rId4"/>
  </p:notesMasterIdLst>
  <p:sldIdLst>
    <p:sldId id="274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33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390"/>
    <p:restoredTop sz="85128" autoAdjust="0"/>
  </p:normalViewPr>
  <p:slideViewPr>
    <p:cSldViewPr snapToGrid="0" snapToObjects="1">
      <p:cViewPr varScale="1">
        <p:scale>
          <a:sx n="47" d="100"/>
          <a:sy n="47" d="100"/>
        </p:scale>
        <p:origin x="60" y="6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5A7A2-AE71-B946-87ED-0607FE436729}" type="datetimeFigureOut">
              <a:rPr kumimoji="1" lang="zh-CN" altLang="en-US" smtClean="0"/>
              <a:t>2019/6/13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D5EA9-43F5-C041-8D49-68C99564E76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05687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D5EA9-43F5-C041-8D49-68C99564E76F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10567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2233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0EE3-BF75-5744-B2C7-381DAC6C6DF8}" type="datetimeFigureOut">
              <a:rPr kumimoji="1" lang="zh-CN" altLang="en-US" smtClean="0"/>
              <a:t>2019/6/13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8A32-0844-4B41-B05A-D9C7ED3337D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0EE3-BF75-5744-B2C7-381DAC6C6DF8}" type="datetimeFigureOut">
              <a:rPr kumimoji="1" lang="zh-CN" altLang="en-US" smtClean="0"/>
              <a:t>2019/6/13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8A32-0844-4B41-B05A-D9C7ED3337D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9263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0EE3-BF75-5744-B2C7-381DAC6C6DF8}" type="datetimeFigureOut">
              <a:rPr kumimoji="1" lang="zh-CN" altLang="en-US" smtClean="0"/>
              <a:t>2019/6/13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8A32-0844-4B41-B05A-D9C7ED3337D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30265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0EE3-BF75-5744-B2C7-381DAC6C6DF8}" type="datetimeFigureOut">
              <a:rPr kumimoji="1" lang="zh-CN" altLang="en-US" smtClean="0"/>
              <a:t>2019/6/13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8A32-0844-4B41-B05A-D9C7ED3337D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17121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0EE3-BF75-5744-B2C7-381DAC6C6DF8}" type="datetimeFigureOut">
              <a:rPr kumimoji="1" lang="zh-CN" altLang="en-US" smtClean="0"/>
              <a:t>2019/6/13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8A32-0844-4B41-B05A-D9C7ED3337D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23973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2233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0EE3-BF75-5744-B2C7-381DAC6C6DF8}" type="datetimeFigureOut">
              <a:rPr kumimoji="1" lang="zh-CN" altLang="en-US" smtClean="0"/>
              <a:t>2019/6/13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8A32-0844-4B41-B05A-D9C7ED3337D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0EE3-BF75-5744-B2C7-381DAC6C6DF8}" type="datetimeFigureOut">
              <a:rPr kumimoji="1" lang="zh-CN" altLang="en-US" smtClean="0"/>
              <a:t>2019/6/13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8A32-0844-4B41-B05A-D9C7ED3337D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34162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0EE3-BF75-5744-B2C7-381DAC6C6DF8}" type="datetimeFigureOut">
              <a:rPr kumimoji="1" lang="zh-CN" altLang="en-US" smtClean="0"/>
              <a:t>2019/6/13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8A32-0844-4B41-B05A-D9C7ED3337D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68986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0EE3-BF75-5744-B2C7-381DAC6C6DF8}" type="datetimeFigureOut">
              <a:rPr kumimoji="1" lang="zh-CN" altLang="en-US" smtClean="0"/>
              <a:t>2019/6/13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8A32-0844-4B41-B05A-D9C7ED3337D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84934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0EE3-BF75-5744-B2C7-381DAC6C6DF8}" type="datetimeFigureOut">
              <a:rPr kumimoji="1" lang="zh-CN" altLang="en-US" smtClean="0"/>
              <a:t>2019/6/13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8A32-0844-4B41-B05A-D9C7ED3337D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28289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0EE3-BF75-5744-B2C7-381DAC6C6DF8}" type="datetimeFigureOut">
              <a:rPr kumimoji="1" lang="zh-CN" altLang="en-US" smtClean="0"/>
              <a:t>2019/6/13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8A32-0844-4B41-B05A-D9C7ED3337D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94676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0EE3-BF75-5744-B2C7-381DAC6C6DF8}" type="datetimeFigureOut">
              <a:rPr kumimoji="1" lang="zh-CN" altLang="en-US" smtClean="0"/>
              <a:t>2019/6/13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8A32-0844-4B41-B05A-D9C7ED3337D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15623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0EE3-BF75-5744-B2C7-381DAC6C6DF8}" type="datetimeFigureOut">
              <a:rPr kumimoji="1" lang="zh-CN" altLang="en-US" smtClean="0"/>
              <a:t>2019/6/13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8A32-0844-4B41-B05A-D9C7ED3337D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87792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90EE3-BF75-5744-B2C7-381DAC6C6DF8}" type="datetimeFigureOut">
              <a:rPr kumimoji="1" lang="zh-CN" altLang="en-US" smtClean="0"/>
              <a:t>2019/6/13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F8A32-0844-4B41-B05A-D9C7ED3337D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90EE3-BF75-5744-B2C7-381DAC6C6DF8}" type="datetimeFigureOut">
              <a:rPr kumimoji="1" lang="zh-CN" altLang="en-US" smtClean="0"/>
              <a:t>2019/6/13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F8A32-0844-4B41-B05A-D9C7ED3337D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1409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 bwMode="auto">
          <a:xfrm rot="2700000">
            <a:off x="3879520" y="1278689"/>
            <a:ext cx="1423369" cy="2391535"/>
          </a:xfrm>
          <a:prstGeom prst="round2Diag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/>
          <a:lstStyle/>
          <a:p>
            <a:pPr algn="ctr" defTabSz="1218565" fontAlgn="base">
              <a:spcBef>
                <a:spcPct val="0"/>
              </a:spcBef>
              <a:spcAft>
                <a:spcPct val="0"/>
              </a:spcAft>
            </a:pPr>
            <a:endParaRPr lang="en-US" sz="7465">
              <a:solidFill>
                <a:srgbClr val="000000"/>
              </a:solidFill>
              <a:latin typeface="+mn-ea"/>
              <a:cs typeface="ヒラギノ角ゴ ProN W3" charset="0"/>
              <a:sym typeface="Gill Sans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主题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</Words>
  <Application>Microsoft Office PowerPoint</Application>
  <PresentationFormat>宽屏</PresentationFormat>
  <Paragraphs>1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主题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</dc:creator>
  <cp:lastModifiedBy>Windows 用户</cp:lastModifiedBy>
  <cp:revision>18</cp:revision>
  <dcterms:created xsi:type="dcterms:W3CDTF">2016-10-11T03:12:00Z</dcterms:created>
  <dcterms:modified xsi:type="dcterms:W3CDTF">2019-06-12T23:47:59Z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2052-10.1.0.6028</vt:lpwstr>
  </property>
</Properties>
</file>