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_rels/presentation.xml.rels" ContentType="application/vnd.openxmlformats-package.relationships+xml"/>
  <Override PartName="/ppt/notesSlides/_rels/notesSlide37.xml.rels" ContentType="application/vnd.openxmlformats-package.relationships+xml"/>
  <Override PartName="/ppt/notesSlides/_rels/notesSlide34.xml.rels" ContentType="application/vnd.openxmlformats-package.relationships+xml"/>
  <Override PartName="/ppt/notesSlides/_rels/notesSlide28.xml.rels" ContentType="application/vnd.openxmlformats-package.relationships+xml"/>
  <Override PartName="/ppt/notesSlides/_rels/notesSlide33.xml.rels" ContentType="application/vnd.openxmlformats-package.relationships+xml"/>
  <Override PartName="/ppt/notesSlides/_rels/notesSlide32.xml.rels" ContentType="application/vnd.openxmlformats-package.relationships+xml"/>
  <Override PartName="/ppt/notesSlides/_rels/notesSlide27.xml.rels" ContentType="application/vnd.openxmlformats-package.relationships+xml"/>
  <Override PartName="/ppt/notesSlides/_rels/notesSlide25.xml.rels" ContentType="application/vnd.openxmlformats-package.relationships+xml"/>
  <Override PartName="/ppt/notesSlides/_rels/notesSlide19.xml.rels" ContentType="application/vnd.openxmlformats-package.relationships+xml"/>
  <Override PartName="/ppt/notesSlides/_rels/notesSlide35.xml.rels" ContentType="application/vnd.openxmlformats-package.relationships+xml"/>
  <Override PartName="/ppt/notesSlides/_rels/notesSlide29.xml.rels" ContentType="application/vnd.openxmlformats-package.relationships+xml"/>
  <Override PartName="/ppt/notesSlides/_rels/notesSlide7.xml.rels" ContentType="application/vnd.openxmlformats-package.relationships+xml"/>
  <Override PartName="/ppt/notesSlides/_rels/notesSlide31.xml.rels" ContentType="application/vnd.openxmlformats-package.relationships+xml"/>
  <Override PartName="/ppt/notesSlides/_rels/notesSlide4.xml.rels" ContentType="application/vnd.openxmlformats-package.relationships+xml"/>
  <Override PartName="/ppt/notesSlides/_rels/notesSlide23.xml.rels" ContentType="application/vnd.openxmlformats-package.relationships+xml"/>
  <Override PartName="/ppt/notesSlides/_rels/notesSlide17.xml.rels" ContentType="application/vnd.openxmlformats-package.relationships+xml"/>
  <Override PartName="/ppt/notesSlides/_rels/notesSlide1.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4.xml.rels" ContentType="application/vnd.openxmlformats-package.relationships+xml"/>
  <Override PartName="/ppt/notesSlides/_rels/notesSlide30.xml.rels" ContentType="application/vnd.openxmlformats-package.relationships+xml"/>
  <Override PartName="/ppt/notesSlides/_rels/notesSlide3.xml.rels" ContentType="application/vnd.openxmlformats-package.relationships+xml"/>
  <Override PartName="/ppt/notesSlides/_rels/notesSlide22.xml.rels" ContentType="application/vnd.openxmlformats-package.relationships+xml"/>
  <Override PartName="/ppt/notesSlides/_rels/notesSlide16.xml.rels" ContentType="application/vnd.openxmlformats-package.relationships+xml"/>
  <Override PartName="/ppt/notesSlides/_rels/notesSlide21.xml.rels" ContentType="application/vnd.openxmlformats-package.relationships+xml"/>
  <Override PartName="/ppt/notesSlides/_rels/notesSlide20.xml.rels" ContentType="application/vnd.openxmlformats-package.relationships+xml"/>
  <Override PartName="/ppt/notesSlides/_rels/notesSlide15.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2.xml.rels" ContentType="application/vnd.openxmlformats-package.relationships+xml"/>
  <Override PartName="/ppt/notesSlides/_rels/notesSlide18.xml.rels" ContentType="application/vnd.openxmlformats-package.relationships+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37.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5.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chart1.xml" ContentType="application/vnd.openxmlformats-officedocument.drawingml.chart+xml"/>
  <Override PartName="/ppt/media/image26.jpeg" ContentType="image/jpeg"/>
  <Override PartName="/ppt/media/image25.jpeg" ContentType="image/jpeg"/>
  <Override PartName="/ppt/media/image23.jpeg" ContentType="image/jpeg"/>
  <Override PartName="/ppt/media/image21.jpeg" ContentType="image/jpeg"/>
  <Override PartName="/ppt/media/image20.jpeg" ContentType="image/jpeg"/>
  <Override PartName="/ppt/media/image6.png" ContentType="image/png"/>
  <Override PartName="/ppt/media/image4.png" ContentType="image/png"/>
  <Override PartName="/ppt/media/image1.png" ContentType="image/png"/>
  <Override PartName="/ppt/media/image2.png" ContentType="image/png"/>
  <Override PartName="/ppt/media/image7.png" ContentType="image/png"/>
  <Override PartName="/ppt/media/image9.png" ContentType="image/png"/>
  <Override PartName="/ppt/media/image24.png" ContentType="image/png"/>
  <Override PartName="/ppt/media/image22.png" ContentType="image/png"/>
  <Override PartName="/ppt/media/image18.png" ContentType="image/png"/>
  <Override PartName="/ppt/media/image17.png" ContentType="image/png"/>
  <Override PartName="/ppt/media/image5.jpeg" ContentType="image/jpeg"/>
  <Override PartName="/ppt/media/image3.jpeg" ContentType="image/jpeg"/>
  <Override PartName="/ppt/media/image11.png" ContentType="image/png"/>
  <Override PartName="/ppt/media/image8.jpeg" ContentType="image/jpeg"/>
  <Override PartName="/ppt/media/image10.png" ContentType="image/png"/>
  <Override PartName="/ppt/media/image19.jpeg" ContentType="image/jpeg"/>
  <Override PartName="/ppt/media/image13.jpeg" ContentType="image/jpeg"/>
  <Override PartName="/ppt/media/image12.jpeg" ContentType="image/jpeg"/>
  <Override PartName="/ppt/media/image14.jpeg" ContentType="image/jpeg"/>
  <Override PartName="/ppt/media/image15.jpeg" ContentType="image/jpeg"/>
  <Override PartName="/ppt/media/image16.jpeg" ContentType="image/jpeg"/>
  <Override PartName="/ppt/slideMasters/_rels/slideMaster7.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slideMaster7.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presentation.xml" ContentType="application/vnd.openxmlformats-officedocument.presentationml.presentation.main+xml"/>
  <Override PartName="/ppt/theme/theme8.xml" ContentType="application/vnd.openxmlformats-officedocument.theme+xml"/>
  <Override PartName="/ppt/theme/theme7.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slideLayouts/_rels/slideLayout82.xml.rels" ContentType="application/vnd.openxmlformats-package.relationships+xml"/>
  <Override PartName="/ppt/slideLayouts/_rels/slideLayout79.xml.rels" ContentType="application/vnd.openxmlformats-package.relationships+xml"/>
  <Override PartName="/ppt/slideLayouts/_rels/slideLayout36.xml.rels" ContentType="application/vnd.openxmlformats-package.relationships+xml"/>
  <Override PartName="/ppt/slideLayouts/_rels/slideLayout84.xml.rels" ContentType="application/vnd.openxmlformats-package.relationships+xml"/>
  <Override PartName="/ppt/slideLayouts/_rels/slideLayout35.xml.rels" ContentType="application/vnd.openxmlformats-package.relationships+xml"/>
  <Override PartName="/ppt/slideLayouts/_rels/slideLayout83.xml.rels" ContentType="application/vnd.openxmlformats-package.relationships+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10.xml.rels" ContentType="application/vnd.openxmlformats-package.relationships+xml"/>
  <Override PartName="/ppt/slideLayouts/_rels/slideLayout81.xml.rels" ContentType="application/vnd.openxmlformats-package.relationships+xml"/>
  <Override PartName="/ppt/slideLayouts/_rels/slideLayout32.xml.rels" ContentType="application/vnd.openxmlformats-package.relationships+xml"/>
  <Override PartName="/ppt/slideLayouts/_rels/slideLayout27.xml.rels" ContentType="application/vnd.openxmlformats-package.relationships+xml"/>
  <Override PartName="/ppt/slideLayouts/_rels/slideLayout80.xml.rels" ContentType="application/vnd.openxmlformats-package.relationships+xml"/>
  <Override PartName="/ppt/slideLayouts/_rels/slideLayout31.xml.rels" ContentType="application/vnd.openxmlformats-package.relationships+xml"/>
  <Override PartName="/ppt/slideLayouts/_rels/slideLayout29.xml.rels" ContentType="application/vnd.openxmlformats-package.relationships+xml"/>
  <Override PartName="/ppt/slideLayouts/_rels/slideLayout78.xml.rels" ContentType="application/vnd.openxmlformats-package.relationships+xml"/>
  <Override PartName="/ppt/slideLayouts/_rels/slideLayout30.xml.rels" ContentType="application/vnd.openxmlformats-package.relationships+xml"/>
  <Override PartName="/ppt/slideLayouts/_rels/slideLayout28.xml.rels" ContentType="application/vnd.openxmlformats-package.relationships+xml"/>
  <Override PartName="/ppt/slideLayouts/_rels/slideLayout77.xml.rels" ContentType="application/vnd.openxmlformats-package.relationships+xml"/>
  <Override PartName="/ppt/slideLayouts/_rels/slideLayout39.xml.rels" ContentType="application/vnd.openxmlformats-package.relationships+xml"/>
  <Override PartName="/ppt/slideLayouts/_rels/slideLayout3.xml.rels" ContentType="application/vnd.openxmlformats-package.relationships+xml"/>
  <Override PartName="/ppt/slideLayouts/_rels/slideLayout4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9.xml.rels" ContentType="application/vnd.openxmlformats-package.relationships+xml"/>
  <Override PartName="/ppt/slideLayouts/_rels/slideLayout14.xml.rels" ContentType="application/vnd.openxmlformats-package.relationships+xml"/>
  <Override PartName="/ppt/slideLayouts/_rels/slideLayout2.xml.rels" ContentType="application/vnd.openxmlformats-package.relationships+xml"/>
  <Override PartName="/ppt/slideLayouts/_rels/slideLayout46.xml.rels" ContentType="application/vnd.openxmlformats-package.relationships+xml"/>
  <Override PartName="/ppt/slideLayouts/_rels/slideLayout4.xml.rels" ContentType="application/vnd.openxmlformats-package.relationships+xml"/>
  <Override PartName="/ppt/slideLayouts/_rels/slideLayout48.xml.rels" ContentType="application/vnd.openxmlformats-package.relationships+xml"/>
  <Override PartName="/ppt/slideLayouts/_rels/slideLayout59.xml.rels" ContentType="application/vnd.openxmlformats-package.relationships+xml"/>
  <Override PartName="/ppt/slideLayouts/_rels/slideLayout1.xml.rels" ContentType="application/vnd.openxmlformats-package.relationships+xml"/>
  <Override PartName="/ppt/slideLayouts/_rels/slideLayout60.xml.rels" ContentType="application/vnd.openxmlformats-package.relationships+xml"/>
  <Override PartName="/ppt/slideLayouts/_rels/slideLayout11.xml.rels" ContentType="application/vnd.openxmlformats-package.relationships+xml"/>
  <Override PartName="/ppt/slideLayouts/_rels/slideLayout58.xml.rels" ContentType="application/vnd.openxmlformats-package.relationships+xml"/>
  <Override PartName="/ppt/slideLayouts/_rels/slideLayout20.xml.rels" ContentType="application/vnd.openxmlformats-package.relationships+xml"/>
  <Override PartName="/ppt/slideLayouts/_rels/slideLayout7.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8.xml.rels" ContentType="application/vnd.openxmlformats-package.relationships+xml"/>
  <Override PartName="/ppt/slideLayouts/_rels/slideLayout21.xml.rels" ContentType="application/vnd.openxmlformats-package.relationships+xml"/>
  <Override PartName="/ppt/slideLayouts/_rels/slideLayout70.xml.rels" ContentType="application/vnd.openxmlformats-package.relationships+xml"/>
  <Override PartName="/ppt/slideLayouts/_rels/slideLayout43.xml.rels" ContentType="application/vnd.openxmlformats-package.relationships+xml"/>
  <Override PartName="/ppt/slideLayouts/_rels/slideLayout9.xml.rels" ContentType="application/vnd.openxmlformats-package.relationships+xml"/>
  <Override PartName="/ppt/slideLayouts/_rels/slideLayout22.xml.rels" ContentType="application/vnd.openxmlformats-package.relationships+xml"/>
  <Override PartName="/ppt/slideLayouts/_rels/slideLayout71.xml.rels" ContentType="application/vnd.openxmlformats-package.relationships+xml"/>
  <Override PartName="/ppt/slideLayouts/_rels/slideLayout44.xml.rels" ContentType="application/vnd.openxmlformats-package.relationships+xml"/>
  <Override PartName="/ppt/slideLayouts/_rels/slideLayout23.xml.rels" ContentType="application/vnd.openxmlformats-package.relationships+xml"/>
  <Override PartName="/ppt/slideLayouts/_rels/slideLayout72.xml.rels" ContentType="application/vnd.openxmlformats-package.relationships+xml"/>
  <Override PartName="/ppt/slideLayouts/_rels/slideLayout45.xml.rels" ContentType="application/vnd.openxmlformats-package.relationships+xml"/>
  <Override PartName="/ppt/slideLayouts/_rels/slideLayout24.xml.rels" ContentType="application/vnd.openxmlformats-package.relationships+xml"/>
  <Override PartName="/ppt/slideLayouts/_rels/slideLayout73.xml.rels" ContentType="application/vnd.openxmlformats-package.relationships+xml"/>
  <Override PartName="/ppt/slideLayouts/_rels/slideLayout50.xml.rels" ContentType="application/vnd.openxmlformats-package.relationships+xml"/>
  <Override PartName="/ppt/slideLayouts/_rels/slideLayout69.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53.xml.rels" ContentType="application/vnd.openxmlformats-package.relationships+xml"/>
  <Override PartName="/ppt/slideLayouts/_rels/slideLayout54.xml.rels" ContentType="application/vnd.openxmlformats-package.relationships+xml"/>
  <Override PartName="/ppt/slideLayouts/_rels/slideLayout55.xml.rels" ContentType="application/vnd.openxmlformats-package.relationships+xml"/>
  <Override PartName="/ppt/slideLayouts/_rels/slideLayout56.xml.rels" ContentType="application/vnd.openxmlformats-package.relationships+xml"/>
  <Override PartName="/ppt/slideLayouts/_rels/slideLayout57.xml.rels" ContentType="application/vnd.openxmlformats-package.relationships+xml"/>
  <Override PartName="/ppt/slideLayouts/_rels/slideLayout12.xml.rels" ContentType="application/vnd.openxmlformats-package.relationships+xml"/>
  <Override PartName="/ppt/slideLayouts/_rels/slideLayout61.xml.rels" ContentType="application/vnd.openxmlformats-package.relationships+xml"/>
  <Override PartName="/ppt/slideLayouts/_rels/slideLayout13.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15.xml.rels" ContentType="application/vnd.openxmlformats-package.relationships+xml"/>
  <Override PartName="/ppt/slideLayouts/_rels/slideLayout64.xml.rels" ContentType="application/vnd.openxmlformats-package.relationships+xml"/>
  <Override PartName="/ppt/slideLayouts/_rels/slideLayout16.xml.rels" ContentType="application/vnd.openxmlformats-package.relationships+xml"/>
  <Override PartName="/ppt/slideLayouts/_rels/slideLayout65.xml.rels" ContentType="application/vnd.openxmlformats-package.relationships+xml"/>
  <Override PartName="/ppt/slideLayouts/_rels/slideLayout17.xml.rels" ContentType="application/vnd.openxmlformats-package.relationships+xml"/>
  <Override PartName="/ppt/slideLayouts/_rels/slideLayout66.xml.rels" ContentType="application/vnd.openxmlformats-package.relationships+xml"/>
  <Override PartName="/ppt/slideLayouts/_rels/slideLayout18.xml.rels" ContentType="application/vnd.openxmlformats-package.relationships+xml"/>
  <Override PartName="/ppt/slideLayouts/_rels/slideLayout67.xml.rels" ContentType="application/vnd.openxmlformats-package.relationships+xml"/>
  <Override PartName="/ppt/slideLayouts/_rels/slideLayout19.xml.rels" ContentType="application/vnd.openxmlformats-package.relationships+xml"/>
  <Override PartName="/ppt/slideLayouts/_rels/slideLayout68.xml.rels" ContentType="application/vnd.openxmlformats-package.relationships+xml"/>
  <Override PartName="/ppt/slideLayouts/_rels/slideLayout25.xml.rels" ContentType="application/vnd.openxmlformats-package.relationships+xml"/>
  <Override PartName="/ppt/slideLayouts/_rels/slideLayout74.xml.rels" ContentType="application/vnd.openxmlformats-package.relationships+xml"/>
  <Override PartName="/ppt/slideLayouts/_rels/slideLayout26.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42.xml" ContentType="application/vnd.openxmlformats-officedocument.presentationml.slideLayout+xml"/>
  <Override PartName="/ppt/slideLayouts/slideLayout67.xml" ContentType="application/vnd.openxmlformats-officedocument.presentationml.slideLayout+xml"/>
  <Override PartName="/ppt/slideLayouts/slideLayout41.xml" ContentType="application/vnd.openxmlformats-officedocument.presentationml.slideLayout+xml"/>
  <Override PartName="/ppt/slideLayouts/slideLayout66.xml" ContentType="application/vnd.openxmlformats-officedocument.presentationml.slideLayout+xml"/>
  <Override PartName="/ppt/slideLayouts/slideLayout40.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7.xml" ContentType="application/vnd.openxmlformats-officedocument.presentationml.slideLayout+xml"/>
  <Override PartName="/ppt/slideLayouts/slideLayout43.xml" ContentType="application/vnd.openxmlformats-officedocument.presentationml.slideLayout+xml"/>
  <Override PartName="/ppt/slideLayouts/slideLayout68.xml" ContentType="application/vnd.openxmlformats-officedocument.presentationml.slideLayout+xml"/>
  <Override PartName="/ppt/slideLayouts/slideLayout8.xml" ContentType="application/vnd.openxmlformats-officedocument.presentationml.slideLayout+xml"/>
  <Override PartName="/ppt/slideLayouts/slideLayout44.xml" ContentType="application/vnd.openxmlformats-officedocument.presentationml.slideLayout+xml"/>
  <Override PartName="/ppt/slideLayouts/slideLayout69.xml" ContentType="application/vnd.openxmlformats-officedocument.presentationml.slideLayout+xml"/>
  <Override PartName="/ppt/slideLayouts/slideLayout9.xml" ContentType="application/vnd.openxmlformats-officedocument.presentationml.slideLayout+xml"/>
  <Override PartName="/ppt/slideLayouts/slideLayout20.xml" ContentType="application/vnd.openxmlformats-officedocument.presentationml.slideLayout+xml"/>
  <Override PartName="/ppt/slideLayouts/slideLayout45.xml" ContentType="application/vnd.openxmlformats-officedocument.presentationml.slideLayout+xml"/>
  <Override PartName="/ppt/slideLayouts/slideLayout36.xml" ContentType="application/vnd.openxmlformats-officedocument.presentationml.slideLayout+xml"/>
  <Override PartName="/ppt/slideLayouts/slideLayout11.xml" ContentType="application/vnd.openxmlformats-officedocument.presentationml.slideLayout+xml"/>
  <Override PartName="/ppt/slideLayouts/slideLayout35.xml" ContentType="application/vnd.openxmlformats-officedocument.presentationml.slideLayout+xml"/>
  <Override PartName="/ppt/slideLayouts/slideLayout10.xml" ContentType="application/vnd.openxmlformats-officedocument.presentationml.slideLayout+xml"/>
  <Override PartName="/ppt/slideLayouts/slideLayout34.xml" ContentType="application/vnd.openxmlformats-officedocument.presentationml.slideLayout+xml"/>
  <Override PartName="/ppt/slideLayouts/slideLayout59.xml" ContentType="application/vnd.openxmlformats-officedocument.presentationml.slideLayout+xml"/>
  <Override PartName="/ppt/slideLayouts/slideLayout33.xml" ContentType="application/vnd.openxmlformats-officedocument.presentationml.slideLayout+xml"/>
  <Override PartName="/ppt/slideLayouts/slideLayout58.xml" ContentType="application/vnd.openxmlformats-officedocument.presentationml.slideLayout+xml"/>
  <Override PartName="/ppt/slideLayouts/slideLayout32.xml" ContentType="application/vnd.openxmlformats-officedocument.presentationml.slideLayout+xml"/>
  <Override PartName="/ppt/slideLayouts/slideLayout57.xml" ContentType="application/vnd.openxmlformats-officedocument.presentationml.slideLayout+xml"/>
  <Override PartName="/ppt/slideLayouts/slideLayout31.xml" ContentType="application/vnd.openxmlformats-officedocument.presentationml.slideLayout+xml"/>
  <Override PartName="/ppt/slideLayouts/slideLayout56.xml" ContentType="application/vnd.openxmlformats-officedocument.presentationml.slideLayout+xml"/>
  <Override PartName="/ppt/slideLayouts/slideLayout30.xml" ContentType="application/vnd.openxmlformats-officedocument.presentationml.slideLayout+xml"/>
  <Override PartName="/ppt/slideLayouts/slideLayout55.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49.xml" ContentType="application/vnd.openxmlformats-officedocument.presentationml.slideLayout+xml"/>
  <Override PartName="/ppt/slideLayouts/slideLayout23.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47.xml" ContentType="application/vnd.openxmlformats-officedocument.presentationml.slideLayout+xml"/>
  <Override PartName="/ppt/slideLayouts/slideLayout21.xml" ContentType="application/vnd.openxmlformats-officedocument.presentationml.slideLayout+xml"/>
  <Override PartName="/ppt/slideLayouts/slideLayout46.xml" ContentType="application/vnd.openxmlformats-officedocument.presentationml.slideLayout+xml"/>
  <Override PartName="/ppt/slideLayouts/slideLayout6.xml" ContentType="application/vnd.openxmlformats-officedocument.presentationml.slideLayout+xml"/>
  <Override PartName="/ppt/slideLayouts/slideLayout19.xml" ContentType="application/vnd.openxmlformats-officedocument.presentationml.slideLayout+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4.xml" ContentType="application/vnd.openxmlformats-officedocument.presentationml.slideLayout+xml"/>
  <Override PartName="/ppt/slideLayouts/slideLayout17.xml" ContentType="application/vnd.openxmlformats-officedocument.presentationml.slideLayout+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12.xml" ContentType="application/vnd.openxmlformats-officedocument.presentationml.slideLayout+xml"/>
  <Override PartName="/ppt/slideLayouts/slideLayout37.xml" ContentType="application/vnd.openxmlformats-officedocument.presentationml.slideLayout+xml"/>
  <Override PartName="/ppt/slideLayouts/slideLayout13.xml" ContentType="application/vnd.openxmlformats-officedocument.presentationml.slideLayout+xml"/>
  <Override PartName="/ppt/slideLayouts/slideLayout38.xml" ContentType="application/vnd.openxmlformats-officedocument.presentationml.slideLayout+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39.xml" ContentType="application/vnd.openxmlformats-officedocument.presentationml.slideLayout+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50.xml" ContentType="application/vnd.openxmlformats-officedocument.presentationml.slideLayout+xml"/>
  <Override PartName="/ppt/slideLayouts/slideLayout75.xml" ContentType="application/vnd.openxmlformats-officedocument.presentationml.slideLayout+xml"/>
  <Override PartName="/ppt/slideLayouts/slideLayout51.xml" ContentType="application/vnd.openxmlformats-officedocument.presentationml.slideLayout+xml"/>
  <Override PartName="/ppt/slideLayouts/slideLayout76.xml" ContentType="application/vnd.openxmlformats-officedocument.presentationml.slideLayout+xml"/>
  <Override PartName="/ppt/slideLayouts/slideLayout52.xml" ContentType="application/vnd.openxmlformats-officedocument.presentationml.slideLayout+xml"/>
  <Override PartName="/ppt/slideLayouts/slideLayout77.xml" ContentType="application/vnd.openxmlformats-officedocument.presentationml.slideLayout+xml"/>
  <Override PartName="/ppt/slideLayouts/slideLayout53.xml" ContentType="application/vnd.openxmlformats-officedocument.presentationml.slideLayout+xml"/>
  <Override PartName="/ppt/slideLayouts/slideLayout78.xml" ContentType="application/vnd.openxmlformats-officedocument.presentationml.slideLayout+xml"/>
  <Override PartName="/ppt/slideLayouts/slideLayout54.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13.xml" ContentType="application/vnd.openxmlformats-officedocument.presentationml.slide+xml"/>
  <Override PartName="/ppt/slides/slide37.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10.xml" ContentType="application/vnd.openxmlformats-officedocument.presentationml.slide+xml"/>
  <Override PartName="/ppt/slides/slide35.xml" ContentType="application/vnd.openxmlformats-officedocument.presentationml.slide+xml"/>
  <Override PartName="/ppt/slides/slide11.xml" ContentType="application/vnd.openxmlformats-officedocument.presentationml.slide+xml"/>
  <Override PartName="/ppt/slides/slide3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3.xml" ContentType="application/vnd.openxmlformats-officedocument.presentationml.slide+xml"/>
  <Override PartName="/ppt/slides/_rels/slide37.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2.xml.rels" ContentType="application/vnd.openxmlformats-package.relationships+xml"/>
  <Override PartName="/ppt/slides/_rels/slide34.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33.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35.xml.rels" ContentType="application/vnd.openxmlformats-package.relationships+xml"/>
  <Override PartName="/ppt/slides/_rels/slide5.xml.rels" ContentType="application/vnd.openxmlformats-package.relationships+xml"/>
  <Override PartName="/ppt/slides/_rels/slide36.xml.rels" ContentType="application/vnd.openxmlformats-package.relationships+xml"/>
  <Override PartName="/ppt/slides/_rels/slide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30.xml.rels" ContentType="application/vnd.openxmlformats-package.relationships+xml"/>
  <Override PartName="/ppt/slides/_rels/slide25.xml.rels" ContentType="application/vnd.openxmlformats-package.relationships+xml"/>
  <Override PartName="/ppt/slides/_rels/slide31.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32.xml.rels" ContentType="application/vnd.openxmlformats-package.relationships+xml"/>
  <Override PartName="/ppt/slides/_rels/slide28.xml.rels" ContentType="application/vnd.openxmlformats-package.relationships+xml"/>
  <Override PartName="/ppt/slides/_rels/slide10.xml.rels" ContentType="application/vnd.openxmlformats-package.relationships+xml"/>
  <Override PartName="/ppt/slides/_rels/slide29.xml.rels" ContentType="application/vnd.openxmlformats-package.relationships+xml"/>
  <Override PartName="/ppt/slides/slide17.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Lst>
  <p:sldSz cx="9144000" cy="6858000"/>
  <p:notesSz cx="6797675" cy="9926637"/>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
</Relationships>
</file>

<file path=ppt/charts/chart1.xml><?xml version="1.0" encoding="utf-8"?>
<c:chartSpace xmlns:c="http://schemas.openxmlformats.org/drawingml/2006/chart" xmlns:a="http://schemas.openxmlformats.org/drawingml/2006/main" xmlns:r="http://schemas.openxmlformats.org/officeDocument/2006/relationships">
  <c:lang val="en-US"/>
  <c:roundedCorners val="0"/>
  <c:chart>
    <c:title>
      <c:tx>
        <c:rich>
          <a:bodyPr rot="0"/>
          <a:lstStyle/>
          <a:p>
            <a:pPr>
              <a:defRPr b="0" sz="3200" spc="-1" strike="noStrike">
                <a:solidFill>
                  <a:srgbClr val="000000"/>
                </a:solidFill>
                <a:latin typeface="Source Sans Pro"/>
                <a:ea typeface="Source Sans Pro"/>
              </a:defRPr>
            </a:pPr>
            <a:r>
              <a:rPr b="0" sz="3200" spc="-1" strike="noStrike">
                <a:solidFill>
                  <a:srgbClr val="000000"/>
                </a:solidFill>
                <a:latin typeface="Source Sans Pro"/>
                <a:ea typeface="Source Sans Pro"/>
              </a:rPr>
              <a:t>Wheel of Wellness</a:t>
            </a:r>
          </a:p>
        </c:rich>
      </c:tx>
      <c:layout>
        <c:manualLayout>
          <c:xMode val="edge"/>
          <c:yMode val="edge"/>
          <c:x val="0.63503937007874"/>
          <c:y val="0.0442073170731707"/>
        </c:manualLayout>
      </c:layout>
      <c:overlay val="0"/>
      <c:spPr>
        <a:noFill/>
        <a:ln>
          <a:noFill/>
        </a:ln>
      </c:spPr>
    </c:title>
    <c:autoTitleDeleted val="0"/>
    <c:plotArea>
      <c:layout>
        <c:manualLayout>
          <c:layoutTarget val="inner"/>
          <c:xMode val="edge"/>
          <c:yMode val="edge"/>
          <c:x val="0.0281102362204724"/>
          <c:y val="0.0176938153310105"/>
          <c:w val="0.54503937007874"/>
          <c:h val="0.753702090592334"/>
        </c:manualLayout>
      </c:layout>
      <c:pieChart>
        <c:varyColors val="1"/>
        <c:ser>
          <c:idx val="0"/>
          <c:order val="0"/>
          <c:tx>
            <c:strRef>
              <c:f>label 0</c:f>
              <c:strCache>
                <c:ptCount val="1"/>
                <c:pt idx="0">
                  <c:v>Wheel of Wellness</c:v>
                </c:pt>
              </c:strCache>
            </c:strRef>
          </c:tx>
          <c:spPr>
            <a:solidFill>
              <a:srgbClr val="d16349"/>
            </a:solidFill>
            <a:ln>
              <a:noFill/>
            </a:ln>
          </c:spPr>
          <c:explosion val="0"/>
          <c:dPt>
            <c:idx val="0"/>
            <c:spPr>
              <a:solidFill>
                <a:srgbClr val="ba5841"/>
              </a:solidFill>
              <a:ln>
                <a:noFill/>
              </a:ln>
            </c:spPr>
          </c:dPt>
          <c:dPt>
            <c:idx val="1"/>
            <c:spPr>
              <a:solidFill>
                <a:srgbClr val="b5a000"/>
              </a:solidFill>
              <a:ln>
                <a:noFill/>
              </a:ln>
            </c:spPr>
          </c:dPt>
          <c:dPt>
            <c:idx val="2"/>
            <c:spPr>
              <a:solidFill>
                <a:srgbClr val="7c9a9b"/>
              </a:solidFill>
              <a:ln>
                <a:noFill/>
              </a:ln>
            </c:spPr>
          </c:dPt>
          <c:dPt>
            <c:idx val="3"/>
            <c:spPr>
              <a:solidFill>
                <a:srgbClr val="7c6d63"/>
              </a:solidFill>
              <a:ln>
                <a:noFill/>
              </a:ln>
            </c:spPr>
          </c:dPt>
          <c:dPt>
            <c:idx val="4"/>
            <c:spPr>
              <a:solidFill>
                <a:srgbClr val="7f9c7c"/>
              </a:solidFill>
              <a:ln>
                <a:noFill/>
              </a:ln>
            </c:spPr>
          </c:dPt>
          <c:dPt>
            <c:idx val="5"/>
            <c:spPr>
              <a:solidFill>
                <a:srgbClr val="ba8041"/>
              </a:solidFill>
              <a:ln>
                <a:noFill/>
              </a:ln>
            </c:spPr>
          </c:dPt>
          <c:dPt>
            <c:idx val="6"/>
            <c:spPr>
              <a:solidFill>
                <a:srgbClr val="dc9b91"/>
              </a:solidFill>
              <a:ln>
                <a:noFill/>
              </a:ln>
            </c:spPr>
          </c:dPt>
          <c:dPt>
            <c:idx val="7"/>
            <c:spPr>
              <a:solidFill>
                <a:srgbClr val="d9c887"/>
              </a:solidFill>
              <a:ln>
                <a:noFill/>
              </a:ln>
            </c:spPr>
          </c:dPt>
          <c:dPt>
            <c:idx val="8"/>
            <c:spPr>
              <a:solidFill>
                <a:srgbClr val="b0c4c4"/>
              </a:solidFill>
              <a:ln>
                <a:noFill/>
              </a:ln>
            </c:spPr>
          </c:dPt>
          <c:dLbls>
            <c:numFmt formatCode="General" sourceLinked="1"/>
            <c:dLbl>
              <c:idx val="0"/>
              <c:txPr>
                <a:bodyPr/>
                <a:lstStyle/>
                <a:p>
                  <a:pPr>
                    <a:defRPr b="0" sz="1800" spc="-1" strike="noStrike">
                      <a:solidFill>
                        <a:srgbClr val="000000"/>
                      </a:solidFill>
                      <a:latin typeface="Calibri"/>
                    </a:defRPr>
                  </a:pPr>
                </a:p>
              </c:txPr>
              <c:dLblPos val="bestFit"/>
              <c:showLegendKey val="0"/>
              <c:showVal val="0"/>
              <c:showCatName val="0"/>
              <c:showSerName val="0"/>
              <c:showPercent val="0"/>
              <c:separator>; </c:separator>
            </c:dLbl>
            <c:dLbl>
              <c:idx val="1"/>
              <c:txPr>
                <a:bodyPr/>
                <a:lstStyle/>
                <a:p>
                  <a:pPr>
                    <a:defRPr b="0" sz="1800" spc="-1" strike="noStrike">
                      <a:solidFill>
                        <a:srgbClr val="000000"/>
                      </a:solidFill>
                      <a:latin typeface="Calibri"/>
                    </a:defRPr>
                  </a:pPr>
                </a:p>
              </c:txPr>
              <c:dLblPos val="bestFit"/>
              <c:showLegendKey val="0"/>
              <c:showVal val="0"/>
              <c:showCatName val="0"/>
              <c:showSerName val="0"/>
              <c:showPercent val="0"/>
              <c:separator>; </c:separator>
            </c:dLbl>
            <c:dLbl>
              <c:idx val="2"/>
              <c:txPr>
                <a:bodyPr/>
                <a:lstStyle/>
                <a:p>
                  <a:pPr>
                    <a:defRPr b="0" sz="1800" spc="-1" strike="noStrike">
                      <a:solidFill>
                        <a:srgbClr val="000000"/>
                      </a:solidFill>
                      <a:latin typeface="Calibri"/>
                    </a:defRPr>
                  </a:pPr>
                </a:p>
              </c:txPr>
              <c:dLblPos val="bestFit"/>
              <c:showLegendKey val="0"/>
              <c:showVal val="0"/>
              <c:showCatName val="0"/>
              <c:showSerName val="0"/>
              <c:showPercent val="0"/>
              <c:separator>; </c:separator>
            </c:dLbl>
            <c:dLbl>
              <c:idx val="3"/>
              <c:txPr>
                <a:bodyPr/>
                <a:lstStyle/>
                <a:p>
                  <a:pPr>
                    <a:defRPr b="0" sz="1800" spc="-1" strike="noStrike">
                      <a:solidFill>
                        <a:srgbClr val="000000"/>
                      </a:solidFill>
                      <a:latin typeface="Calibri"/>
                    </a:defRPr>
                  </a:pPr>
                </a:p>
              </c:txPr>
              <c:dLblPos val="bestFit"/>
              <c:showLegendKey val="0"/>
              <c:showVal val="0"/>
              <c:showCatName val="0"/>
              <c:showSerName val="0"/>
              <c:showPercent val="0"/>
              <c:separator>; </c:separator>
            </c:dLbl>
            <c:dLbl>
              <c:idx val="4"/>
              <c:txPr>
                <a:bodyPr/>
                <a:lstStyle/>
                <a:p>
                  <a:pPr>
                    <a:defRPr b="0" sz="1800" spc="-1" strike="noStrike">
                      <a:solidFill>
                        <a:srgbClr val="000000"/>
                      </a:solidFill>
                      <a:latin typeface="Calibri"/>
                    </a:defRPr>
                  </a:pPr>
                </a:p>
              </c:txPr>
              <c:dLblPos val="bestFit"/>
              <c:showLegendKey val="0"/>
              <c:showVal val="0"/>
              <c:showCatName val="0"/>
              <c:showSerName val="0"/>
              <c:showPercent val="0"/>
              <c:separator>; </c:separator>
            </c:dLbl>
            <c:dLbl>
              <c:idx val="5"/>
              <c:txPr>
                <a:bodyPr/>
                <a:lstStyle/>
                <a:p>
                  <a:pPr>
                    <a:defRPr b="0" sz="1800" spc="-1" strike="noStrike">
                      <a:solidFill>
                        <a:srgbClr val="000000"/>
                      </a:solidFill>
                      <a:latin typeface="Calibri"/>
                    </a:defRPr>
                  </a:pPr>
                </a:p>
              </c:txPr>
              <c:dLblPos val="bestFit"/>
              <c:showLegendKey val="0"/>
              <c:showVal val="0"/>
              <c:showCatName val="0"/>
              <c:showSerName val="0"/>
              <c:showPercent val="0"/>
              <c:separator>; </c:separator>
            </c:dLbl>
            <c:dLbl>
              <c:idx val="6"/>
              <c:txPr>
                <a:bodyPr/>
                <a:lstStyle/>
                <a:p>
                  <a:pPr>
                    <a:defRPr b="0" sz="1800" spc="-1" strike="noStrike">
                      <a:solidFill>
                        <a:srgbClr val="000000"/>
                      </a:solidFill>
                      <a:latin typeface="Calibri"/>
                    </a:defRPr>
                  </a:pPr>
                </a:p>
              </c:txPr>
              <c:dLblPos val="bestFit"/>
              <c:showLegendKey val="0"/>
              <c:showVal val="0"/>
              <c:showCatName val="0"/>
              <c:showSerName val="0"/>
              <c:showPercent val="0"/>
              <c:separator>; </c:separator>
            </c:dLbl>
            <c:dLbl>
              <c:idx val="7"/>
              <c:txPr>
                <a:bodyPr/>
                <a:lstStyle/>
                <a:p>
                  <a:pPr>
                    <a:defRPr b="0" sz="1800" spc="-1" strike="noStrike">
                      <a:solidFill>
                        <a:srgbClr val="000000"/>
                      </a:solidFill>
                      <a:latin typeface="Calibri"/>
                    </a:defRPr>
                  </a:pPr>
                </a:p>
              </c:txPr>
              <c:dLblPos val="bestFit"/>
              <c:showLegendKey val="0"/>
              <c:showVal val="0"/>
              <c:showCatName val="0"/>
              <c:showSerName val="0"/>
              <c:showPercent val="0"/>
              <c:separator>; </c:separator>
            </c:dLbl>
            <c:dLbl>
              <c:idx val="8"/>
              <c:txPr>
                <a:bodyPr/>
                <a:lstStyle/>
                <a:p>
                  <a:pPr>
                    <a:defRPr b="0" sz="1800" spc="-1" strike="noStrike">
                      <a:solidFill>
                        <a:srgbClr val="000000"/>
                      </a:solidFill>
                      <a:latin typeface="Calibri"/>
                    </a:defRPr>
                  </a:pPr>
                </a:p>
              </c:txPr>
              <c:dLblPos val="bestFit"/>
              <c:showLegendKey val="0"/>
              <c:showVal val="0"/>
              <c:showCatName val="0"/>
              <c:showSerName val="0"/>
              <c:showPercent val="0"/>
              <c:separator>; </c:separator>
            </c:dLbl>
            <c:txPr>
              <a:bodyPr/>
              <a:lstStyle/>
              <a:p>
                <a:pPr>
                  <a:defRPr b="0" sz="1800" spc="-1" strike="noStrike">
                    <a:solidFill>
                      <a:srgbClr val="000000"/>
                    </a:solidFill>
                    <a:latin typeface="Calibri"/>
                  </a:defRPr>
                </a:pPr>
              </a:p>
            </c:txPr>
            <c:dLblPos val="bestFit"/>
            <c:showLegendKey val="0"/>
            <c:showVal val="0"/>
            <c:showCatName val="0"/>
            <c:showSerName val="0"/>
            <c:showPercent val="0"/>
            <c:separator>; </c:separator>
            <c:showLeaderLines val="0"/>
          </c:dLbls>
          <c:cat>
            <c:strRef>
              <c:f>categories</c:f>
              <c:strCache>
                <c:ptCount val="9"/>
                <c:pt idx="0">
                  <c:v>Physical health</c:v>
                </c:pt>
                <c:pt idx="1">
                  <c:v>Emotional health</c:v>
                </c:pt>
                <c:pt idx="2">
                  <c:v>Spiritual/Self-dev.</c:v>
                </c:pt>
                <c:pt idx="3">
                  <c:v>Pleasure</c:v>
                </c:pt>
                <c:pt idx="4">
                  <c:v>Career</c:v>
                </c:pt>
                <c:pt idx="5">
                  <c:v>Finances</c:v>
                </c:pt>
                <c:pt idx="6">
                  <c:v>Partner &amp; Family</c:v>
                </c:pt>
                <c:pt idx="7">
                  <c:v>Community &amp; friends</c:v>
                </c:pt>
                <c:pt idx="8">
                  <c:v>Environment</c:v>
                </c:pt>
              </c:strCache>
            </c:strRef>
          </c:cat>
          <c:val>
            <c:numRef>
              <c:f>0</c:f>
              <c:numCache>
                <c:formatCode>General</c:formatCode>
                <c:ptCount val="9"/>
                <c:pt idx="0">
                  <c:v>2</c:v>
                </c:pt>
                <c:pt idx="1">
                  <c:v>2</c:v>
                </c:pt>
                <c:pt idx="2">
                  <c:v>2</c:v>
                </c:pt>
                <c:pt idx="3">
                  <c:v>2</c:v>
                </c:pt>
                <c:pt idx="4">
                  <c:v>2</c:v>
                </c:pt>
                <c:pt idx="5">
                  <c:v>2</c:v>
                </c:pt>
                <c:pt idx="6">
                  <c:v>2</c:v>
                </c:pt>
                <c:pt idx="7">
                  <c:v>2</c:v>
                </c:pt>
                <c:pt idx="8">
                  <c:v>2</c:v>
                </c:pt>
              </c:numCache>
            </c:numRef>
          </c:val>
        </c:ser>
        <c:firstSliceAng val="0"/>
      </c:pieChart>
      <c:spPr>
        <a:solidFill>
          <a:srgbClr val="ffffff"/>
        </a:solidFill>
        <a:ln>
          <a:noFill/>
        </a:ln>
      </c:spPr>
    </c:plotArea>
    <c:legend>
      <c:layout>
        <c:manualLayout>
          <c:xMode val="edge"/>
          <c:yMode val="edge"/>
          <c:x val="0.647128499562555"/>
          <c:y val="0.190226001687754"/>
          <c:w val="0.270927055993001"/>
          <c:h val="0.564281177313931"/>
        </c:manualLayout>
      </c:layout>
      <c:spPr>
        <a:noFill/>
        <a:ln>
          <a:noFill/>
        </a:ln>
      </c:spPr>
      <c:txPr>
        <a:bodyPr/>
        <a:lstStyle/>
        <a:p>
          <a:pPr>
            <a:defRPr b="0" sz="1800" spc="-1" strike="noStrike">
              <a:solidFill>
                <a:srgbClr val="000000"/>
              </a:solidFill>
              <a:latin typeface="Source Sans Pro"/>
              <a:ea typeface="Source Sans Pro"/>
            </a:defRPr>
          </a:pPr>
        </a:p>
      </c:txPr>
    </c:legend>
    <c:plotVisOnly val="1"/>
    <c:dispBlanksAs val="zero"/>
  </c:chart>
  <c:spPr>
    <a:noFill/>
    <a:ln>
      <a:noFill/>
    </a:ln>
  </c:spPr>
</c:chartSpace>
</file>

<file path=ppt/charts/chart2.xml><?xml version="1.0" encoding="utf-8"?>
<c:chartSpace xmlns:c="http://schemas.openxmlformats.org/drawingml/2006/chart" xmlns:a="http://schemas.openxmlformats.org/drawingml/2006/main" xmlns:r="http://schemas.openxmlformats.org/officeDocument/2006/relationships">
  <c:lang val="en-US"/>
  <c:roundedCorners val="0"/>
  <c:chart>
    <c:title>
      <c:tx>
        <c:rich>
          <a:bodyPr rot="0"/>
          <a:lstStyle/>
          <a:p>
            <a:pPr>
              <a:defRPr b="0" sz="3200" spc="-1" strike="noStrike">
                <a:solidFill>
                  <a:srgbClr val="000000"/>
                </a:solidFill>
                <a:latin typeface="Source Sans Pro"/>
                <a:ea typeface="Source Sans Pro"/>
              </a:defRPr>
            </a:pPr>
            <a:r>
              <a:rPr b="0" sz="3200" spc="-1" strike="noStrike">
                <a:solidFill>
                  <a:srgbClr val="000000"/>
                </a:solidFill>
                <a:latin typeface="Source Sans Pro"/>
                <a:ea typeface="Source Sans Pro"/>
              </a:rPr>
              <a:t>Wheel of Wellness</a:t>
            </a:r>
          </a:p>
        </c:rich>
      </c:tx>
      <c:layout>
        <c:manualLayout>
          <c:xMode val="edge"/>
          <c:yMode val="edge"/>
          <c:x val="0.580905511811024"/>
          <c:y val="0.0346254355400697"/>
        </c:manualLayout>
      </c:layout>
      <c:overlay val="0"/>
      <c:spPr>
        <a:noFill/>
        <a:ln>
          <a:noFill/>
        </a:ln>
      </c:spPr>
    </c:title>
    <c:autoTitleDeleted val="0"/>
    <c:plotArea>
      <c:pieChart>
        <c:varyColors val="1"/>
        <c:ser>
          <c:idx val="0"/>
          <c:order val="0"/>
          <c:tx>
            <c:strRef>
              <c:f>label 0</c:f>
              <c:strCache>
                <c:ptCount val="1"/>
                <c:pt idx="0">
                  <c:v>Wheel of Wellness</c:v>
                </c:pt>
              </c:strCache>
            </c:strRef>
          </c:tx>
          <c:spPr>
            <a:solidFill>
              <a:srgbClr val="d16349"/>
            </a:solidFill>
            <a:ln>
              <a:noFill/>
            </a:ln>
          </c:spPr>
          <c:explosion val="0"/>
          <c:dPt>
            <c:idx val="0"/>
            <c:spPr>
              <a:solidFill>
                <a:srgbClr val="ba5841"/>
              </a:solidFill>
              <a:ln>
                <a:noFill/>
              </a:ln>
            </c:spPr>
          </c:dPt>
          <c:dPt>
            <c:idx val="1"/>
            <c:spPr>
              <a:solidFill>
                <a:srgbClr val="b5a000"/>
              </a:solidFill>
              <a:ln>
                <a:noFill/>
              </a:ln>
            </c:spPr>
          </c:dPt>
          <c:dPt>
            <c:idx val="2"/>
            <c:spPr>
              <a:solidFill>
                <a:srgbClr val="7c9a9b"/>
              </a:solidFill>
              <a:ln>
                <a:noFill/>
              </a:ln>
            </c:spPr>
          </c:dPt>
          <c:dPt>
            <c:idx val="3"/>
            <c:spPr>
              <a:solidFill>
                <a:srgbClr val="7c6d63"/>
              </a:solidFill>
              <a:ln>
                <a:noFill/>
              </a:ln>
            </c:spPr>
          </c:dPt>
          <c:dPt>
            <c:idx val="4"/>
            <c:spPr>
              <a:solidFill>
                <a:srgbClr val="7f9c7c"/>
              </a:solidFill>
              <a:ln>
                <a:noFill/>
              </a:ln>
            </c:spPr>
          </c:dPt>
          <c:dPt>
            <c:idx val="5"/>
            <c:spPr>
              <a:solidFill>
                <a:srgbClr val="ba8041"/>
              </a:solidFill>
              <a:ln>
                <a:noFill/>
              </a:ln>
            </c:spPr>
          </c:dPt>
          <c:dPt>
            <c:idx val="6"/>
            <c:spPr>
              <a:solidFill>
                <a:srgbClr val="dc9b91"/>
              </a:solidFill>
              <a:ln>
                <a:noFill/>
              </a:ln>
            </c:spPr>
          </c:dPt>
          <c:dPt>
            <c:idx val="7"/>
            <c:spPr>
              <a:solidFill>
                <a:srgbClr val="d9c887"/>
              </a:solidFill>
              <a:ln>
                <a:noFill/>
              </a:ln>
            </c:spPr>
          </c:dPt>
          <c:dPt>
            <c:idx val="8"/>
            <c:explosion val="10"/>
            <c:spPr>
              <a:solidFill>
                <a:srgbClr val="b0c4c4"/>
              </a:solidFill>
              <a:ln>
                <a:noFill/>
              </a:ln>
            </c:spPr>
          </c:dPt>
          <c:dLbls>
            <c:numFmt formatCode="General" sourceLinked="1"/>
            <c:dLbl>
              <c:idx val="0"/>
              <c:txPr>
                <a:bodyPr/>
                <a:lstStyle/>
                <a:p>
                  <a:pPr>
                    <a:defRPr b="0" sz="1800" spc="-1" strike="noStrike">
                      <a:solidFill>
                        <a:srgbClr val="000000"/>
                      </a:solidFill>
                      <a:latin typeface="Calibri"/>
                    </a:defRPr>
                  </a:pPr>
                </a:p>
              </c:txPr>
              <c:dLblPos val="bestFit"/>
              <c:showLegendKey val="0"/>
              <c:showVal val="0"/>
              <c:showCatName val="0"/>
              <c:showSerName val="0"/>
              <c:showPercent val="0"/>
              <c:separator>; </c:separator>
            </c:dLbl>
            <c:dLbl>
              <c:idx val="1"/>
              <c:txPr>
                <a:bodyPr/>
                <a:lstStyle/>
                <a:p>
                  <a:pPr>
                    <a:defRPr b="0" sz="1800" spc="-1" strike="noStrike">
                      <a:solidFill>
                        <a:srgbClr val="000000"/>
                      </a:solidFill>
                      <a:latin typeface="Calibri"/>
                    </a:defRPr>
                  </a:pPr>
                </a:p>
              </c:txPr>
              <c:dLblPos val="bestFit"/>
              <c:showLegendKey val="0"/>
              <c:showVal val="0"/>
              <c:showCatName val="0"/>
              <c:showSerName val="0"/>
              <c:showPercent val="0"/>
              <c:separator>; </c:separator>
            </c:dLbl>
            <c:dLbl>
              <c:idx val="2"/>
              <c:txPr>
                <a:bodyPr/>
                <a:lstStyle/>
                <a:p>
                  <a:pPr>
                    <a:defRPr b="0" sz="1800" spc="-1" strike="noStrike">
                      <a:solidFill>
                        <a:srgbClr val="000000"/>
                      </a:solidFill>
                      <a:latin typeface="Calibri"/>
                    </a:defRPr>
                  </a:pPr>
                </a:p>
              </c:txPr>
              <c:dLblPos val="bestFit"/>
              <c:showLegendKey val="0"/>
              <c:showVal val="0"/>
              <c:showCatName val="0"/>
              <c:showSerName val="0"/>
              <c:showPercent val="0"/>
              <c:separator>; </c:separator>
            </c:dLbl>
            <c:dLbl>
              <c:idx val="3"/>
              <c:txPr>
                <a:bodyPr/>
                <a:lstStyle/>
                <a:p>
                  <a:pPr>
                    <a:defRPr b="0" sz="1800" spc="-1" strike="noStrike">
                      <a:solidFill>
                        <a:srgbClr val="000000"/>
                      </a:solidFill>
                      <a:latin typeface="Calibri"/>
                    </a:defRPr>
                  </a:pPr>
                </a:p>
              </c:txPr>
              <c:dLblPos val="bestFit"/>
              <c:showLegendKey val="0"/>
              <c:showVal val="0"/>
              <c:showCatName val="0"/>
              <c:showSerName val="0"/>
              <c:showPercent val="0"/>
              <c:separator>; </c:separator>
            </c:dLbl>
            <c:dLbl>
              <c:idx val="4"/>
              <c:txPr>
                <a:bodyPr/>
                <a:lstStyle/>
                <a:p>
                  <a:pPr>
                    <a:defRPr b="0" sz="1800" spc="-1" strike="noStrike">
                      <a:solidFill>
                        <a:srgbClr val="000000"/>
                      </a:solidFill>
                      <a:latin typeface="Calibri"/>
                    </a:defRPr>
                  </a:pPr>
                </a:p>
              </c:txPr>
              <c:dLblPos val="bestFit"/>
              <c:showLegendKey val="0"/>
              <c:showVal val="0"/>
              <c:showCatName val="0"/>
              <c:showSerName val="0"/>
              <c:showPercent val="0"/>
              <c:separator>; </c:separator>
            </c:dLbl>
            <c:dLbl>
              <c:idx val="5"/>
              <c:txPr>
                <a:bodyPr/>
                <a:lstStyle/>
                <a:p>
                  <a:pPr>
                    <a:defRPr b="0" sz="1800" spc="-1" strike="noStrike">
                      <a:solidFill>
                        <a:srgbClr val="000000"/>
                      </a:solidFill>
                      <a:latin typeface="Calibri"/>
                    </a:defRPr>
                  </a:pPr>
                </a:p>
              </c:txPr>
              <c:dLblPos val="bestFit"/>
              <c:showLegendKey val="0"/>
              <c:showVal val="0"/>
              <c:showCatName val="0"/>
              <c:showSerName val="0"/>
              <c:showPercent val="0"/>
              <c:separator>; </c:separator>
            </c:dLbl>
            <c:dLbl>
              <c:idx val="6"/>
              <c:txPr>
                <a:bodyPr/>
                <a:lstStyle/>
                <a:p>
                  <a:pPr>
                    <a:defRPr b="0" sz="1800" spc="-1" strike="noStrike">
                      <a:solidFill>
                        <a:srgbClr val="000000"/>
                      </a:solidFill>
                      <a:latin typeface="Calibri"/>
                    </a:defRPr>
                  </a:pPr>
                </a:p>
              </c:txPr>
              <c:dLblPos val="bestFit"/>
              <c:showLegendKey val="0"/>
              <c:showVal val="0"/>
              <c:showCatName val="0"/>
              <c:showSerName val="0"/>
              <c:showPercent val="0"/>
              <c:separator>; </c:separator>
            </c:dLbl>
            <c:dLbl>
              <c:idx val="7"/>
              <c:txPr>
                <a:bodyPr/>
                <a:lstStyle/>
                <a:p>
                  <a:pPr>
                    <a:defRPr b="0" sz="1800" spc="-1" strike="noStrike">
                      <a:solidFill>
                        <a:srgbClr val="000000"/>
                      </a:solidFill>
                      <a:latin typeface="Calibri"/>
                    </a:defRPr>
                  </a:pPr>
                </a:p>
              </c:txPr>
              <c:dLblPos val="bestFit"/>
              <c:showLegendKey val="0"/>
              <c:showVal val="0"/>
              <c:showCatName val="0"/>
              <c:showSerName val="0"/>
              <c:showPercent val="0"/>
              <c:separator>; </c:separator>
            </c:dLbl>
            <c:dLbl>
              <c:idx val="8"/>
              <c:txPr>
                <a:bodyPr/>
                <a:lstStyle/>
                <a:p>
                  <a:pPr>
                    <a:defRPr b="0" sz="1800" spc="-1" strike="noStrike">
                      <a:solidFill>
                        <a:srgbClr val="000000"/>
                      </a:solidFill>
                      <a:latin typeface="Calibri"/>
                    </a:defRPr>
                  </a:pPr>
                </a:p>
              </c:txPr>
              <c:dLblPos val="bestFit"/>
              <c:showLegendKey val="0"/>
              <c:showVal val="0"/>
              <c:showCatName val="0"/>
              <c:showSerName val="0"/>
              <c:showPercent val="0"/>
              <c:separator>; </c:separator>
            </c:dLbl>
            <c:txPr>
              <a:bodyPr/>
              <a:lstStyle/>
              <a:p>
                <a:pPr>
                  <a:defRPr b="0" sz="1800" spc="-1" strike="noStrike">
                    <a:solidFill>
                      <a:srgbClr val="000000"/>
                    </a:solidFill>
                    <a:latin typeface="Calibri"/>
                  </a:defRPr>
                </a:pPr>
              </a:p>
            </c:txPr>
            <c:dLblPos val="bestFit"/>
            <c:showLegendKey val="0"/>
            <c:showVal val="0"/>
            <c:showCatName val="0"/>
            <c:showSerName val="0"/>
            <c:showPercent val="0"/>
            <c:separator>; </c:separator>
            <c:showLeaderLines val="0"/>
          </c:dLbls>
          <c:cat>
            <c:strRef>
              <c:f>categories</c:f>
              <c:strCache>
                <c:ptCount val="9"/>
                <c:pt idx="0">
                  <c:v>Physical health</c:v>
                </c:pt>
                <c:pt idx="1">
                  <c:v>Emotional health</c:v>
                </c:pt>
                <c:pt idx="2">
                  <c:v>Spiritual/Self-dev.</c:v>
                </c:pt>
                <c:pt idx="3">
                  <c:v>Pleasure</c:v>
                </c:pt>
                <c:pt idx="4">
                  <c:v>Career</c:v>
                </c:pt>
                <c:pt idx="5">
                  <c:v>Finances</c:v>
                </c:pt>
                <c:pt idx="6">
                  <c:v>Partner &amp; Family</c:v>
                </c:pt>
                <c:pt idx="7">
                  <c:v>Community &amp; friends</c:v>
                </c:pt>
                <c:pt idx="8">
                  <c:v>Environment</c:v>
                </c:pt>
              </c:strCache>
            </c:strRef>
          </c:cat>
          <c:val>
            <c:numRef>
              <c:f>0</c:f>
              <c:numCache>
                <c:formatCode>General</c:formatCode>
                <c:ptCount val="9"/>
                <c:pt idx="0">
                  <c:v>2</c:v>
                </c:pt>
                <c:pt idx="1">
                  <c:v>2</c:v>
                </c:pt>
                <c:pt idx="2">
                  <c:v>2</c:v>
                </c:pt>
                <c:pt idx="3">
                  <c:v>2</c:v>
                </c:pt>
                <c:pt idx="4">
                  <c:v>2</c:v>
                </c:pt>
                <c:pt idx="5">
                  <c:v>2</c:v>
                </c:pt>
                <c:pt idx="6">
                  <c:v>2</c:v>
                </c:pt>
                <c:pt idx="7">
                  <c:v>2</c:v>
                </c:pt>
                <c:pt idx="8">
                  <c:v>2</c:v>
                </c:pt>
              </c:numCache>
            </c:numRef>
          </c:val>
        </c:ser>
        <c:firstSliceAng val="0"/>
      </c:pieChart>
      <c:spPr>
        <a:solidFill>
          <a:srgbClr val="ffffff"/>
        </a:solidFill>
        <a:ln>
          <a:noFill/>
        </a:ln>
      </c:spPr>
    </c:plotArea>
    <c:legend>
      <c:legendPos val="r"/>
      <c:overlay val="0"/>
      <c:spPr>
        <a:noFill/>
        <a:ln>
          <a:noFill/>
        </a:ln>
      </c:spPr>
      <c:txPr>
        <a:bodyPr/>
        <a:lstStyle/>
        <a:p>
          <a:pPr>
            <a:defRPr b="0" sz="1800" spc="-1" strike="noStrike">
              <a:solidFill>
                <a:srgbClr val="000000"/>
              </a:solidFill>
              <a:latin typeface="Calibri"/>
            </a:defRPr>
          </a:pPr>
        </a:p>
      </c:txPr>
    </c:legend>
    <c:plotVisOnly val="1"/>
    <c:dispBlanksAs val="zero"/>
  </c:chart>
  <c:spPr>
    <a:noFill/>
    <a:ln>
      <a:noFill/>
    </a:ln>
  </c:spPr>
</c:chartSpace>
</file>

<file path=ppt/notesMasters/_rels/notesMaster1.xml.rels><?xml version="1.0" encoding="UTF-8"?>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en-US" sz="4400" spc="-1" strike="noStrike">
                <a:solidFill>
                  <a:srgbClr val="000000"/>
                </a:solidFill>
                <a:latin typeface="Arial"/>
              </a:rPr>
              <a:t>Click to move the slide</a:t>
            </a:r>
            <a:endParaRPr b="0" lang="en-US" sz="4400" spc="-1" strike="noStrike">
              <a:solidFill>
                <a:srgbClr val="000000"/>
              </a:solidFill>
              <a:latin typeface="Arial"/>
            </a:endParaRPr>
          </a:p>
        </p:txBody>
      </p:sp>
      <p:sp>
        <p:nvSpPr>
          <p:cNvPr id="291" name="PlaceHolder 2"/>
          <p:cNvSpPr>
            <a:spLocks noGrp="1"/>
          </p:cNvSpPr>
          <p:nvPr>
            <p:ph type="body"/>
          </p:nvPr>
        </p:nvSpPr>
        <p:spPr>
          <a:xfrm>
            <a:off x="756000" y="5078520"/>
            <a:ext cx="6047640" cy="4811040"/>
          </a:xfrm>
          <a:prstGeom prst="rect">
            <a:avLst/>
          </a:prstGeom>
        </p:spPr>
        <p:txBody>
          <a:bodyPr lIns="0" rIns="0" tIns="0" bIns="0">
            <a:noAutofit/>
          </a:bodyPr>
          <a:p>
            <a:r>
              <a:rPr b="0" lang="en-GB" sz="2000" spc="-1" strike="noStrike">
                <a:latin typeface="Arial"/>
              </a:rPr>
              <a:t>Click to edit the notes' format</a:t>
            </a:r>
            <a:endParaRPr b="0" lang="en-GB" sz="2000" spc="-1" strike="noStrike">
              <a:latin typeface="Arial"/>
            </a:endParaRPr>
          </a:p>
        </p:txBody>
      </p:sp>
      <p:sp>
        <p:nvSpPr>
          <p:cNvPr id="292" name="PlaceHolder 3"/>
          <p:cNvSpPr>
            <a:spLocks noGrp="1"/>
          </p:cNvSpPr>
          <p:nvPr>
            <p:ph type="hdr"/>
          </p:nvPr>
        </p:nvSpPr>
        <p:spPr>
          <a:xfrm>
            <a:off x="0" y="0"/>
            <a:ext cx="3280680" cy="534240"/>
          </a:xfrm>
          <a:prstGeom prst="rect">
            <a:avLst/>
          </a:prstGeom>
        </p:spPr>
        <p:txBody>
          <a:bodyPr lIns="0" rIns="0" tIns="0" bIns="0">
            <a:noAutofit/>
          </a:bodyPr>
          <a:p>
            <a:r>
              <a:rPr b="0" lang="en-GB" sz="1400" spc="-1" strike="noStrike">
                <a:latin typeface="Times New Roman"/>
              </a:rPr>
              <a:t>&lt;header&gt;</a:t>
            </a:r>
            <a:endParaRPr b="0" lang="en-GB" sz="1400" spc="-1" strike="noStrike">
              <a:latin typeface="Times New Roman"/>
            </a:endParaRPr>
          </a:p>
        </p:txBody>
      </p:sp>
      <p:sp>
        <p:nvSpPr>
          <p:cNvPr id="293" name="PlaceHolder 4"/>
          <p:cNvSpPr>
            <a:spLocks noGrp="1"/>
          </p:cNvSpPr>
          <p:nvPr>
            <p:ph type="dt"/>
          </p:nvPr>
        </p:nvSpPr>
        <p:spPr>
          <a:xfrm>
            <a:off x="4278960" y="0"/>
            <a:ext cx="3280680" cy="534240"/>
          </a:xfrm>
          <a:prstGeom prst="rect">
            <a:avLst/>
          </a:prstGeom>
        </p:spPr>
        <p:txBody>
          <a:bodyPr lIns="0" rIns="0" tIns="0" bIns="0">
            <a:noAutofit/>
          </a:bodyPr>
          <a:p>
            <a:pPr algn="r"/>
            <a:r>
              <a:rPr b="0" lang="en-GB" sz="1400" spc="-1" strike="noStrike">
                <a:latin typeface="Times New Roman"/>
              </a:rPr>
              <a:t>&lt;date/time&gt;</a:t>
            </a:r>
            <a:endParaRPr b="0" lang="en-GB" sz="1400" spc="-1" strike="noStrike">
              <a:latin typeface="Times New Roman"/>
            </a:endParaRPr>
          </a:p>
        </p:txBody>
      </p:sp>
      <p:sp>
        <p:nvSpPr>
          <p:cNvPr id="294" name="PlaceHolder 5"/>
          <p:cNvSpPr>
            <a:spLocks noGrp="1"/>
          </p:cNvSpPr>
          <p:nvPr>
            <p:ph type="ftr"/>
          </p:nvPr>
        </p:nvSpPr>
        <p:spPr>
          <a:xfrm>
            <a:off x="0" y="10157400"/>
            <a:ext cx="3280680" cy="534240"/>
          </a:xfrm>
          <a:prstGeom prst="rect">
            <a:avLst/>
          </a:prstGeom>
        </p:spPr>
        <p:txBody>
          <a:bodyPr lIns="0" rIns="0" tIns="0" bIns="0" anchor="b">
            <a:noAutofit/>
          </a:bodyPr>
          <a:p>
            <a:r>
              <a:rPr b="0" lang="en-GB" sz="1400" spc="-1" strike="noStrike">
                <a:latin typeface="Times New Roman"/>
              </a:rPr>
              <a:t>&lt;footer&gt;</a:t>
            </a:r>
            <a:endParaRPr b="0" lang="en-GB" sz="1400" spc="-1" strike="noStrike">
              <a:latin typeface="Times New Roman"/>
            </a:endParaRPr>
          </a:p>
        </p:txBody>
      </p:sp>
      <p:sp>
        <p:nvSpPr>
          <p:cNvPr id="295"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4DFEE6BC-5A2D-4756-9A8C-582F55C3863C}" type="slidenum">
              <a:rPr b="0" lang="en-GB" sz="1400" spc="-1" strike="noStrike">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0" name="PlaceHolder 1"/>
          <p:cNvSpPr>
            <a:spLocks noGrp="1"/>
          </p:cNvSpPr>
          <p:nvPr>
            <p:ph type="sldImg"/>
          </p:nvPr>
        </p:nvSpPr>
        <p:spPr>
          <a:xfrm>
            <a:off x="917640" y="744480"/>
            <a:ext cx="4962240" cy="3722400"/>
          </a:xfrm>
          <a:prstGeom prst="rect">
            <a:avLst/>
          </a:prstGeom>
        </p:spPr>
      </p:sp>
      <p:sp>
        <p:nvSpPr>
          <p:cNvPr id="471" name="PlaceHolder 2"/>
          <p:cNvSpPr>
            <a:spLocks noGrp="1"/>
          </p:cNvSpPr>
          <p:nvPr>
            <p:ph type="body"/>
          </p:nvPr>
        </p:nvSpPr>
        <p:spPr>
          <a:xfrm>
            <a:off x="679680" y="4715280"/>
            <a:ext cx="5437800" cy="4466520"/>
          </a:xfrm>
          <a:prstGeom prst="rect">
            <a:avLst/>
          </a:prstGeom>
        </p:spPr>
        <p:txBody>
          <a:bodyPr>
            <a:normAutofit/>
          </a:bodyPr>
          <a:p>
            <a:endParaRPr b="0" lang="en-GB" sz="2000" spc="-1" strike="noStrike">
              <a:latin typeface="Arial"/>
            </a:endParaRPr>
          </a:p>
        </p:txBody>
      </p:sp>
      <p:sp>
        <p:nvSpPr>
          <p:cNvPr id="472" name="TextShape 3"/>
          <p:cNvSpPr txBox="1"/>
          <p:nvPr/>
        </p:nvSpPr>
        <p:spPr>
          <a:xfrm>
            <a:off x="3850560" y="9428760"/>
            <a:ext cx="2945160" cy="496080"/>
          </a:xfrm>
          <a:prstGeom prst="rect">
            <a:avLst/>
          </a:prstGeom>
          <a:noFill/>
          <a:ln>
            <a:noFill/>
          </a:ln>
        </p:spPr>
        <p:txBody>
          <a:bodyPr anchor="b">
            <a:noAutofit/>
          </a:bodyPr>
          <a:p>
            <a:pPr algn="r">
              <a:lnSpc>
                <a:spcPct val="100000"/>
              </a:lnSpc>
            </a:pPr>
            <a:fld id="{59D015AC-246F-434F-85E1-E59A1B2421E0}"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1" name="PlaceHolder 1"/>
          <p:cNvSpPr>
            <a:spLocks noGrp="1"/>
          </p:cNvSpPr>
          <p:nvPr>
            <p:ph type="sldImg"/>
          </p:nvPr>
        </p:nvSpPr>
        <p:spPr>
          <a:xfrm>
            <a:off x="917640" y="744480"/>
            <a:ext cx="4962240" cy="3722400"/>
          </a:xfrm>
          <a:prstGeom prst="rect">
            <a:avLst/>
          </a:prstGeom>
        </p:spPr>
      </p:sp>
      <p:sp>
        <p:nvSpPr>
          <p:cNvPr id="492" name="PlaceHolder 2"/>
          <p:cNvSpPr>
            <a:spLocks noGrp="1"/>
          </p:cNvSpPr>
          <p:nvPr>
            <p:ph type="body"/>
          </p:nvPr>
        </p:nvSpPr>
        <p:spPr>
          <a:xfrm>
            <a:off x="679680" y="4715280"/>
            <a:ext cx="5437800" cy="4466520"/>
          </a:xfrm>
          <a:prstGeom prst="rect">
            <a:avLst/>
          </a:prstGeom>
        </p:spPr>
        <p:txBody>
          <a:bodyPr>
            <a:normAutofit fontScale="86000"/>
          </a:bodyPr>
          <a:p>
            <a:pPr marL="216000" indent="-216000">
              <a:lnSpc>
                <a:spcPct val="100000"/>
              </a:lnSpc>
            </a:pPr>
            <a:r>
              <a:rPr b="0" lang="en-GB" sz="1200" spc="-1" strike="noStrike">
                <a:latin typeface="Arial"/>
              </a:rPr>
              <a:t>Ppts told they were in a study about how watching TV while eating affects taste perception</a:t>
            </a:r>
            <a:endParaRPr b="0" lang="en-GB" sz="1200" spc="-1" strike="noStrike">
              <a:latin typeface="Arial"/>
            </a:endParaRPr>
          </a:p>
          <a:p>
            <a:pPr marL="216000" indent="-216000">
              <a:lnSpc>
                <a:spcPct val="100000"/>
              </a:lnSpc>
            </a:pPr>
            <a:r>
              <a:rPr b="0" lang="en-GB" sz="1200" spc="-1" strike="noStrike">
                <a:latin typeface="Arial"/>
              </a:rPr>
              <a:t>Aim: See how guilt and shame affects willpower</a:t>
            </a:r>
            <a:endParaRPr b="0" lang="en-GB" sz="1200" spc="-1" strike="noStrike">
              <a:latin typeface="Arial"/>
            </a:endParaRPr>
          </a:p>
          <a:p>
            <a:pPr marL="216000" indent="-216000">
              <a:lnSpc>
                <a:spcPct val="100000"/>
              </a:lnSpc>
            </a:pPr>
            <a:r>
              <a:rPr b="0" lang="en-GB" sz="1200" spc="-1" strike="noStrike">
                <a:latin typeface="Arial"/>
              </a:rPr>
              <a:t>1 group received compassionate message ‘Everyone indulges sometimes – don’t be too hard on yourself’, other did not.  All given doughnut then told they could eat as much chocolate as they wanted – different types of chocolate.</a:t>
            </a:r>
            <a:endParaRPr b="0" lang="en-GB" sz="1200" spc="-1" strike="noStrike">
              <a:latin typeface="Arial"/>
            </a:endParaRPr>
          </a:p>
          <a:p>
            <a:pPr marL="216000" indent="-216000">
              <a:lnSpc>
                <a:spcPct val="100000"/>
              </a:lnSpc>
            </a:pPr>
            <a:r>
              <a:rPr b="0" lang="en-GB" sz="1200" spc="-1" strike="noStrike">
                <a:latin typeface="Arial"/>
              </a:rPr>
              <a:t>Group given compassionate message ate less than control group</a:t>
            </a:r>
            <a:endParaRPr b="0" lang="en-GB" sz="1200" spc="-1" strike="noStrike">
              <a:latin typeface="Arial"/>
            </a:endParaRPr>
          </a:p>
          <a:p>
            <a:pPr marL="216000" indent="-216000">
              <a:lnSpc>
                <a:spcPct val="100000"/>
              </a:lnSpc>
            </a:pPr>
            <a:r>
              <a:rPr b="0" lang="en-GB" sz="1200" spc="-1" strike="noStrike">
                <a:latin typeface="Arial"/>
              </a:rPr>
              <a:t>Control group had higher levels of guilt and shame and increased eating as result.</a:t>
            </a:r>
            <a:endParaRPr b="0" lang="en-GB" sz="1200" spc="-1" strike="noStrike">
              <a:latin typeface="Arial"/>
            </a:endParaRPr>
          </a:p>
          <a:p>
            <a:pPr marL="216000" indent="-216000">
              <a:lnSpc>
                <a:spcPct val="100000"/>
              </a:lnSpc>
            </a:pPr>
            <a:r>
              <a:rPr b="0" lang="en-GB" sz="1200" spc="-1" strike="noStrike">
                <a:latin typeface="Arial"/>
              </a:rPr>
              <a:t>Brain switches to version of yourself that is more susceptible to immediate gratification/procrastination, will power switches off</a:t>
            </a:r>
            <a:endParaRPr b="0" lang="en-GB" sz="1200" spc="-1" strike="noStrike">
              <a:latin typeface="Arial"/>
            </a:endParaRPr>
          </a:p>
          <a:p>
            <a:pPr marL="216000" indent="-216000">
              <a:lnSpc>
                <a:spcPct val="100000"/>
              </a:lnSpc>
            </a:pPr>
            <a:r>
              <a:rPr b="0" lang="en-GB" sz="1200" spc="-1" strike="noStrike">
                <a:latin typeface="Arial"/>
              </a:rPr>
              <a:t>Why ? We want to get rid of feeling such as guilt, shame, and research shows we will fall back to the very pattern that triggers these emotions in the first place.</a:t>
            </a:r>
            <a:endParaRPr b="0" lang="en-GB" sz="1200" spc="-1" strike="noStrike">
              <a:latin typeface="Arial"/>
            </a:endParaRPr>
          </a:p>
          <a:p>
            <a:pPr marL="216000" indent="-216000">
              <a:lnSpc>
                <a:spcPct val="100000"/>
              </a:lnSpc>
            </a:pPr>
            <a:r>
              <a:rPr b="0" lang="en-GB" sz="1200" spc="-1" strike="noStrike">
                <a:latin typeface="Arial"/>
              </a:rPr>
              <a:t>Encouragement over criticism. Sometimes we fall off the wagon. It is not saying anything about who we are but rather about the process of change.</a:t>
            </a:r>
            <a:endParaRPr b="0" lang="en-GB" sz="1200" spc="-1" strike="noStrike">
              <a:latin typeface="Arial"/>
            </a:endParaRPr>
          </a:p>
          <a:p>
            <a:pPr marL="216000" indent="-216000">
              <a:lnSpc>
                <a:spcPct val="100000"/>
              </a:lnSpc>
            </a:pPr>
            <a:r>
              <a:rPr b="0" lang="en-GB" sz="1200" spc="-1" strike="noStrike">
                <a:latin typeface="Arial"/>
              </a:rPr>
              <a:t>Research shows that individuals who are less critical, less guilty and blame oriented tend to be more forgiving and compassionate leading to higher levels of willpower and success outcomes.</a:t>
            </a:r>
            <a:endParaRPr b="0" lang="en-GB" sz="1200" spc="-1" strike="noStrike">
              <a:latin typeface="Arial"/>
            </a:endParaRPr>
          </a:p>
          <a:p>
            <a:pPr marL="216000" indent="-216000">
              <a:lnSpc>
                <a:spcPct val="100000"/>
              </a:lnSpc>
            </a:pPr>
            <a:r>
              <a:rPr b="0" lang="en-GB" sz="1200" spc="-1" strike="noStrike">
                <a:latin typeface="Arial"/>
              </a:rPr>
              <a:t>Feeling desire to change while acknowledging there is a gap: self compassion can support this transition. Everyone struggles , it is a process and we are all human.</a:t>
            </a:r>
            <a:endParaRPr b="0" lang="en-GB" sz="1200" spc="-1" strike="noStrike">
              <a:latin typeface="Arial"/>
            </a:endParaRPr>
          </a:p>
          <a:p>
            <a:pPr marL="216000" indent="-216000">
              <a:lnSpc>
                <a:spcPct val="100000"/>
              </a:lnSpc>
            </a:pPr>
            <a:r>
              <a:rPr b="0" lang="en-GB" sz="1200" spc="-1" strike="noStrike">
                <a:latin typeface="Arial"/>
              </a:rPr>
              <a:t>Letting go of the ideal and adjusting expectations.</a:t>
            </a:r>
            <a:endParaRPr b="0" lang="en-GB" sz="1200" spc="-1" strike="noStrike">
              <a:latin typeface="Arial"/>
            </a:endParaRPr>
          </a:p>
          <a:p>
            <a:pPr marL="216000" indent="-216000">
              <a:lnSpc>
                <a:spcPct val="100000"/>
              </a:lnSpc>
            </a:pPr>
            <a:r>
              <a:rPr b="0" lang="en-GB" sz="1200" spc="-1" strike="noStrike">
                <a:latin typeface="Arial"/>
              </a:rPr>
              <a:t>Disinhibition – overeating among restrained eaters</a:t>
            </a:r>
            <a:endParaRPr b="0" lang="en-GB" sz="1200" spc="-1" strike="noStrike">
              <a:latin typeface="Arial"/>
            </a:endParaRPr>
          </a:p>
          <a:p>
            <a:pPr marL="216000" indent="-216000">
              <a:lnSpc>
                <a:spcPct val="100000"/>
              </a:lnSpc>
            </a:pPr>
            <a:r>
              <a:rPr b="0" lang="en-GB" sz="1200" spc="-1" strike="noStrike">
                <a:latin typeface="Arial"/>
              </a:rPr>
              <a:t>Practise self compassion vs. negative self-evaluation after behaviour-breaking </a:t>
            </a:r>
            <a:endParaRPr b="0" lang="en-GB" sz="1200" spc="-1" strike="noStrike">
              <a:latin typeface="Arial"/>
            </a:endParaRPr>
          </a:p>
          <a:p>
            <a:pPr marL="216000" indent="-216000">
              <a:lnSpc>
                <a:spcPct val="100000"/>
              </a:lnSpc>
            </a:pPr>
            <a:r>
              <a:rPr b="0" lang="en-GB" sz="1200" spc="-1" strike="noStrike">
                <a:latin typeface="Arial"/>
              </a:rPr>
              <a:t>Falling off wagon vs. stopping the wagon</a:t>
            </a:r>
            <a:endParaRPr b="0" lang="en-GB" sz="1200" spc="-1" strike="noStrike">
              <a:latin typeface="Arial"/>
            </a:endParaRPr>
          </a:p>
          <a:p>
            <a:pPr marL="216000" indent="-216000">
              <a:lnSpc>
                <a:spcPct val="100000"/>
              </a:lnSpc>
            </a:pPr>
            <a:endParaRPr b="0" lang="en-GB" sz="1200" spc="-1" strike="noStrike">
              <a:latin typeface="Arial"/>
            </a:endParaRPr>
          </a:p>
        </p:txBody>
      </p:sp>
      <p:sp>
        <p:nvSpPr>
          <p:cNvPr id="493" name="TextShape 3"/>
          <p:cNvSpPr txBox="1"/>
          <p:nvPr/>
        </p:nvSpPr>
        <p:spPr>
          <a:xfrm>
            <a:off x="3850560" y="9428760"/>
            <a:ext cx="2945160" cy="496080"/>
          </a:xfrm>
          <a:prstGeom prst="rect">
            <a:avLst/>
          </a:prstGeom>
          <a:noFill/>
          <a:ln>
            <a:noFill/>
          </a:ln>
        </p:spPr>
        <p:txBody>
          <a:bodyPr anchor="b">
            <a:noAutofit/>
          </a:bodyPr>
          <a:p>
            <a:pPr algn="r">
              <a:lnSpc>
                <a:spcPct val="100000"/>
              </a:lnSpc>
            </a:pPr>
            <a:fld id="{426F0563-D690-4E60-83AB-90B787B95CEB}"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4" name="PlaceHolder 1"/>
          <p:cNvSpPr>
            <a:spLocks noGrp="1"/>
          </p:cNvSpPr>
          <p:nvPr>
            <p:ph type="sldImg"/>
          </p:nvPr>
        </p:nvSpPr>
        <p:spPr>
          <a:xfrm>
            <a:off x="917640" y="744480"/>
            <a:ext cx="4962240" cy="3722400"/>
          </a:xfrm>
          <a:prstGeom prst="rect">
            <a:avLst/>
          </a:prstGeom>
        </p:spPr>
      </p:sp>
      <p:sp>
        <p:nvSpPr>
          <p:cNvPr id="495" name="PlaceHolder 2"/>
          <p:cNvSpPr>
            <a:spLocks noGrp="1"/>
          </p:cNvSpPr>
          <p:nvPr>
            <p:ph type="body"/>
          </p:nvPr>
        </p:nvSpPr>
        <p:spPr>
          <a:xfrm>
            <a:off x="679680" y="4715280"/>
            <a:ext cx="5437800" cy="4466520"/>
          </a:xfrm>
          <a:prstGeom prst="rect">
            <a:avLst/>
          </a:prstGeom>
        </p:spPr>
        <p:txBody>
          <a:bodyPr>
            <a:normAutofit/>
          </a:bodyPr>
          <a:p>
            <a:pPr marL="216000" indent="-216000">
              <a:lnSpc>
                <a:spcPct val="100000"/>
              </a:lnSpc>
            </a:pPr>
            <a:r>
              <a:rPr b="0" lang="en-GB" sz="1200" spc="-1" strike="noStrike">
                <a:latin typeface="Arial"/>
              </a:rPr>
              <a:t>Motivation – the internal driving force by which humans move towards a goal – Motivation drives behaviour and behaviour is what we need to change to improve health. Difference between changing behaviour and maintaining behavioural change.</a:t>
            </a:r>
            <a:endParaRPr b="0" lang="en-GB" sz="1200" spc="-1" strike="noStrike">
              <a:latin typeface="Arial"/>
            </a:endParaRPr>
          </a:p>
          <a:p>
            <a:pPr marL="216000" indent="-216000">
              <a:lnSpc>
                <a:spcPct val="100000"/>
              </a:lnSpc>
            </a:pPr>
            <a:r>
              <a:rPr b="0" lang="en-GB" sz="1200" spc="-1" strike="noStrike">
                <a:latin typeface="Arial"/>
              </a:rPr>
              <a:t>3 components to motivation: Activation (involves decision to initiate a behaviour, such as booking a session with an NLC), persistence – continued effort towards a goal despite obstacles (e.g. walking in bad weather), intensity (commitment and vigour goes into pursuing a goal e.g. an unfit person walking 1 mile 5 times per week vs. someone already fit running 30 mins once per week)</a:t>
            </a:r>
            <a:endParaRPr b="0" lang="en-GB" sz="1200" spc="-1" strike="noStrike">
              <a:latin typeface="Arial"/>
            </a:endParaRPr>
          </a:p>
          <a:p>
            <a:pPr marL="216000" indent="-216000">
              <a:lnSpc>
                <a:spcPct val="100000"/>
              </a:lnSpc>
            </a:pPr>
            <a:r>
              <a:rPr b="0" lang="en-GB" sz="1200" spc="-1" strike="noStrike">
                <a:latin typeface="Arial"/>
              </a:rPr>
              <a:t>Motivation wanting to lose weight (look better, improve self esteem), improve energy (be able to exercise, play with kids, feel better), wanting a diet supporting cardiovascular health (sent by dr, avoid going on medication, reducing health symptoms))</a:t>
            </a:r>
            <a:endParaRPr b="0" lang="en-GB" sz="1200" spc="-1" strike="noStrike">
              <a:latin typeface="Arial"/>
            </a:endParaRPr>
          </a:p>
          <a:p>
            <a:pPr marL="216000" indent="-216000">
              <a:lnSpc>
                <a:spcPct val="100000"/>
              </a:lnSpc>
            </a:pPr>
            <a:endParaRPr b="0" lang="en-GB" sz="1200" spc="-1" strike="noStrike">
              <a:latin typeface="Arial"/>
            </a:endParaRPr>
          </a:p>
        </p:txBody>
      </p:sp>
      <p:sp>
        <p:nvSpPr>
          <p:cNvPr id="496" name="TextShape 3"/>
          <p:cNvSpPr txBox="1"/>
          <p:nvPr/>
        </p:nvSpPr>
        <p:spPr>
          <a:xfrm>
            <a:off x="3850560" y="9428760"/>
            <a:ext cx="2945160" cy="496080"/>
          </a:xfrm>
          <a:prstGeom prst="rect">
            <a:avLst/>
          </a:prstGeom>
          <a:noFill/>
          <a:ln>
            <a:noFill/>
          </a:ln>
        </p:spPr>
        <p:txBody>
          <a:bodyPr anchor="b">
            <a:noAutofit/>
          </a:bodyPr>
          <a:p>
            <a:pPr algn="r">
              <a:lnSpc>
                <a:spcPct val="100000"/>
              </a:lnSpc>
            </a:pPr>
            <a:fld id="{01AECA91-24DB-4384-B035-CC836B110FC0}"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7" name="PlaceHolder 1"/>
          <p:cNvSpPr>
            <a:spLocks noGrp="1"/>
          </p:cNvSpPr>
          <p:nvPr>
            <p:ph type="sldImg"/>
          </p:nvPr>
        </p:nvSpPr>
        <p:spPr>
          <a:xfrm>
            <a:off x="917640" y="744480"/>
            <a:ext cx="4962240" cy="3722400"/>
          </a:xfrm>
          <a:prstGeom prst="rect">
            <a:avLst/>
          </a:prstGeom>
        </p:spPr>
      </p:sp>
      <p:sp>
        <p:nvSpPr>
          <p:cNvPr id="498" name="PlaceHolder 2"/>
          <p:cNvSpPr>
            <a:spLocks noGrp="1"/>
          </p:cNvSpPr>
          <p:nvPr>
            <p:ph type="body"/>
          </p:nvPr>
        </p:nvSpPr>
        <p:spPr>
          <a:xfrm>
            <a:off x="679680" y="4715280"/>
            <a:ext cx="5437800" cy="4466520"/>
          </a:xfrm>
          <a:prstGeom prst="rect">
            <a:avLst/>
          </a:prstGeom>
        </p:spPr>
        <p:txBody>
          <a:bodyPr>
            <a:normAutofit/>
          </a:bodyPr>
          <a:p>
            <a:pPr marL="216000" indent="-216000">
              <a:lnSpc>
                <a:spcPct val="100000"/>
              </a:lnSpc>
            </a:pPr>
            <a:r>
              <a:rPr b="0" lang="en-GB" sz="800" spc="-1" strike="noStrike">
                <a:latin typeface="Arial"/>
              </a:rPr>
              <a:t>Motivators can be internal or external</a:t>
            </a:r>
            <a:endParaRPr b="0" lang="en-GB" sz="800" spc="-1" strike="noStrike">
              <a:latin typeface="Arial"/>
            </a:endParaRPr>
          </a:p>
          <a:p>
            <a:pPr marL="216000" indent="-216000">
              <a:lnSpc>
                <a:spcPct val="100000"/>
              </a:lnSpc>
            </a:pPr>
            <a:r>
              <a:rPr b="0" lang="en-GB" sz="800" spc="-1" strike="noStrike">
                <a:latin typeface="Arial"/>
              </a:rPr>
              <a:t>Extrinsic/external:</a:t>
            </a:r>
            <a:endParaRPr b="0" lang="en-GB" sz="800" spc="-1" strike="noStrike">
              <a:latin typeface="Arial"/>
            </a:endParaRPr>
          </a:p>
          <a:p>
            <a:pPr marL="216000" indent="-216000">
              <a:lnSpc>
                <a:spcPct val="100000"/>
              </a:lnSpc>
            </a:pPr>
            <a:r>
              <a:rPr b="0" lang="en-GB" sz="800" spc="-1" strike="noStrike">
                <a:latin typeface="Arial"/>
              </a:rPr>
              <a:t>Performing an action or in order to receive an external reward or outcome.</a:t>
            </a:r>
            <a:endParaRPr b="0" lang="en-GB" sz="800" spc="-1" strike="noStrike">
              <a:latin typeface="Arial"/>
            </a:endParaRPr>
          </a:p>
          <a:p>
            <a:pPr marL="216000" indent="-216000">
              <a:lnSpc>
                <a:spcPct val="100000"/>
              </a:lnSpc>
            </a:pPr>
            <a:r>
              <a:rPr b="0" lang="en-GB" sz="800" spc="-1" strike="noStrike">
                <a:latin typeface="Arial"/>
              </a:rPr>
              <a:t>This can be positive such as receiving financial reward or recognition or it can be</a:t>
            </a:r>
            <a:endParaRPr b="0" lang="en-GB" sz="800" spc="-1" strike="noStrike">
              <a:latin typeface="Arial"/>
            </a:endParaRPr>
          </a:p>
          <a:p>
            <a:pPr marL="216000" indent="-216000">
              <a:lnSpc>
                <a:spcPct val="100000"/>
              </a:lnSpc>
            </a:pPr>
            <a:r>
              <a:rPr b="0" lang="en-GB" sz="800" spc="-1" strike="noStrike">
                <a:latin typeface="Arial"/>
              </a:rPr>
              <a:t>from a more negative place e.g. feeling the need to lose weight to be more loveable</a:t>
            </a:r>
            <a:endParaRPr b="0" lang="en-GB" sz="800" spc="-1" strike="noStrike">
              <a:latin typeface="Arial"/>
            </a:endParaRPr>
          </a:p>
          <a:p>
            <a:pPr marL="216000" indent="-216000">
              <a:lnSpc>
                <a:spcPct val="100000"/>
              </a:lnSpc>
            </a:pPr>
            <a:endParaRPr b="0" lang="en-GB" sz="800" spc="-1" strike="noStrike">
              <a:latin typeface="Arial"/>
            </a:endParaRPr>
          </a:p>
          <a:p>
            <a:pPr marL="216000" indent="-216000">
              <a:lnSpc>
                <a:spcPct val="100000"/>
              </a:lnSpc>
            </a:pPr>
            <a:r>
              <a:rPr b="0" lang="en-GB" sz="800" spc="-1" strike="noStrike">
                <a:latin typeface="Arial"/>
              </a:rPr>
              <a:t>Fear based motivation – The desire to change behaviour to avoid a negative outcome e.g. going on a</a:t>
            </a:r>
            <a:endParaRPr b="0" lang="en-GB" sz="800" spc="-1" strike="noStrike">
              <a:latin typeface="Arial"/>
            </a:endParaRPr>
          </a:p>
          <a:p>
            <a:pPr marL="216000" indent="-216000">
              <a:lnSpc>
                <a:spcPct val="100000"/>
              </a:lnSpc>
            </a:pPr>
            <a:r>
              <a:rPr b="0" lang="en-GB" sz="800" spc="-1" strike="noStrike">
                <a:latin typeface="Arial"/>
              </a:rPr>
              <a:t>low fat diet to prevent a heart attack</a:t>
            </a:r>
            <a:endParaRPr b="0" lang="en-GB" sz="800" spc="-1" strike="noStrike">
              <a:latin typeface="Arial"/>
            </a:endParaRPr>
          </a:p>
          <a:p>
            <a:pPr marL="216000" indent="-216000">
              <a:lnSpc>
                <a:spcPct val="100000"/>
              </a:lnSpc>
            </a:pPr>
            <a:r>
              <a:rPr b="0" lang="en-GB" sz="800" spc="-1" strike="noStrike">
                <a:latin typeface="Arial"/>
              </a:rPr>
              <a:t>Based on ‘I should’ rather than ‘I want to’</a:t>
            </a:r>
            <a:endParaRPr b="0" lang="en-GB" sz="800" spc="-1" strike="noStrike">
              <a:latin typeface="Arial"/>
            </a:endParaRPr>
          </a:p>
          <a:p>
            <a:pPr marL="216000" indent="-216000">
              <a:lnSpc>
                <a:spcPct val="100000"/>
              </a:lnSpc>
            </a:pPr>
            <a:r>
              <a:rPr b="0" lang="en-GB" sz="800" spc="-1" strike="noStrike">
                <a:latin typeface="Arial"/>
              </a:rPr>
              <a:t>Reward based motivation – Changing behaviour to achieve a reward e.g. You (or your spouse) buying you</a:t>
            </a:r>
            <a:endParaRPr b="0" lang="en-GB" sz="800" spc="-1" strike="noStrike">
              <a:latin typeface="Arial"/>
            </a:endParaRPr>
          </a:p>
          <a:p>
            <a:pPr marL="216000" indent="-216000">
              <a:lnSpc>
                <a:spcPct val="100000"/>
              </a:lnSpc>
            </a:pPr>
            <a:r>
              <a:rPr b="0" lang="en-GB" sz="800" spc="-1" strike="noStrike">
                <a:latin typeface="Arial"/>
              </a:rPr>
              <a:t>a new wardrobe after you lose 10 lbs</a:t>
            </a:r>
            <a:endParaRPr b="0" lang="en-GB" sz="800" spc="-1" strike="noStrike">
              <a:latin typeface="Arial"/>
            </a:endParaRPr>
          </a:p>
          <a:p>
            <a:pPr marL="216000" indent="-216000">
              <a:lnSpc>
                <a:spcPct val="100000"/>
              </a:lnSpc>
            </a:pPr>
            <a:r>
              <a:rPr b="0" lang="en-GB" sz="800" spc="-1" strike="noStrike">
                <a:latin typeface="Arial"/>
              </a:rPr>
              <a:t>The lure of the reward will certainly motivate for a while but what happens when this has been achieved?</a:t>
            </a:r>
            <a:endParaRPr b="0" lang="en-GB" sz="800" spc="-1" strike="noStrike">
              <a:latin typeface="Arial"/>
            </a:endParaRPr>
          </a:p>
          <a:p>
            <a:pPr marL="216000" indent="-216000">
              <a:lnSpc>
                <a:spcPct val="100000"/>
              </a:lnSpc>
            </a:pPr>
            <a:r>
              <a:rPr b="0" lang="en-GB" sz="800" spc="-1" strike="noStrike">
                <a:latin typeface="Arial"/>
              </a:rPr>
              <a:t>Love Based Motivation – An example might be giving up cigarettes because your kids worry about you</a:t>
            </a:r>
            <a:endParaRPr b="0" lang="en-GB" sz="800" spc="-1" strike="noStrike">
              <a:latin typeface="Arial"/>
            </a:endParaRPr>
          </a:p>
          <a:p>
            <a:pPr marL="216000" indent="-216000">
              <a:lnSpc>
                <a:spcPct val="100000"/>
              </a:lnSpc>
            </a:pPr>
            <a:r>
              <a:rPr b="0" lang="en-GB" sz="800" spc="-1" strike="noStrike">
                <a:latin typeface="Arial"/>
              </a:rPr>
              <a:t>This can be love of self or love of others</a:t>
            </a:r>
            <a:endParaRPr b="0" lang="en-GB" sz="800" spc="-1" strike="noStrike">
              <a:latin typeface="Arial"/>
            </a:endParaRPr>
          </a:p>
          <a:p>
            <a:pPr marL="216000" indent="-216000">
              <a:lnSpc>
                <a:spcPct val="100000"/>
              </a:lnSpc>
            </a:pPr>
            <a:r>
              <a:rPr b="0" lang="en-GB" sz="800" spc="-1" strike="noStrike">
                <a:latin typeface="Arial"/>
              </a:rPr>
              <a:t>Internal/Intrinsic:</a:t>
            </a:r>
            <a:endParaRPr b="0" lang="en-GB" sz="800" spc="-1" strike="noStrike">
              <a:latin typeface="Arial"/>
            </a:endParaRPr>
          </a:p>
          <a:p>
            <a:pPr marL="216000" indent="-216000">
              <a:lnSpc>
                <a:spcPct val="100000"/>
              </a:lnSpc>
            </a:pPr>
            <a:r>
              <a:rPr b="0" lang="en-GB" sz="800" spc="-1" strike="noStrike">
                <a:latin typeface="Arial"/>
              </a:rPr>
              <a:t>It brings intrinsic joy</a:t>
            </a:r>
            <a:endParaRPr b="0" lang="en-GB" sz="800" spc="-1" strike="noStrike">
              <a:latin typeface="Arial"/>
            </a:endParaRPr>
          </a:p>
          <a:p>
            <a:pPr marL="216000" indent="-216000">
              <a:lnSpc>
                <a:spcPct val="100000"/>
              </a:lnSpc>
            </a:pPr>
            <a:r>
              <a:rPr b="0" lang="en-GB" sz="800" spc="-1" strike="noStrike">
                <a:latin typeface="Arial"/>
              </a:rPr>
              <a:t>The vision of a ‘well life’ will pull you forward towards your goal</a:t>
            </a:r>
            <a:endParaRPr b="0" lang="en-GB" sz="800" spc="-1" strike="noStrike">
              <a:latin typeface="Arial"/>
            </a:endParaRPr>
          </a:p>
          <a:p>
            <a:pPr marL="216000" indent="-216000">
              <a:lnSpc>
                <a:spcPct val="100000"/>
              </a:lnSpc>
            </a:pPr>
            <a:r>
              <a:rPr b="0" lang="en-GB" sz="800" spc="-1" strike="noStrike">
                <a:latin typeface="Arial"/>
              </a:rPr>
              <a:t>Intrinsic motivation – Changing a behaviour and</a:t>
            </a:r>
            <a:endParaRPr b="0" lang="en-GB" sz="800" spc="-1" strike="noStrike">
              <a:latin typeface="Arial"/>
            </a:endParaRPr>
          </a:p>
          <a:p>
            <a:pPr marL="216000" indent="-216000">
              <a:lnSpc>
                <a:spcPct val="100000"/>
              </a:lnSpc>
            </a:pPr>
            <a:r>
              <a:rPr b="0" lang="en-GB" sz="800" spc="-1" strike="noStrike">
                <a:latin typeface="Arial"/>
              </a:rPr>
              <a:t>maintaining that change because that behaviour makes you feel good e.g. the endorphin hit after</a:t>
            </a:r>
            <a:endParaRPr b="0" lang="en-GB" sz="800" spc="-1" strike="noStrike">
              <a:latin typeface="Arial"/>
            </a:endParaRPr>
          </a:p>
          <a:p>
            <a:pPr marL="216000" indent="-216000">
              <a:lnSpc>
                <a:spcPct val="100000"/>
              </a:lnSpc>
            </a:pPr>
            <a:r>
              <a:rPr b="0" lang="en-GB" sz="800" spc="-1" strike="noStrike">
                <a:latin typeface="Arial"/>
              </a:rPr>
              <a:t>exercise or being aware of the energy that you feel when you eat well</a:t>
            </a:r>
            <a:endParaRPr b="0" lang="en-GB" sz="800" spc="-1" strike="noStrike">
              <a:latin typeface="Arial"/>
            </a:endParaRPr>
          </a:p>
          <a:p>
            <a:pPr marL="216000" indent="-216000">
              <a:lnSpc>
                <a:spcPct val="100000"/>
              </a:lnSpc>
            </a:pPr>
            <a:r>
              <a:rPr b="0" lang="en-GB" sz="800" spc="-1" strike="noStrike">
                <a:latin typeface="Arial"/>
              </a:rPr>
              <a:t>You enjoy how the behaviour makes you feel, regardless of health benefits</a:t>
            </a:r>
            <a:endParaRPr b="0" lang="en-GB" sz="800" spc="-1" strike="noStrike">
              <a:latin typeface="Arial"/>
            </a:endParaRPr>
          </a:p>
          <a:p>
            <a:pPr marL="216000" indent="-216000">
              <a:lnSpc>
                <a:spcPct val="100000"/>
              </a:lnSpc>
            </a:pPr>
            <a:r>
              <a:rPr b="0" lang="en-GB" sz="800" spc="-1" strike="noStrike">
                <a:latin typeface="Arial"/>
              </a:rPr>
              <a:t>Engenders feelings of joy, fun and stimulation</a:t>
            </a:r>
            <a:endParaRPr b="0" lang="en-GB" sz="800" spc="-1" strike="noStrike">
              <a:latin typeface="Arial"/>
            </a:endParaRPr>
          </a:p>
          <a:p>
            <a:pPr marL="216000" indent="-216000">
              <a:lnSpc>
                <a:spcPct val="100000"/>
              </a:lnSpc>
            </a:pPr>
            <a:r>
              <a:rPr b="0" lang="en-GB" sz="800" spc="-1" strike="noStrike">
                <a:latin typeface="Arial"/>
              </a:rPr>
              <a:t>Helping clients to understand their own intrinsic motivators is the key to longterm successful change</a:t>
            </a:r>
            <a:endParaRPr b="0" lang="en-GB" sz="800" spc="-1" strike="noStrike">
              <a:latin typeface="Arial"/>
            </a:endParaRPr>
          </a:p>
          <a:p>
            <a:pPr marL="216000" indent="-216000">
              <a:lnSpc>
                <a:spcPct val="100000"/>
              </a:lnSpc>
            </a:pPr>
            <a:r>
              <a:rPr b="0" lang="en-GB" sz="800" spc="-1" strike="noStrike">
                <a:latin typeface="Arial"/>
              </a:rPr>
              <a:t>Performing an action or behaviour because you enjoy the activity. </a:t>
            </a:r>
            <a:endParaRPr b="0" lang="en-GB" sz="800" spc="-1" strike="noStrike">
              <a:latin typeface="Arial"/>
            </a:endParaRPr>
          </a:p>
          <a:p>
            <a:pPr marL="216000" indent="-216000">
              <a:lnSpc>
                <a:spcPct val="100000"/>
              </a:lnSpc>
            </a:pPr>
            <a:r>
              <a:rPr b="0" lang="en-GB" sz="800" spc="-1" strike="noStrike">
                <a:latin typeface="Arial"/>
              </a:rPr>
              <a:t>The reward comes from the action itself</a:t>
            </a:r>
            <a:endParaRPr b="0" lang="en-GB" sz="800" spc="-1" strike="noStrike">
              <a:latin typeface="Arial"/>
            </a:endParaRPr>
          </a:p>
          <a:p>
            <a:pPr marL="216000" indent="-216000">
              <a:lnSpc>
                <a:spcPct val="100000"/>
              </a:lnSpc>
            </a:pPr>
            <a:endParaRPr b="0" lang="en-GB" sz="800" spc="-1" strike="noStrike">
              <a:latin typeface="Arial"/>
            </a:endParaRPr>
          </a:p>
          <a:p>
            <a:pPr marL="216000" indent="-216000">
              <a:lnSpc>
                <a:spcPct val="100000"/>
              </a:lnSpc>
            </a:pPr>
            <a:r>
              <a:rPr b="0" lang="en-GB" sz="800" spc="-1" strike="noStrike">
                <a:latin typeface="Arial"/>
              </a:rPr>
              <a:t>We can’t motivate someone to change, however we can help them understand</a:t>
            </a:r>
            <a:endParaRPr b="0" lang="en-GB" sz="800" spc="-1" strike="noStrike">
              <a:latin typeface="Arial"/>
            </a:endParaRPr>
          </a:p>
          <a:p>
            <a:pPr marL="216000" indent="-216000">
              <a:lnSpc>
                <a:spcPct val="100000"/>
              </a:lnSpc>
            </a:pPr>
            <a:r>
              <a:rPr b="0" lang="en-GB" sz="800" spc="-1" strike="noStrike">
                <a:latin typeface="Arial"/>
              </a:rPr>
              <a:t>their own motivation and especially to discover what is a positive motivator for</a:t>
            </a:r>
            <a:endParaRPr b="0" lang="en-GB" sz="800" spc="-1" strike="noStrike">
              <a:latin typeface="Arial"/>
            </a:endParaRPr>
          </a:p>
          <a:p>
            <a:pPr marL="216000" indent="-216000">
              <a:lnSpc>
                <a:spcPct val="100000"/>
              </a:lnSpc>
            </a:pPr>
            <a:r>
              <a:rPr b="0" lang="en-GB" sz="800" spc="-1" strike="noStrike">
                <a:latin typeface="Arial"/>
              </a:rPr>
              <a:t>them</a:t>
            </a:r>
            <a:endParaRPr b="0" lang="en-GB" sz="800" spc="-1" strike="noStrike">
              <a:latin typeface="Arial"/>
            </a:endParaRPr>
          </a:p>
          <a:p>
            <a:pPr marL="216000" indent="-216000">
              <a:lnSpc>
                <a:spcPct val="100000"/>
              </a:lnSpc>
            </a:pPr>
            <a:r>
              <a:rPr b="0" lang="en-GB" sz="800" spc="-1" strike="noStrike">
                <a:latin typeface="Arial"/>
              </a:rPr>
              <a:t>Are they being pushed forward or running from a fear based motivation?</a:t>
            </a:r>
            <a:endParaRPr b="0" lang="en-GB" sz="800" spc="-1" strike="noStrike">
              <a:latin typeface="Arial"/>
            </a:endParaRPr>
          </a:p>
          <a:p>
            <a:pPr marL="216000" indent="-216000">
              <a:lnSpc>
                <a:spcPct val="100000"/>
              </a:lnSpc>
            </a:pPr>
            <a:r>
              <a:rPr b="0" lang="en-GB" sz="800" spc="-1" strike="noStrike">
                <a:latin typeface="Arial"/>
              </a:rPr>
              <a:t>Or running towards a healthy and well life?</a:t>
            </a:r>
            <a:endParaRPr b="0" lang="en-GB" sz="800" spc="-1" strike="noStrike">
              <a:latin typeface="Arial"/>
            </a:endParaRPr>
          </a:p>
          <a:p>
            <a:pPr marL="216000" indent="-216000">
              <a:lnSpc>
                <a:spcPct val="100000"/>
              </a:lnSpc>
            </a:pPr>
            <a:r>
              <a:rPr b="0" lang="en-GB" sz="800" spc="-1" strike="noStrike">
                <a:latin typeface="Arial"/>
              </a:rPr>
              <a:t>Helping your clients understand their own motivations</a:t>
            </a:r>
            <a:endParaRPr b="0" lang="en-GB" sz="800" spc="-1" strike="noStrike">
              <a:latin typeface="Arial"/>
            </a:endParaRPr>
          </a:p>
          <a:p>
            <a:pPr marL="216000" indent="-216000">
              <a:lnSpc>
                <a:spcPct val="100000"/>
              </a:lnSpc>
            </a:pPr>
            <a:r>
              <a:rPr b="0" lang="en-GB" sz="800" spc="-1" strike="noStrike">
                <a:latin typeface="Arial"/>
              </a:rPr>
              <a:t>Help your client discover positive motivations that pull</a:t>
            </a:r>
            <a:endParaRPr b="0" lang="en-GB" sz="800" spc="-1" strike="noStrike">
              <a:latin typeface="Arial"/>
            </a:endParaRPr>
          </a:p>
          <a:p>
            <a:pPr marL="216000" indent="-216000">
              <a:lnSpc>
                <a:spcPct val="100000"/>
              </a:lnSpc>
            </a:pPr>
            <a:r>
              <a:rPr b="0" lang="en-GB" sz="800" spc="-1" strike="noStrike">
                <a:latin typeface="Arial"/>
              </a:rPr>
              <a:t>them towards healthy behaviour, loved based</a:t>
            </a:r>
            <a:endParaRPr b="0" lang="en-GB" sz="800" spc="-1" strike="noStrike">
              <a:latin typeface="Arial"/>
            </a:endParaRPr>
          </a:p>
          <a:p>
            <a:pPr marL="216000" indent="-216000">
              <a:lnSpc>
                <a:spcPct val="100000"/>
              </a:lnSpc>
            </a:pPr>
            <a:r>
              <a:rPr b="0" lang="en-GB" sz="800" spc="-1" strike="noStrike">
                <a:latin typeface="Arial"/>
              </a:rPr>
              <a:t>Create a vision of themselves as healthy - big picture</a:t>
            </a:r>
            <a:endParaRPr b="0" lang="en-GB" sz="800" spc="-1" strike="noStrike">
              <a:latin typeface="Arial"/>
            </a:endParaRPr>
          </a:p>
          <a:p>
            <a:pPr marL="216000" indent="-216000">
              <a:lnSpc>
                <a:spcPct val="100000"/>
              </a:lnSpc>
            </a:pPr>
            <a:r>
              <a:rPr b="0" lang="en-GB" sz="800" spc="-1" strike="noStrike">
                <a:latin typeface="Arial"/>
              </a:rPr>
              <a:t>Change the reasons for change - to self-love, self-worth, self-compassion</a:t>
            </a:r>
            <a:endParaRPr b="0" lang="en-GB" sz="800" spc="-1" strike="noStrike">
              <a:latin typeface="Arial"/>
            </a:endParaRPr>
          </a:p>
          <a:p>
            <a:pPr marL="216000" indent="-216000">
              <a:lnSpc>
                <a:spcPct val="100000"/>
              </a:lnSpc>
            </a:pPr>
            <a:endParaRPr b="0" lang="en-GB" sz="800" spc="-1" strike="noStrike">
              <a:latin typeface="Arial"/>
            </a:endParaRPr>
          </a:p>
          <a:p>
            <a:pPr marL="216000" indent="-216000">
              <a:lnSpc>
                <a:spcPct val="100000"/>
              </a:lnSpc>
            </a:pPr>
            <a:endParaRPr b="0" lang="en-GB" sz="800" spc="-1" strike="noStrike">
              <a:latin typeface="Arial"/>
            </a:endParaRPr>
          </a:p>
          <a:p>
            <a:pPr marL="216000" indent="-216000">
              <a:lnSpc>
                <a:spcPct val="100000"/>
              </a:lnSpc>
            </a:pPr>
            <a:endParaRPr b="0" lang="en-GB" sz="800" spc="-1" strike="noStrike">
              <a:latin typeface="Arial"/>
            </a:endParaRPr>
          </a:p>
        </p:txBody>
      </p:sp>
      <p:sp>
        <p:nvSpPr>
          <p:cNvPr id="499" name="TextShape 3"/>
          <p:cNvSpPr txBox="1"/>
          <p:nvPr/>
        </p:nvSpPr>
        <p:spPr>
          <a:xfrm>
            <a:off x="3850560" y="9428760"/>
            <a:ext cx="2945160" cy="496080"/>
          </a:xfrm>
          <a:prstGeom prst="rect">
            <a:avLst/>
          </a:prstGeom>
          <a:noFill/>
          <a:ln>
            <a:noFill/>
          </a:ln>
        </p:spPr>
        <p:txBody>
          <a:bodyPr anchor="b">
            <a:noAutofit/>
          </a:bodyPr>
          <a:p>
            <a:pPr algn="r">
              <a:lnSpc>
                <a:spcPct val="100000"/>
              </a:lnSpc>
            </a:pPr>
            <a:fld id="{60F2A8D3-30B5-4348-8A89-EB3646453EF3}"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0" name="PlaceHolder 1"/>
          <p:cNvSpPr>
            <a:spLocks noGrp="1"/>
          </p:cNvSpPr>
          <p:nvPr>
            <p:ph type="sldImg"/>
          </p:nvPr>
        </p:nvSpPr>
        <p:spPr>
          <a:xfrm>
            <a:off x="917640" y="744480"/>
            <a:ext cx="4962240" cy="3722400"/>
          </a:xfrm>
          <a:prstGeom prst="rect">
            <a:avLst/>
          </a:prstGeom>
        </p:spPr>
      </p:sp>
      <p:sp>
        <p:nvSpPr>
          <p:cNvPr id="501" name="PlaceHolder 2"/>
          <p:cNvSpPr>
            <a:spLocks noGrp="1"/>
          </p:cNvSpPr>
          <p:nvPr>
            <p:ph type="body"/>
          </p:nvPr>
        </p:nvSpPr>
        <p:spPr>
          <a:xfrm>
            <a:off x="679680" y="4715280"/>
            <a:ext cx="5437800" cy="4466520"/>
          </a:xfrm>
          <a:prstGeom prst="rect">
            <a:avLst/>
          </a:prstGeom>
        </p:spPr>
        <p:txBody>
          <a:bodyPr>
            <a:normAutofit/>
          </a:bodyPr>
          <a:p>
            <a:pPr marL="216000" indent="-216000">
              <a:lnSpc>
                <a:spcPct val="100000"/>
              </a:lnSpc>
            </a:pPr>
            <a:r>
              <a:rPr b="0" lang="en-GB" sz="1200" spc="-1" strike="noStrike">
                <a:latin typeface="Arial"/>
              </a:rPr>
              <a:t>Stages of behaviour change J O Prochaska and C C DiClemente Stages of Change Model</a:t>
            </a:r>
            <a:endParaRPr b="0" lang="en-GB" sz="1200" spc="-1" strike="noStrike">
              <a:latin typeface="Arial"/>
            </a:endParaRPr>
          </a:p>
          <a:p>
            <a:pPr marL="216000" indent="-216000">
              <a:lnSpc>
                <a:spcPct val="100000"/>
              </a:lnSpc>
            </a:pPr>
            <a:r>
              <a:rPr b="0" lang="en-GB" sz="1200" spc="-1" strike="noStrike">
                <a:latin typeface="Arial"/>
              </a:rPr>
              <a:t>As individuals move through various stages of change, new thought patterns emerge and a deeper awareness bringing new insights that support behavioural change and increase motivation and self efficacy.</a:t>
            </a:r>
            <a:endParaRPr b="0" lang="en-GB" sz="1200" spc="-1" strike="noStrike">
              <a:latin typeface="Arial"/>
            </a:endParaRPr>
          </a:p>
          <a:p>
            <a:pPr marL="216000" indent="-216000">
              <a:lnSpc>
                <a:spcPct val="100000"/>
              </a:lnSpc>
            </a:pPr>
            <a:r>
              <a:rPr b="0" lang="en-GB" sz="1200" spc="-1" strike="noStrike">
                <a:latin typeface="Arial"/>
              </a:rPr>
              <a:t>Changing one behaviour increases odds of taking action on a second behaviour, known as ‘coaction’</a:t>
            </a:r>
            <a:endParaRPr b="0" lang="en-GB" sz="1200" spc="-1" strike="noStrike">
              <a:latin typeface="Arial"/>
            </a:endParaRPr>
          </a:p>
          <a:p>
            <a:pPr marL="216000" indent="-216000">
              <a:lnSpc>
                <a:spcPct val="100000"/>
              </a:lnSpc>
            </a:pPr>
            <a:r>
              <a:rPr b="0" lang="en-GB" sz="1200" spc="-1" strike="noStrike">
                <a:latin typeface="Arial"/>
              </a:rPr>
              <a:t>Convincing/persuading/manipulating tactics not as effective as focussing on coachee’s own agenda and supporting it with active listening, powerful questioning, empathy, unconditional positive regard and meeting coachee where they are in stages of change framework.</a:t>
            </a:r>
            <a:endParaRPr b="0" lang="en-GB" sz="1200" spc="-1" strike="noStrike">
              <a:latin typeface="Arial"/>
            </a:endParaRPr>
          </a:p>
          <a:p>
            <a:pPr marL="216000" indent="-216000">
              <a:lnSpc>
                <a:spcPct val="100000"/>
              </a:lnSpc>
            </a:pPr>
            <a:r>
              <a:rPr b="0" lang="en-GB" sz="1200" spc="-1" strike="noStrike">
                <a:latin typeface="Arial"/>
              </a:rPr>
              <a:t>Tapping into an individual’s stengths, positive motivators and supports key to building self confidence, optimism, self-accountability.</a:t>
            </a:r>
            <a:endParaRPr b="0" lang="en-GB" sz="1200" spc="-1" strike="noStrike">
              <a:latin typeface="Arial"/>
            </a:endParaRPr>
          </a:p>
          <a:p>
            <a:pPr marL="216000" indent="-216000">
              <a:lnSpc>
                <a:spcPct val="100000"/>
              </a:lnSpc>
            </a:pPr>
            <a:r>
              <a:rPr b="0" lang="en-GB" sz="1200" spc="-1" strike="noStrike">
                <a:latin typeface="Arial"/>
              </a:rPr>
              <a:t>Patient non-compliance and motivation often focus on pt failure.</a:t>
            </a:r>
            <a:endParaRPr b="0" lang="en-GB" sz="1200" spc="-1" strike="noStrike">
              <a:latin typeface="Arial"/>
            </a:endParaRPr>
          </a:p>
          <a:p>
            <a:pPr marL="216000" indent="-216000">
              <a:lnSpc>
                <a:spcPct val="100000"/>
              </a:lnSpc>
            </a:pPr>
            <a:r>
              <a:rPr b="0" lang="en-GB" sz="1200" spc="-1" strike="noStrike">
                <a:latin typeface="Arial"/>
              </a:rPr>
              <a:t>Understanding client readiness to make change, appreciating barriers to change and helping clients anticipate relapse can improve client satisfaction and lower physician frustration during the change process.</a:t>
            </a:r>
            <a:endParaRPr b="0" lang="en-GB" sz="1200" spc="-1" strike="noStrike">
              <a:latin typeface="Arial"/>
            </a:endParaRPr>
          </a:p>
          <a:p>
            <a:pPr marL="216000" indent="-216000">
              <a:lnSpc>
                <a:spcPct val="100000"/>
              </a:lnSpc>
            </a:pPr>
            <a:endParaRPr b="0" lang="en-GB" sz="1200" spc="-1" strike="noStrike">
              <a:latin typeface="Arial"/>
            </a:endParaRPr>
          </a:p>
        </p:txBody>
      </p:sp>
      <p:sp>
        <p:nvSpPr>
          <p:cNvPr id="502" name="TextShape 3"/>
          <p:cNvSpPr txBox="1"/>
          <p:nvPr/>
        </p:nvSpPr>
        <p:spPr>
          <a:xfrm>
            <a:off x="3850560" y="9428760"/>
            <a:ext cx="2945160" cy="496080"/>
          </a:xfrm>
          <a:prstGeom prst="rect">
            <a:avLst/>
          </a:prstGeom>
          <a:noFill/>
          <a:ln>
            <a:noFill/>
          </a:ln>
        </p:spPr>
        <p:txBody>
          <a:bodyPr anchor="b">
            <a:noAutofit/>
          </a:bodyPr>
          <a:p>
            <a:pPr algn="r">
              <a:lnSpc>
                <a:spcPct val="100000"/>
              </a:lnSpc>
            </a:pPr>
            <a:fld id="{218741D1-A701-4894-99CD-FD0A73D39CF7}"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3" name="PlaceHolder 1"/>
          <p:cNvSpPr>
            <a:spLocks noGrp="1"/>
          </p:cNvSpPr>
          <p:nvPr>
            <p:ph type="sldImg"/>
          </p:nvPr>
        </p:nvSpPr>
        <p:spPr>
          <a:xfrm>
            <a:off x="917640" y="744480"/>
            <a:ext cx="4962240" cy="3722400"/>
          </a:xfrm>
          <a:prstGeom prst="rect">
            <a:avLst/>
          </a:prstGeom>
        </p:spPr>
      </p:sp>
      <p:sp>
        <p:nvSpPr>
          <p:cNvPr id="504" name="PlaceHolder 2"/>
          <p:cNvSpPr>
            <a:spLocks noGrp="1"/>
          </p:cNvSpPr>
          <p:nvPr>
            <p:ph type="body"/>
          </p:nvPr>
        </p:nvSpPr>
        <p:spPr>
          <a:xfrm>
            <a:off x="679680" y="4715280"/>
            <a:ext cx="5437800" cy="4466520"/>
          </a:xfrm>
          <a:prstGeom prst="rect">
            <a:avLst/>
          </a:prstGeom>
        </p:spPr>
        <p:txBody>
          <a:bodyPr>
            <a:normAutofit fontScale="13000"/>
          </a:bodyPr>
          <a:p>
            <a:pPr marL="216000" indent="-216000">
              <a:lnSpc>
                <a:spcPct val="100000"/>
              </a:lnSpc>
            </a:pPr>
            <a:r>
              <a:rPr b="1" lang="en-GB" sz="2000" spc="-1" strike="noStrike">
                <a:latin typeface="Arial"/>
              </a:rPr>
              <a:t>PRECONTEMPLATION STAGE  eg person had heart attack but downplaying importance of it, pretending it didn’t happen, pre-diabetic made no dietary or exercise changes, COPD still smoking.</a:t>
            </a:r>
            <a:endParaRPr b="0" lang="en-GB" sz="2000" spc="-1" strike="noStrike">
              <a:latin typeface="Arial"/>
            </a:endParaRPr>
          </a:p>
          <a:p>
            <a:pPr marL="216000" indent="-216000">
              <a:lnSpc>
                <a:spcPct val="100000"/>
              </a:lnSpc>
            </a:pPr>
            <a:r>
              <a:rPr b="0" lang="en-GB" sz="2000" spc="-1" strike="noStrike">
                <a:latin typeface="Arial"/>
              </a:rPr>
              <a:t>During the precontemplation stage, patients do not even consider changing. Smokers who are “in denial” may not see that the advice applies to them personally. Patients with high cholesterol levels may feel “immune” to the health problems that strike others. Obese patients may have tried unsuccessfully so many times to lose weight that they have simply given up.  May not believe their behaviour is a problem. Resigned to behaviour because of previous failed efforts. Believes consequences are not serious. Argumentative, hopeless, in denial. Natural tendency to try convince them, usually engenders resistance</a:t>
            </a:r>
            <a:endParaRPr b="0" lang="en-GB" sz="2000" spc="-1" strike="noStrike">
              <a:latin typeface="Arial"/>
            </a:endParaRPr>
          </a:p>
          <a:p>
            <a:pPr marL="216000" indent="-216000">
              <a:lnSpc>
                <a:spcPct val="100000"/>
              </a:lnSpc>
            </a:pPr>
            <a:r>
              <a:rPr b="0" lang="en-GB" sz="2000" spc="-1" strike="noStrike">
                <a:latin typeface="Arial"/>
              </a:rPr>
              <a:t>Goal: Think about changing a behaviour. Resistance = sign that practitioner has moved too far ahead of patient in change process – shift back to empathy and thought-provoking questions.</a:t>
            </a:r>
            <a:endParaRPr b="0" lang="en-GB" sz="2000" spc="-1" strike="noStrike">
              <a:latin typeface="Arial"/>
            </a:endParaRPr>
          </a:p>
          <a:p>
            <a:pPr marL="216000" indent="-216000">
              <a:lnSpc>
                <a:spcPct val="100000"/>
              </a:lnSpc>
            </a:pPr>
            <a:r>
              <a:rPr b="0" lang="en-GB" sz="2000" spc="-1" strike="noStrike">
                <a:latin typeface="Arial"/>
              </a:rPr>
              <a:t>Physician can engage clients in the contemplation process by developing and maintaining a positive relationship, personalizing risk factors and posing questions that provoke thoughts about patient risk factors and the perceived “bottom line.” Reflect with empathy, instill hope and gently point out discrepancies between goals and statements. “How will you know that it's time to quit?” allows patients to be their “own expert” and can help them begin a thought process that extends beyond the examination room. </a:t>
            </a:r>
            <a:r>
              <a:rPr b="0" lang="en-GB" sz="1100" spc="-1" strike="noStrike">
                <a:latin typeface="Arial"/>
              </a:rPr>
              <a:t>“What would have to happen for you to know that this is a problem?” </a:t>
            </a:r>
            <a:endParaRPr b="0" lang="en-GB" sz="1100" spc="-1" strike="noStrike">
              <a:latin typeface="Arial"/>
            </a:endParaRPr>
          </a:p>
          <a:p>
            <a:pPr marL="216000" indent="-216000">
              <a:lnSpc>
                <a:spcPct val="100000"/>
              </a:lnSpc>
            </a:pPr>
            <a:r>
              <a:rPr b="0" lang="en-GB" sz="1100" spc="-1" strike="noStrike">
                <a:latin typeface="Arial"/>
              </a:rPr>
              <a:t>“</a:t>
            </a:r>
            <a:r>
              <a:rPr b="0" lang="en-GB" sz="1100" spc="-1" strike="noStrike">
                <a:latin typeface="Arial"/>
              </a:rPr>
              <a:t>What warning signs would let you know that this is a problem?” </a:t>
            </a:r>
            <a:endParaRPr b="0" lang="en-GB" sz="1100" spc="-1" strike="noStrike">
              <a:latin typeface="Arial"/>
            </a:endParaRPr>
          </a:p>
          <a:p>
            <a:pPr marL="216000" indent="-216000">
              <a:lnSpc>
                <a:spcPct val="100000"/>
              </a:lnSpc>
            </a:pPr>
            <a:r>
              <a:rPr b="0" lang="en-GB" sz="1100" spc="-1" strike="noStrike">
                <a:latin typeface="Arial"/>
              </a:rPr>
              <a:t>“</a:t>
            </a:r>
            <a:r>
              <a:rPr b="0" lang="en-GB" sz="1100" spc="-1" strike="noStrike">
                <a:latin typeface="Arial"/>
              </a:rPr>
              <a:t>Have you tried to change in the past?” </a:t>
            </a:r>
            <a:endParaRPr b="0" lang="en-GB" sz="1100" spc="-1" strike="noStrike">
              <a:latin typeface="Arial"/>
            </a:endParaRPr>
          </a:p>
          <a:p>
            <a:pPr marL="216000" indent="-216000">
              <a:lnSpc>
                <a:spcPct val="100000"/>
              </a:lnSpc>
            </a:pPr>
            <a:r>
              <a:rPr b="0" lang="en-GB" sz="1100" spc="-1" strike="noStrike">
                <a:latin typeface="Arial"/>
              </a:rPr>
              <a:t>“</a:t>
            </a:r>
            <a:r>
              <a:rPr b="0" lang="en-GB" sz="1100" spc="-1" strike="noStrike">
                <a:latin typeface="Arial"/>
              </a:rPr>
              <a:t>Astounding non-compliance” changing(event,(like(the(onset(or(worsening(of(a(health(challenge(they(feel(a(loss(of(control(</a:t>
            </a:r>
            <a:endParaRPr b="0" lang="en-GB" sz="1100" spc="-1" strike="noStrike">
              <a:latin typeface="Arial"/>
            </a:endParaRPr>
          </a:p>
          <a:p>
            <a:pPr marL="216000" indent="-216000">
              <a:lnSpc>
                <a:spcPct val="100000"/>
              </a:lnSpc>
            </a:pPr>
            <a:r>
              <a:rPr b="0" lang="en-GB" sz="1100" spc="-1" strike="noStrike">
                <a:latin typeface="Arial"/>
              </a:rPr>
              <a:t>that(may(threaten(their(safety,(they(experience(grief(at(the(loss(of(health,(ability,(or(dreams,(</a:t>
            </a:r>
            <a:endParaRPr b="0" lang="en-GB" sz="1100" spc="-1" strike="noStrike">
              <a:latin typeface="Arial"/>
            </a:endParaRPr>
          </a:p>
          <a:p>
            <a:pPr marL="216000" indent="-216000">
              <a:lnSpc>
                <a:spcPct val="100000"/>
              </a:lnSpc>
            </a:pPr>
            <a:r>
              <a:rPr b="0" lang="en-GB" sz="1100" spc="-1" strike="noStrike">
                <a:latin typeface="Arial"/>
              </a:rPr>
              <a:t>and(often(need(to(redefine(their(identity. Loss of dreams, how you thought your life would be. (Stages of grieving: Denial – Anger-Bargaining-Depression-Acceptance). May be framing illness as a  personal failing. Embarresment/shame that no longer fully healthy.</a:t>
            </a:r>
            <a:endParaRPr b="0" lang="en-GB" sz="1100" spc="-1" strike="noStrike">
              <a:latin typeface="Arial"/>
            </a:endParaRPr>
          </a:p>
          <a:p>
            <a:pPr marL="216000" indent="-216000">
              <a:lnSpc>
                <a:spcPct val="100000"/>
              </a:lnSpc>
            </a:pPr>
            <a:r>
              <a:rPr b="0" lang="en-GB" sz="2000" spc="-1" strike="noStrike">
                <a:latin typeface="Arial"/>
              </a:rPr>
              <a:t>Make them feel like they have an ally, someone who has their best interests at heart.Person needs understanding, empathy and support, not lots of pressure to make changes immediately. Improve self esteem. Regain sense of power &amp; control in life. – realaise they can affect the course of their illness by lifestyle changes they make.</a:t>
            </a:r>
            <a:endParaRPr b="0" lang="en-GB" sz="2000" spc="-1" strike="noStrike">
              <a:latin typeface="Arial"/>
            </a:endParaRPr>
          </a:p>
          <a:p>
            <a:pPr marL="216000" indent="-216000">
              <a:lnSpc>
                <a:spcPct val="100000"/>
              </a:lnSpc>
            </a:pPr>
            <a:r>
              <a:rPr b="0" lang="en-GB" sz="2000" spc="-1" strike="noStrike">
                <a:latin typeface="Arial"/>
              </a:rPr>
              <a:t>Meet with compassion not judgement, acknowledge and explore their experience,  ask what it was like receiving diagnosis, reflect their feelings, talk about any fears, encourage them to connect to others and ask for support</a:t>
            </a:r>
            <a:endParaRPr b="0" lang="en-GB" sz="2000" spc="-1" strike="noStrike">
              <a:latin typeface="Arial"/>
            </a:endParaRPr>
          </a:p>
          <a:p>
            <a:pPr marL="216000" indent="-216000">
              <a:lnSpc>
                <a:spcPct val="100000"/>
              </a:lnSpc>
            </a:pPr>
            <a:endParaRPr b="0" lang="en-GB" sz="2000" spc="-1" strike="noStrike">
              <a:latin typeface="Arial"/>
            </a:endParaRPr>
          </a:p>
        </p:txBody>
      </p:sp>
      <p:sp>
        <p:nvSpPr>
          <p:cNvPr id="505" name="TextShape 3"/>
          <p:cNvSpPr txBox="1"/>
          <p:nvPr/>
        </p:nvSpPr>
        <p:spPr>
          <a:xfrm>
            <a:off x="3850560" y="9428760"/>
            <a:ext cx="2945160" cy="496080"/>
          </a:xfrm>
          <a:prstGeom prst="rect">
            <a:avLst/>
          </a:prstGeom>
          <a:noFill/>
          <a:ln>
            <a:noFill/>
          </a:ln>
        </p:spPr>
        <p:txBody>
          <a:bodyPr anchor="b">
            <a:noAutofit/>
          </a:bodyPr>
          <a:p>
            <a:pPr algn="r">
              <a:lnSpc>
                <a:spcPct val="100000"/>
              </a:lnSpc>
            </a:pPr>
            <a:fld id="{1EAC74BA-D138-42EF-960A-27E1C8AABEFE}"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6" name="PlaceHolder 1"/>
          <p:cNvSpPr>
            <a:spLocks noGrp="1"/>
          </p:cNvSpPr>
          <p:nvPr>
            <p:ph type="sldImg"/>
          </p:nvPr>
        </p:nvSpPr>
        <p:spPr>
          <a:xfrm>
            <a:off x="917640" y="744480"/>
            <a:ext cx="4962240" cy="3722400"/>
          </a:xfrm>
          <a:prstGeom prst="rect">
            <a:avLst/>
          </a:prstGeom>
        </p:spPr>
      </p:sp>
      <p:sp>
        <p:nvSpPr>
          <p:cNvPr id="507" name="PlaceHolder 2"/>
          <p:cNvSpPr>
            <a:spLocks noGrp="1"/>
          </p:cNvSpPr>
          <p:nvPr>
            <p:ph type="body"/>
          </p:nvPr>
        </p:nvSpPr>
        <p:spPr>
          <a:xfrm>
            <a:off x="679680" y="4715280"/>
            <a:ext cx="5437800" cy="4466520"/>
          </a:xfrm>
          <a:prstGeom prst="rect">
            <a:avLst/>
          </a:prstGeom>
        </p:spPr>
        <p:txBody>
          <a:bodyPr>
            <a:normAutofit fontScale="35000"/>
          </a:bodyPr>
          <a:p>
            <a:pPr marL="216000" indent="-216000">
              <a:lnSpc>
                <a:spcPct val="100000"/>
              </a:lnSpc>
            </a:pPr>
            <a:r>
              <a:rPr b="1" lang="en-GB" sz="2000" spc="-1" strike="noStrike">
                <a:latin typeface="Arial"/>
              </a:rPr>
              <a:t>CONTEMPLATION STAGE </a:t>
            </a:r>
            <a:endParaRPr b="0" lang="en-GB" sz="2000" spc="-1" strike="noStrike">
              <a:latin typeface="Arial"/>
            </a:endParaRPr>
          </a:p>
          <a:p>
            <a:pPr marL="216000" indent="-216000">
              <a:lnSpc>
                <a:spcPct val="100000"/>
              </a:lnSpc>
            </a:pPr>
            <a:r>
              <a:rPr b="0" lang="en-GB" sz="2000" spc="-1" strike="noStrike">
                <a:latin typeface="Arial"/>
              </a:rPr>
              <a:t>During the contemplation stage, patients are ambivalent about changing. Giving up an enjoyed behavior causes them to feel a sense of loss despite the perceived gain. During this stage, patients assess barriers (e.g., time, expense, hassle, fear, “I know I need to, doc, but ...”) as well as the benefits of change.  Struggle with ambivalence – weighing pros and cons of current behaviour and benefits and barriers to change. It is not unusual for pts to spend years in the contemplation stage, which physicians can easily recognize by their “yes, but” statements. Empathy, validation, praise and encouragement are necessary during all stages but especially when patients struggle with ambivalence and doubt their ability to accomplish the change. Physicians may find statements such as the following to be useful: “Yes, it is difficult. What difficult things have you accomplished in the past?” or “I've seen you handle some tough stuff, I know you'll be able to conquer this.” A successful approach calls for physicians to ask patients about possible strategies to overcome barriers and then arrive at a commitment to </a:t>
            </a:r>
            <a:endParaRPr b="0" lang="en-GB" sz="2000" spc="-1" strike="noStrike">
              <a:latin typeface="Arial"/>
            </a:endParaRPr>
          </a:p>
          <a:p>
            <a:pPr marL="216000" indent="-216000">
              <a:lnSpc>
                <a:spcPct val="100000"/>
              </a:lnSpc>
            </a:pPr>
            <a:r>
              <a:rPr b="0" lang="en-GB" sz="1100" spc="-1" strike="noStrike">
                <a:latin typeface="Arial"/>
              </a:rPr>
              <a:t>Goal: patient will examine benefits and barriers to change. </a:t>
            </a:r>
            <a:endParaRPr b="0" lang="en-GB" sz="1100" spc="-1" strike="noStrike">
              <a:latin typeface="Arial"/>
            </a:endParaRPr>
          </a:p>
          <a:p>
            <a:pPr marL="216000" indent="-216000">
              <a:lnSpc>
                <a:spcPct val="100000"/>
              </a:lnSpc>
            </a:pPr>
            <a:r>
              <a:rPr b="0" lang="en-GB" sz="1100" spc="-1" strike="noStrike">
                <a:latin typeface="Arial"/>
              </a:rPr>
              <a:t>“</a:t>
            </a:r>
            <a:r>
              <a:rPr b="0" lang="en-GB" sz="1100" spc="-1" strike="noStrike">
                <a:latin typeface="Arial"/>
              </a:rPr>
              <a:t>Why do you want to change at this time?” </a:t>
            </a:r>
            <a:endParaRPr b="0" lang="en-GB" sz="1100" spc="-1" strike="noStrike">
              <a:latin typeface="Arial"/>
            </a:endParaRPr>
          </a:p>
          <a:p>
            <a:pPr marL="216000" indent="-216000">
              <a:lnSpc>
                <a:spcPct val="100000"/>
              </a:lnSpc>
            </a:pPr>
            <a:r>
              <a:rPr b="0" lang="en-GB" sz="1100" spc="-1" strike="noStrike">
                <a:latin typeface="Arial"/>
              </a:rPr>
              <a:t>“</a:t>
            </a:r>
            <a:r>
              <a:rPr b="0" lang="en-GB" sz="1100" spc="-1" strike="noStrike">
                <a:latin typeface="Arial"/>
              </a:rPr>
              <a:t>What were the reasons for not changing?” </a:t>
            </a:r>
            <a:endParaRPr b="0" lang="en-GB" sz="1100" spc="-1" strike="noStrike">
              <a:latin typeface="Arial"/>
            </a:endParaRPr>
          </a:p>
          <a:p>
            <a:pPr marL="216000" indent="-216000">
              <a:lnSpc>
                <a:spcPct val="100000"/>
              </a:lnSpc>
            </a:pPr>
            <a:r>
              <a:rPr b="0" lang="en-GB" sz="1100" spc="-1" strike="noStrike">
                <a:latin typeface="Arial"/>
              </a:rPr>
              <a:t>“</a:t>
            </a:r>
            <a:r>
              <a:rPr b="0" lang="en-GB" sz="1100" spc="-1" strike="noStrike">
                <a:latin typeface="Arial"/>
              </a:rPr>
              <a:t>What would keep you from changing at this </a:t>
            </a:r>
            <a:endParaRPr b="0" lang="en-GB" sz="1100" spc="-1" strike="noStrike">
              <a:latin typeface="Arial"/>
            </a:endParaRPr>
          </a:p>
          <a:p>
            <a:pPr marL="216000" indent="-216000">
              <a:lnSpc>
                <a:spcPct val="100000"/>
              </a:lnSpc>
            </a:pPr>
            <a:endParaRPr b="0" lang="en-GB" sz="1100" spc="-1" strike="noStrike">
              <a:latin typeface="Arial"/>
            </a:endParaRPr>
          </a:p>
        </p:txBody>
      </p:sp>
      <p:sp>
        <p:nvSpPr>
          <p:cNvPr id="508" name="TextShape 3"/>
          <p:cNvSpPr txBox="1"/>
          <p:nvPr/>
        </p:nvSpPr>
        <p:spPr>
          <a:xfrm>
            <a:off x="3850560" y="9428760"/>
            <a:ext cx="2945160" cy="496080"/>
          </a:xfrm>
          <a:prstGeom prst="rect">
            <a:avLst/>
          </a:prstGeom>
          <a:noFill/>
          <a:ln>
            <a:noFill/>
          </a:ln>
        </p:spPr>
        <p:txBody>
          <a:bodyPr anchor="b">
            <a:noAutofit/>
          </a:bodyPr>
          <a:p>
            <a:pPr algn="r">
              <a:lnSpc>
                <a:spcPct val="100000"/>
              </a:lnSpc>
            </a:pPr>
            <a:fld id="{07B9CF9B-ABD6-4B4E-8455-423DA0FF8ED2}"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9" name="PlaceHolder 1"/>
          <p:cNvSpPr>
            <a:spLocks noGrp="1"/>
          </p:cNvSpPr>
          <p:nvPr>
            <p:ph type="sldImg"/>
          </p:nvPr>
        </p:nvSpPr>
        <p:spPr>
          <a:xfrm>
            <a:off x="917640" y="744480"/>
            <a:ext cx="4962240" cy="3722400"/>
          </a:xfrm>
          <a:prstGeom prst="rect">
            <a:avLst/>
          </a:prstGeom>
        </p:spPr>
      </p:sp>
      <p:sp>
        <p:nvSpPr>
          <p:cNvPr id="510" name="PlaceHolder 2"/>
          <p:cNvSpPr>
            <a:spLocks noGrp="1"/>
          </p:cNvSpPr>
          <p:nvPr>
            <p:ph type="body"/>
          </p:nvPr>
        </p:nvSpPr>
        <p:spPr>
          <a:xfrm>
            <a:off x="679680" y="4715280"/>
            <a:ext cx="5437800" cy="4466520"/>
          </a:xfrm>
          <a:prstGeom prst="rect">
            <a:avLst/>
          </a:prstGeom>
        </p:spPr>
        <p:txBody>
          <a:bodyPr>
            <a:normAutofit/>
          </a:bodyPr>
          <a:p>
            <a:pPr marL="216000" indent="-216000">
              <a:lnSpc>
                <a:spcPct val="100000"/>
              </a:lnSpc>
            </a:pPr>
            <a:r>
              <a:rPr b="1" lang="en-GB" sz="2000" spc="-1" strike="noStrike">
                <a:latin typeface="Arial"/>
              </a:rPr>
              <a:t>ACTION STAGE </a:t>
            </a:r>
            <a:endParaRPr b="0" lang="en-GB" sz="2000" spc="-1" strike="noStrike">
              <a:latin typeface="Arial"/>
            </a:endParaRPr>
          </a:p>
          <a:p>
            <a:pPr marL="216000" indent="-216000">
              <a:lnSpc>
                <a:spcPct val="100000"/>
              </a:lnSpc>
            </a:pPr>
            <a:r>
              <a:rPr b="0" lang="en-GB" sz="2000" spc="-1" strike="noStrike">
                <a:latin typeface="Arial"/>
              </a:rPr>
              <a:t>The action stage is the one that most physicians are eager to see their patients reach. Many failed New Year's resolutions </a:t>
            </a:r>
            <a:endParaRPr b="0" lang="en-GB" sz="2000" spc="-1" strike="noStrike">
              <a:latin typeface="Arial"/>
            </a:endParaRPr>
          </a:p>
          <a:p>
            <a:pPr marL="216000" indent="-216000">
              <a:lnSpc>
                <a:spcPct val="100000"/>
              </a:lnSpc>
            </a:pPr>
            <a:r>
              <a:rPr b="0" lang="en-GB" sz="2000" spc="-1" strike="noStrike">
                <a:latin typeface="Arial"/>
              </a:rPr>
              <a:t>provide evidence that if the prior stages have been glossed over, action itself is often not enough. Any action taken by patients should be praised because it demonstrates the desire for lifestyle change. </a:t>
            </a:r>
            <a:endParaRPr b="0" lang="en-GB" sz="2000" spc="-1" strike="noStrike">
              <a:latin typeface="Arial"/>
            </a:endParaRPr>
          </a:p>
          <a:p>
            <a:pPr marL="216000" indent="-216000">
              <a:lnSpc>
                <a:spcPct val="100000"/>
              </a:lnSpc>
            </a:pPr>
            <a:r>
              <a:rPr b="0" lang="en-GB" sz="2000" spc="-1" strike="noStrike">
                <a:latin typeface="Arial"/>
              </a:rPr>
              <a:t>Remove all treats from cupboard, pour last beer down drain, throw cigarettes away. Most obviously busy period, requiring most time and energy.</a:t>
            </a:r>
            <a:endParaRPr b="0" lang="en-GB" sz="2000" spc="-1" strike="noStrike">
              <a:latin typeface="Arial"/>
            </a:endParaRPr>
          </a:p>
          <a:p>
            <a:pPr marL="216000" indent="-216000">
              <a:lnSpc>
                <a:spcPct val="100000"/>
              </a:lnSpc>
            </a:pPr>
            <a:endParaRPr b="0" lang="en-GB" sz="2000" spc="-1" strike="noStrike">
              <a:latin typeface="Arial"/>
            </a:endParaRPr>
          </a:p>
        </p:txBody>
      </p:sp>
      <p:sp>
        <p:nvSpPr>
          <p:cNvPr id="511" name="TextShape 3"/>
          <p:cNvSpPr txBox="1"/>
          <p:nvPr/>
        </p:nvSpPr>
        <p:spPr>
          <a:xfrm>
            <a:off x="3850560" y="9428760"/>
            <a:ext cx="2945160" cy="496080"/>
          </a:xfrm>
          <a:prstGeom prst="rect">
            <a:avLst/>
          </a:prstGeom>
          <a:noFill/>
          <a:ln>
            <a:noFill/>
          </a:ln>
        </p:spPr>
        <p:txBody>
          <a:bodyPr anchor="b">
            <a:noAutofit/>
          </a:bodyPr>
          <a:p>
            <a:pPr algn="r">
              <a:lnSpc>
                <a:spcPct val="100000"/>
              </a:lnSpc>
            </a:pPr>
            <a:fld id="{9DA5A49F-DB73-40FF-810E-D1BF84D4E7B5}"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2" name="PlaceHolder 1"/>
          <p:cNvSpPr>
            <a:spLocks noGrp="1"/>
          </p:cNvSpPr>
          <p:nvPr>
            <p:ph type="sldImg"/>
          </p:nvPr>
        </p:nvSpPr>
        <p:spPr>
          <a:xfrm>
            <a:off x="917640" y="744480"/>
            <a:ext cx="4962240" cy="3722400"/>
          </a:xfrm>
          <a:prstGeom prst="rect">
            <a:avLst/>
          </a:prstGeom>
        </p:spPr>
      </p:sp>
      <p:sp>
        <p:nvSpPr>
          <p:cNvPr id="513" name="PlaceHolder 2"/>
          <p:cNvSpPr>
            <a:spLocks noGrp="1"/>
          </p:cNvSpPr>
          <p:nvPr>
            <p:ph type="body"/>
          </p:nvPr>
        </p:nvSpPr>
        <p:spPr>
          <a:xfrm>
            <a:off x="679680" y="4715280"/>
            <a:ext cx="5437800" cy="4466520"/>
          </a:xfrm>
          <a:prstGeom prst="rect">
            <a:avLst/>
          </a:prstGeom>
        </p:spPr>
        <p:txBody>
          <a:bodyPr>
            <a:normAutofit fontScale="40000"/>
          </a:bodyPr>
          <a:p>
            <a:pPr marL="216000" indent="-216000">
              <a:lnSpc>
                <a:spcPct val="100000"/>
              </a:lnSpc>
            </a:pPr>
            <a:endParaRPr b="0" lang="en-GB" sz="2000" spc="-1" strike="noStrike">
              <a:latin typeface="Arial"/>
            </a:endParaRPr>
          </a:p>
          <a:p>
            <a:pPr marL="216000" indent="-216000">
              <a:lnSpc>
                <a:spcPct val="100000"/>
              </a:lnSpc>
            </a:pPr>
            <a:r>
              <a:rPr b="1" lang="en-GB" sz="2000" spc="-1" strike="noStrike">
                <a:latin typeface="Arial"/>
              </a:rPr>
              <a:t>MAINTENANCE AND RELAPSE PREVENTION </a:t>
            </a:r>
            <a:endParaRPr b="0" lang="en-GB" sz="2000" spc="-1" strike="noStrike">
              <a:latin typeface="Arial"/>
            </a:endParaRPr>
          </a:p>
          <a:p>
            <a:pPr marL="216000" indent="-216000">
              <a:lnSpc>
                <a:spcPct val="100000"/>
              </a:lnSpc>
            </a:pPr>
            <a:r>
              <a:rPr b="0" lang="en-GB" sz="2000" spc="-1" strike="noStrike">
                <a:latin typeface="Arial"/>
              </a:rPr>
              <a:t>Maintenance and relapse prevention involve incorporating the new behavior “over the long haul.” Discouragement over occasional “slips” may halt the change process and result in the patient giving up. However, most patients find themselves “recycling” through the stages of change several times before the change becomes truly established. </a:t>
            </a:r>
            <a:endParaRPr b="0" lang="en-GB" sz="2000" spc="-1" strike="noStrike">
              <a:latin typeface="Arial"/>
            </a:endParaRPr>
          </a:p>
          <a:p>
            <a:pPr marL="216000" indent="-216000">
              <a:lnSpc>
                <a:spcPct val="100000"/>
              </a:lnSpc>
            </a:pPr>
            <a:r>
              <a:rPr b="0" lang="en-GB" sz="2000" spc="-1" strike="noStrike">
                <a:latin typeface="Arial"/>
              </a:rPr>
              <a:t>Relapses bound to happen – good to learn from them eg smoker relapses learn best avoid smoke-filled environments</a:t>
            </a:r>
            <a:endParaRPr b="0" lang="en-GB" sz="2000" spc="-1" strike="noStrike">
              <a:latin typeface="Arial"/>
            </a:endParaRPr>
          </a:p>
          <a:p>
            <a:pPr marL="216000" indent="-216000">
              <a:lnSpc>
                <a:spcPct val="100000"/>
              </a:lnSpc>
            </a:pPr>
            <a:r>
              <a:rPr b="0" lang="en-GB" sz="2000" spc="-1" strike="noStrike">
                <a:latin typeface="Arial"/>
              </a:rPr>
              <a:t>Clients learn to order from menu rather than go to all you can eat buffet</a:t>
            </a:r>
            <a:endParaRPr b="0" lang="en-GB" sz="2000" spc="-1" strike="noStrike">
              <a:latin typeface="Arial"/>
            </a:endParaRPr>
          </a:p>
          <a:p>
            <a:pPr marL="216000" indent="-216000">
              <a:lnSpc>
                <a:spcPct val="100000"/>
              </a:lnSpc>
            </a:pPr>
            <a:r>
              <a:rPr b="0" lang="en-GB" sz="2000" spc="-1" strike="noStrike">
                <a:latin typeface="Arial"/>
              </a:rPr>
              <a:t>Focusing on the successful part of the plan (“You did it for six days; what made that work?”) shifts the focus from failure, promotes problem solving and offers encouragement. The goal here is to support patients and re-engage their efforts in the change process. They should be left with a sense of realistic goals to prevent discouragement, and their positive steps toward behavior change should be acknowledged.</a:t>
            </a:r>
            <a:endParaRPr b="0" lang="en-GB" sz="2000" spc="-1" strike="noStrike">
              <a:latin typeface="Arial"/>
            </a:endParaRPr>
          </a:p>
          <a:p>
            <a:pPr marL="216000" indent="-216000">
              <a:lnSpc>
                <a:spcPct val="100000"/>
              </a:lnSpc>
            </a:pPr>
            <a:endParaRPr b="0" lang="en-GB" sz="2000" spc="-1" strike="noStrike">
              <a:latin typeface="Arial"/>
            </a:endParaRPr>
          </a:p>
        </p:txBody>
      </p:sp>
      <p:sp>
        <p:nvSpPr>
          <p:cNvPr id="514" name="TextShape 3"/>
          <p:cNvSpPr txBox="1"/>
          <p:nvPr/>
        </p:nvSpPr>
        <p:spPr>
          <a:xfrm>
            <a:off x="3850560" y="9428760"/>
            <a:ext cx="2945160" cy="496080"/>
          </a:xfrm>
          <a:prstGeom prst="rect">
            <a:avLst/>
          </a:prstGeom>
          <a:noFill/>
          <a:ln>
            <a:noFill/>
          </a:ln>
        </p:spPr>
        <p:txBody>
          <a:bodyPr anchor="b">
            <a:noAutofit/>
          </a:bodyPr>
          <a:p>
            <a:pPr algn="r">
              <a:lnSpc>
                <a:spcPct val="100000"/>
              </a:lnSpc>
            </a:pPr>
            <a:fld id="{20D16961-314E-4485-9F16-0E2F9011BBB9}"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5" name="PlaceHolder 1"/>
          <p:cNvSpPr>
            <a:spLocks noGrp="1"/>
          </p:cNvSpPr>
          <p:nvPr>
            <p:ph type="sldImg"/>
          </p:nvPr>
        </p:nvSpPr>
        <p:spPr>
          <a:xfrm>
            <a:off x="917640" y="744480"/>
            <a:ext cx="4962240" cy="3722400"/>
          </a:xfrm>
          <a:prstGeom prst="rect">
            <a:avLst/>
          </a:prstGeom>
        </p:spPr>
      </p:sp>
      <p:sp>
        <p:nvSpPr>
          <p:cNvPr id="516" name="PlaceHolder 2"/>
          <p:cNvSpPr>
            <a:spLocks noGrp="1"/>
          </p:cNvSpPr>
          <p:nvPr>
            <p:ph type="body"/>
          </p:nvPr>
        </p:nvSpPr>
        <p:spPr>
          <a:xfrm>
            <a:off x="679680" y="4715280"/>
            <a:ext cx="5437800" cy="4466520"/>
          </a:xfrm>
          <a:prstGeom prst="rect">
            <a:avLst/>
          </a:prstGeom>
        </p:spPr>
        <p:txBody>
          <a:bodyPr>
            <a:normAutofit/>
          </a:bodyPr>
          <a:p>
            <a:pPr marL="216000" indent="-216000">
              <a:lnSpc>
                <a:spcPct val="100000"/>
              </a:lnSpc>
            </a:pPr>
            <a:r>
              <a:rPr b="0" lang="en-GB" sz="2000" spc="-1" strike="noStrike">
                <a:latin typeface="Arial"/>
              </a:rPr>
              <a:t>Ways to overcome barriers and things that can be done before next visit.</a:t>
            </a:r>
            <a:endParaRPr b="0" lang="en-GB" sz="2000" spc="-1" strike="noStrike">
              <a:latin typeface="Arial"/>
            </a:endParaRPr>
          </a:p>
        </p:txBody>
      </p:sp>
      <p:sp>
        <p:nvSpPr>
          <p:cNvPr id="517" name="TextShape 3"/>
          <p:cNvSpPr txBox="1"/>
          <p:nvPr/>
        </p:nvSpPr>
        <p:spPr>
          <a:xfrm>
            <a:off x="3850560" y="9428760"/>
            <a:ext cx="2945160" cy="496080"/>
          </a:xfrm>
          <a:prstGeom prst="rect">
            <a:avLst/>
          </a:prstGeom>
          <a:noFill/>
          <a:ln>
            <a:noFill/>
          </a:ln>
        </p:spPr>
        <p:txBody>
          <a:bodyPr anchor="b">
            <a:noAutofit/>
          </a:bodyPr>
          <a:p>
            <a:pPr algn="r">
              <a:lnSpc>
                <a:spcPct val="100000"/>
              </a:lnSpc>
            </a:pPr>
            <a:fld id="{753EE96E-32D9-4D66-95E8-14B4E7A6BFF2}"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8" name="PlaceHolder 1"/>
          <p:cNvSpPr>
            <a:spLocks noGrp="1"/>
          </p:cNvSpPr>
          <p:nvPr>
            <p:ph type="sldImg"/>
          </p:nvPr>
        </p:nvSpPr>
        <p:spPr>
          <a:xfrm>
            <a:off x="917640" y="744480"/>
            <a:ext cx="4962240" cy="3722400"/>
          </a:xfrm>
          <a:prstGeom prst="rect">
            <a:avLst/>
          </a:prstGeom>
        </p:spPr>
      </p:sp>
      <p:sp>
        <p:nvSpPr>
          <p:cNvPr id="519" name="PlaceHolder 2"/>
          <p:cNvSpPr>
            <a:spLocks noGrp="1"/>
          </p:cNvSpPr>
          <p:nvPr>
            <p:ph type="body"/>
          </p:nvPr>
        </p:nvSpPr>
        <p:spPr>
          <a:xfrm>
            <a:off x="679680" y="4715280"/>
            <a:ext cx="5437800" cy="4466520"/>
          </a:xfrm>
          <a:prstGeom prst="rect">
            <a:avLst/>
          </a:prstGeom>
        </p:spPr>
        <p:txBody>
          <a:bodyPr>
            <a:normAutofit/>
          </a:bodyPr>
          <a:p>
            <a:pPr marL="216000" indent="-216000">
              <a:lnSpc>
                <a:spcPct val="100000"/>
              </a:lnSpc>
            </a:pPr>
            <a:r>
              <a:rPr b="0" lang="en-GB" sz="1200" spc="-1" strike="noStrike">
                <a:latin typeface="Arial"/>
              </a:rPr>
              <a:t>Why ?</a:t>
            </a:r>
            <a:endParaRPr b="0" lang="en-GB" sz="1200" spc="-1" strike="noStrike">
              <a:latin typeface="Arial"/>
            </a:endParaRPr>
          </a:p>
          <a:p>
            <a:pPr marL="216000" indent="-216000">
              <a:lnSpc>
                <a:spcPct val="100000"/>
              </a:lnSpc>
            </a:pPr>
            <a:r>
              <a:rPr b="0" lang="en-GB" sz="1200" spc="-1" strike="noStrike">
                <a:latin typeface="Arial"/>
              </a:rPr>
              <a:t>What would change in your life for the better ?</a:t>
            </a:r>
            <a:endParaRPr b="0" lang="en-GB" sz="1200" spc="-1" strike="noStrike">
              <a:latin typeface="Arial"/>
            </a:endParaRPr>
          </a:p>
          <a:p>
            <a:pPr marL="216000" indent="-216000">
              <a:lnSpc>
                <a:spcPct val="100000"/>
              </a:lnSpc>
            </a:pPr>
            <a:r>
              <a:rPr b="0" lang="en-GB" sz="1200" spc="-1" strike="noStrike">
                <a:latin typeface="Arial"/>
              </a:rPr>
              <a:t>How rate current health scale of 1-10 ? Why not a 1 ?</a:t>
            </a:r>
            <a:endParaRPr b="0" lang="en-GB" sz="1200" spc="-1" strike="noStrike">
              <a:latin typeface="Arial"/>
            </a:endParaRPr>
          </a:p>
          <a:p>
            <a:pPr marL="216000" indent="-216000">
              <a:lnSpc>
                <a:spcPct val="100000"/>
              </a:lnSpc>
            </a:pPr>
            <a:r>
              <a:rPr b="0" lang="en-GB" sz="1200" spc="-1" strike="noStrike">
                <a:latin typeface="Arial"/>
              </a:rPr>
              <a:t>Tell me 3 things that would positively change in your life if your health was 10/10</a:t>
            </a:r>
            <a:endParaRPr b="0" lang="en-GB" sz="1200" spc="-1" strike="noStrike">
              <a:latin typeface="Arial"/>
            </a:endParaRPr>
          </a:p>
          <a:p>
            <a:pPr marL="216000" indent="-216000">
              <a:lnSpc>
                <a:spcPct val="100000"/>
              </a:lnSpc>
            </a:pPr>
            <a:r>
              <a:rPr b="0" lang="en-GB" sz="1200" spc="-1" strike="noStrike">
                <a:latin typeface="Arial"/>
              </a:rPr>
              <a:t>Now lets look at 3 reasons why you might not want to change your diet/lifestyle ?</a:t>
            </a:r>
            <a:endParaRPr b="0" lang="en-GB" sz="1200" spc="-1" strike="noStrike">
              <a:latin typeface="Arial"/>
            </a:endParaRPr>
          </a:p>
          <a:p>
            <a:pPr marL="216000" indent="-216000">
              <a:lnSpc>
                <a:spcPct val="100000"/>
              </a:lnSpc>
            </a:pPr>
            <a:r>
              <a:rPr b="0" lang="en-GB" sz="1200" spc="-1" strike="noStrike">
                <a:latin typeface="Arial"/>
              </a:rPr>
              <a:t>List 3 reasons why you want to change your diet and lifestyle </a:t>
            </a:r>
            <a:endParaRPr b="0" lang="en-GB" sz="1200" spc="-1" strike="noStrike">
              <a:latin typeface="Arial"/>
            </a:endParaRPr>
          </a:p>
          <a:p>
            <a:pPr marL="216000" indent="-216000">
              <a:lnSpc>
                <a:spcPct val="100000"/>
              </a:lnSpc>
            </a:pPr>
            <a:r>
              <a:rPr b="0" lang="en-GB" sz="1200" spc="-1" strike="noStrike">
                <a:latin typeface="Arial"/>
              </a:rPr>
              <a:t>What would need to change in your life in order to attain that goal ?</a:t>
            </a:r>
            <a:endParaRPr b="0" lang="en-GB" sz="1200" spc="-1" strike="noStrike">
              <a:latin typeface="Arial"/>
            </a:endParaRPr>
          </a:p>
          <a:p>
            <a:pPr marL="216000" indent="-216000">
              <a:lnSpc>
                <a:spcPct val="100000"/>
              </a:lnSpc>
            </a:pPr>
            <a:r>
              <a:rPr b="0" lang="en-GB" sz="1200" spc="-1" strike="noStrike">
                <a:latin typeface="Arial"/>
              </a:rPr>
              <a:t>How would your life look in 6/12 months time if you achieved your goal.</a:t>
            </a:r>
            <a:endParaRPr b="0" lang="en-GB" sz="1200" spc="-1" strike="noStrike">
              <a:latin typeface="Arial"/>
            </a:endParaRPr>
          </a:p>
          <a:p>
            <a:pPr marL="216000" indent="-216000">
              <a:lnSpc>
                <a:spcPct val="100000"/>
              </a:lnSpc>
            </a:pPr>
            <a:r>
              <a:rPr b="0" lang="en-GB" sz="1200" spc="-1" strike="noStrike">
                <a:latin typeface="Arial"/>
              </a:rPr>
              <a:t>How would your life look in x years if you made no change ?</a:t>
            </a:r>
            <a:endParaRPr b="0" lang="en-GB" sz="1200" spc="-1" strike="noStrike">
              <a:latin typeface="Arial"/>
            </a:endParaRPr>
          </a:p>
          <a:p>
            <a:pPr marL="216000" indent="-216000">
              <a:lnSpc>
                <a:spcPct val="100000"/>
              </a:lnSpc>
            </a:pPr>
            <a:r>
              <a:rPr b="0" lang="en-GB" sz="1200" spc="-1" strike="noStrike">
                <a:latin typeface="Arial"/>
              </a:rPr>
              <a:t>What would have to change to improve that to ?</a:t>
            </a:r>
            <a:endParaRPr b="0" lang="en-GB" sz="1200" spc="-1" strike="noStrike">
              <a:latin typeface="Arial"/>
            </a:endParaRPr>
          </a:p>
          <a:p>
            <a:pPr marL="216000" indent="-216000">
              <a:lnSpc>
                <a:spcPct val="100000"/>
              </a:lnSpc>
            </a:pPr>
            <a:r>
              <a:rPr b="0" lang="en-GB" sz="1200" spc="-1" strike="noStrike">
                <a:latin typeface="Arial"/>
              </a:rPr>
              <a:t>Listen for vision, value, purpose and committment</a:t>
            </a:r>
            <a:endParaRPr b="0" lang="en-GB" sz="1200" spc="-1" strike="noStrike">
              <a:latin typeface="Arial"/>
            </a:endParaRPr>
          </a:p>
          <a:p>
            <a:pPr marL="216000" indent="-216000">
              <a:lnSpc>
                <a:spcPct val="100000"/>
              </a:lnSpc>
            </a:pPr>
            <a:r>
              <a:rPr b="0" lang="en-GB" sz="1200" spc="-1" strike="noStrike">
                <a:latin typeface="Arial"/>
              </a:rPr>
              <a:t>Listen for the big 5 – 1. Focus – Goal feasibility; 2. Mindset/Attitude  3. Skills &amp; Capabilities  4. Habilts, practises and patterns  5. Energy – follow the energy</a:t>
            </a:r>
            <a:endParaRPr b="0" lang="en-GB" sz="1200" spc="-1" strike="noStrike">
              <a:latin typeface="Arial"/>
            </a:endParaRPr>
          </a:p>
          <a:p>
            <a:pPr marL="216000" indent="-216000">
              <a:lnSpc>
                <a:spcPct val="100000"/>
              </a:lnSpc>
            </a:pPr>
            <a:r>
              <a:rPr b="0" lang="en-GB" sz="1200" spc="-1" strike="noStrike">
                <a:latin typeface="Arial"/>
              </a:rPr>
              <a:t>Use of Powerful questions – evoke possibility, don’t presume an answer, get client to positive mindset, promote deep thinking</a:t>
            </a:r>
            <a:endParaRPr b="0" lang="en-GB" sz="1200" spc="-1" strike="noStrike">
              <a:latin typeface="Arial"/>
            </a:endParaRPr>
          </a:p>
          <a:p>
            <a:pPr marL="216000" indent="-216000">
              <a:lnSpc>
                <a:spcPct val="100000"/>
              </a:lnSpc>
            </a:pPr>
            <a:endParaRPr b="0" lang="en-GB" sz="1200" spc="-1" strike="noStrike">
              <a:latin typeface="Arial"/>
            </a:endParaRPr>
          </a:p>
        </p:txBody>
      </p:sp>
      <p:sp>
        <p:nvSpPr>
          <p:cNvPr id="520" name="TextShape 3"/>
          <p:cNvSpPr txBox="1"/>
          <p:nvPr/>
        </p:nvSpPr>
        <p:spPr>
          <a:xfrm>
            <a:off x="3850560" y="9428760"/>
            <a:ext cx="2945160" cy="496080"/>
          </a:xfrm>
          <a:prstGeom prst="rect">
            <a:avLst/>
          </a:prstGeom>
          <a:noFill/>
          <a:ln>
            <a:noFill/>
          </a:ln>
        </p:spPr>
        <p:txBody>
          <a:bodyPr anchor="b">
            <a:noAutofit/>
          </a:bodyPr>
          <a:p>
            <a:pPr algn="r">
              <a:lnSpc>
                <a:spcPct val="100000"/>
              </a:lnSpc>
            </a:pPr>
            <a:fld id="{D8C3805C-D5EA-4FB9-A83E-CE4AAC1C7267}"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3" name="PlaceHolder 1"/>
          <p:cNvSpPr>
            <a:spLocks noGrp="1"/>
          </p:cNvSpPr>
          <p:nvPr>
            <p:ph type="sldImg"/>
          </p:nvPr>
        </p:nvSpPr>
        <p:spPr>
          <a:xfrm>
            <a:off x="917640" y="744480"/>
            <a:ext cx="4962240" cy="3722400"/>
          </a:xfrm>
          <a:prstGeom prst="rect">
            <a:avLst/>
          </a:prstGeom>
        </p:spPr>
      </p:sp>
      <p:sp>
        <p:nvSpPr>
          <p:cNvPr id="474" name="PlaceHolder 2"/>
          <p:cNvSpPr>
            <a:spLocks noGrp="1"/>
          </p:cNvSpPr>
          <p:nvPr>
            <p:ph type="body"/>
          </p:nvPr>
        </p:nvSpPr>
        <p:spPr>
          <a:xfrm>
            <a:off x="679680" y="4715280"/>
            <a:ext cx="5437800" cy="4466520"/>
          </a:xfrm>
          <a:prstGeom prst="rect">
            <a:avLst/>
          </a:prstGeom>
        </p:spPr>
        <p:txBody>
          <a:bodyPr>
            <a:normAutofit/>
          </a:bodyPr>
          <a:p>
            <a:pPr>
              <a:lnSpc>
                <a:spcPct val="100000"/>
              </a:lnSpc>
              <a:spcBef>
                <a:spcPts val="360"/>
              </a:spcBef>
            </a:pPr>
            <a:r>
              <a:rPr b="0" lang="en-GB" sz="1200" spc="-1" strike="noStrike">
                <a:latin typeface="Arial"/>
              </a:rPr>
              <a:t>As healthcare practitioners,taking a full case history and giving expert advice is often the straightforward part of the job. Getting clients to implement your recommendations can be much more difficult. The reason is clear – information overload and hectic lifestyles make advice easy to access but challenging to put into practice. Too often clients get caught in the vicious circle of stress and health issues coupled with not making time for self-care and health-promoting practices. The best assessments, advice and supplements may be ineffective without consistent behaviour supporting nutrition, sleep, stress reduction and appropriate exercise, leading to unwell, unhappy clients and unfulfilled practitioners.</a:t>
            </a:r>
            <a:endParaRPr b="0" lang="en-GB" sz="1200" spc="-1" strike="noStrike">
              <a:latin typeface="Arial"/>
            </a:endParaRPr>
          </a:p>
          <a:p>
            <a:pPr>
              <a:lnSpc>
                <a:spcPct val="100000"/>
              </a:lnSpc>
              <a:spcBef>
                <a:spcPts val="360"/>
              </a:spcBef>
            </a:pPr>
            <a:endParaRPr b="0" lang="en-GB" sz="1200" spc="-1" strike="noStrike">
              <a:latin typeface="Arial"/>
            </a:endParaRPr>
          </a:p>
          <a:p>
            <a:pPr>
              <a:lnSpc>
                <a:spcPct val="100000"/>
              </a:lnSpc>
              <a:spcBef>
                <a:spcPts val="360"/>
              </a:spcBef>
            </a:pPr>
            <a:endParaRPr b="0" lang="en-GB" sz="1200" spc="-1" strike="noStrike">
              <a:latin typeface="Arial"/>
            </a:endParaRPr>
          </a:p>
          <a:p>
            <a:pPr>
              <a:lnSpc>
                <a:spcPct val="100000"/>
              </a:lnSpc>
              <a:spcBef>
                <a:spcPts val="360"/>
              </a:spcBef>
            </a:pPr>
            <a:r>
              <a:rPr b="0" lang="en-GB" sz="2000" spc="-1" strike="noStrike">
                <a:latin typeface="Arial"/>
              </a:rPr>
              <a:t>We all know where we want to be, it’s reaching it that’s difficult</a:t>
            </a:r>
            <a:endParaRPr b="0" lang="en-GB" sz="2000" spc="-1" strike="noStrike">
              <a:latin typeface="Arial"/>
            </a:endParaRPr>
          </a:p>
          <a:p>
            <a:pPr>
              <a:lnSpc>
                <a:spcPct val="100000"/>
              </a:lnSpc>
            </a:pPr>
            <a:endParaRPr b="0" lang="en-GB" sz="2000" spc="-1" strike="noStrike">
              <a:latin typeface="Arial"/>
            </a:endParaRPr>
          </a:p>
        </p:txBody>
      </p:sp>
      <p:sp>
        <p:nvSpPr>
          <p:cNvPr id="475" name="TextShape 3"/>
          <p:cNvSpPr txBox="1"/>
          <p:nvPr/>
        </p:nvSpPr>
        <p:spPr>
          <a:xfrm>
            <a:off x="3850560" y="9428760"/>
            <a:ext cx="2945160" cy="496080"/>
          </a:xfrm>
          <a:prstGeom prst="rect">
            <a:avLst/>
          </a:prstGeom>
          <a:noFill/>
          <a:ln>
            <a:noFill/>
          </a:ln>
        </p:spPr>
        <p:txBody>
          <a:bodyPr anchor="b">
            <a:noAutofit/>
          </a:bodyPr>
          <a:p>
            <a:pPr algn="r">
              <a:lnSpc>
                <a:spcPct val="100000"/>
              </a:lnSpc>
            </a:pPr>
            <a:fld id="{A1BBB642-33A1-464C-BEAD-E9D4A48808BE}"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1" name="PlaceHolder 1"/>
          <p:cNvSpPr>
            <a:spLocks noGrp="1"/>
          </p:cNvSpPr>
          <p:nvPr>
            <p:ph type="sldImg"/>
          </p:nvPr>
        </p:nvSpPr>
        <p:spPr>
          <a:xfrm>
            <a:off x="917640" y="744480"/>
            <a:ext cx="4962240" cy="3722400"/>
          </a:xfrm>
          <a:prstGeom prst="rect">
            <a:avLst/>
          </a:prstGeom>
        </p:spPr>
      </p:sp>
      <p:sp>
        <p:nvSpPr>
          <p:cNvPr id="522" name="PlaceHolder 2"/>
          <p:cNvSpPr>
            <a:spLocks noGrp="1"/>
          </p:cNvSpPr>
          <p:nvPr>
            <p:ph type="body"/>
          </p:nvPr>
        </p:nvSpPr>
        <p:spPr>
          <a:xfrm>
            <a:off x="679680" y="4715280"/>
            <a:ext cx="5437800" cy="4466520"/>
          </a:xfrm>
          <a:prstGeom prst="rect">
            <a:avLst/>
          </a:prstGeom>
        </p:spPr>
        <p:txBody>
          <a:bodyPr>
            <a:normAutofit/>
          </a:bodyPr>
          <a:p>
            <a:endParaRPr b="0" lang="en-GB" sz="2000" spc="-1" strike="noStrike">
              <a:latin typeface="Arial"/>
            </a:endParaRPr>
          </a:p>
        </p:txBody>
      </p:sp>
      <p:sp>
        <p:nvSpPr>
          <p:cNvPr id="523" name="TextShape 3"/>
          <p:cNvSpPr txBox="1"/>
          <p:nvPr/>
        </p:nvSpPr>
        <p:spPr>
          <a:xfrm>
            <a:off x="3850560" y="9428760"/>
            <a:ext cx="2945160" cy="496080"/>
          </a:xfrm>
          <a:prstGeom prst="rect">
            <a:avLst/>
          </a:prstGeom>
          <a:noFill/>
          <a:ln>
            <a:noFill/>
          </a:ln>
        </p:spPr>
        <p:txBody>
          <a:bodyPr anchor="b">
            <a:noAutofit/>
          </a:bodyPr>
          <a:p>
            <a:pPr algn="r">
              <a:lnSpc>
                <a:spcPct val="100000"/>
              </a:lnSpc>
            </a:pPr>
            <a:fld id="{3DCB98E4-D998-4CEE-A7AE-C5567A603EE0}"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4" name="PlaceHolder 1"/>
          <p:cNvSpPr>
            <a:spLocks noGrp="1"/>
          </p:cNvSpPr>
          <p:nvPr>
            <p:ph type="sldImg"/>
          </p:nvPr>
        </p:nvSpPr>
        <p:spPr>
          <a:xfrm>
            <a:off x="917640" y="744480"/>
            <a:ext cx="4962240" cy="3722400"/>
          </a:xfrm>
          <a:prstGeom prst="rect">
            <a:avLst/>
          </a:prstGeom>
        </p:spPr>
      </p:sp>
      <p:sp>
        <p:nvSpPr>
          <p:cNvPr id="525" name="PlaceHolder 2"/>
          <p:cNvSpPr>
            <a:spLocks noGrp="1"/>
          </p:cNvSpPr>
          <p:nvPr>
            <p:ph type="body"/>
          </p:nvPr>
        </p:nvSpPr>
        <p:spPr>
          <a:xfrm>
            <a:off x="679680" y="4715280"/>
            <a:ext cx="5437800" cy="4466520"/>
          </a:xfrm>
          <a:prstGeom prst="rect">
            <a:avLst/>
          </a:prstGeom>
        </p:spPr>
        <p:txBody>
          <a:bodyPr>
            <a:normAutofit/>
          </a:bodyPr>
          <a:p>
            <a:pPr marL="216000" indent="-216000">
              <a:lnSpc>
                <a:spcPct val="100000"/>
              </a:lnSpc>
            </a:pPr>
            <a:r>
              <a:rPr b="0" lang="en-GB" sz="1200" spc="-1" strike="noStrike">
                <a:latin typeface="Arial"/>
              </a:rPr>
              <a:t>(If you’re a nutritionist may have food diary, questionairres to help with this etc)</a:t>
            </a:r>
            <a:endParaRPr b="0" lang="en-GB" sz="1200" spc="-1" strike="noStrike">
              <a:latin typeface="Arial"/>
            </a:endParaRPr>
          </a:p>
          <a:p>
            <a:pPr marL="216000" indent="-216000">
              <a:lnSpc>
                <a:spcPct val="100000"/>
              </a:lnSpc>
            </a:pPr>
            <a:r>
              <a:rPr b="0" lang="en-GB" sz="1200" spc="-1" strike="noStrike">
                <a:latin typeface="Arial"/>
              </a:rPr>
              <a:t>Non nutrition – wellness wheel can help</a:t>
            </a:r>
            <a:endParaRPr b="0" lang="en-GB" sz="1200" spc="-1" strike="noStrike">
              <a:latin typeface="Arial"/>
            </a:endParaRPr>
          </a:p>
          <a:p>
            <a:pPr marL="216000" indent="-216000">
              <a:lnSpc>
                <a:spcPct val="100000"/>
              </a:lnSpc>
            </a:pPr>
            <a:r>
              <a:rPr b="0" lang="en-GB" sz="1200" spc="-1" strike="noStrike">
                <a:latin typeface="Arial"/>
              </a:rPr>
              <a:t>What areas of your diet and lifestyle do you need to focus on to achieve it ?</a:t>
            </a:r>
            <a:endParaRPr b="0" lang="en-GB" sz="1200" spc="-1" strike="noStrike">
              <a:latin typeface="Arial"/>
            </a:endParaRPr>
          </a:p>
          <a:p>
            <a:pPr marL="216000" indent="-216000">
              <a:lnSpc>
                <a:spcPct val="100000"/>
              </a:lnSpc>
            </a:pPr>
            <a:r>
              <a:rPr b="0" lang="en-GB" sz="1200" spc="-1" strike="noStrike">
                <a:latin typeface="Arial"/>
              </a:rPr>
              <a:t>Get client to suggest ideas first then add your own based on your expertise</a:t>
            </a:r>
            <a:endParaRPr b="0" lang="en-GB" sz="1200" spc="-1" strike="noStrike">
              <a:latin typeface="Arial"/>
            </a:endParaRPr>
          </a:p>
          <a:p>
            <a:pPr>
              <a:lnSpc>
                <a:spcPct val="100000"/>
              </a:lnSpc>
              <a:spcBef>
                <a:spcPts val="360"/>
              </a:spcBef>
            </a:pPr>
            <a:r>
              <a:rPr b="0" lang="en-GB" sz="2000" spc="-1" strike="noStrike">
                <a:latin typeface="Arial"/>
              </a:rPr>
              <a:t> </a:t>
            </a:r>
            <a:endParaRPr b="0" lang="en-GB" sz="2000" spc="-1" strike="noStrike">
              <a:latin typeface="Arial"/>
            </a:endParaRPr>
          </a:p>
          <a:p>
            <a:pPr>
              <a:lnSpc>
                <a:spcPct val="100000"/>
              </a:lnSpc>
            </a:pPr>
            <a:endParaRPr b="0" lang="en-GB" sz="2000" spc="-1" strike="noStrike">
              <a:latin typeface="Arial"/>
            </a:endParaRPr>
          </a:p>
          <a:p>
            <a:pPr>
              <a:lnSpc>
                <a:spcPct val="100000"/>
              </a:lnSpc>
            </a:pPr>
            <a:endParaRPr b="0" lang="en-GB" sz="2000" spc="-1" strike="noStrike">
              <a:latin typeface="Arial"/>
            </a:endParaRPr>
          </a:p>
        </p:txBody>
      </p:sp>
      <p:sp>
        <p:nvSpPr>
          <p:cNvPr id="526" name="TextShape 3"/>
          <p:cNvSpPr txBox="1"/>
          <p:nvPr/>
        </p:nvSpPr>
        <p:spPr>
          <a:xfrm>
            <a:off x="3850560" y="9428760"/>
            <a:ext cx="2945160" cy="496080"/>
          </a:xfrm>
          <a:prstGeom prst="rect">
            <a:avLst/>
          </a:prstGeom>
          <a:noFill/>
          <a:ln>
            <a:noFill/>
          </a:ln>
        </p:spPr>
        <p:txBody>
          <a:bodyPr anchor="b">
            <a:noAutofit/>
          </a:bodyPr>
          <a:p>
            <a:pPr algn="r">
              <a:lnSpc>
                <a:spcPct val="100000"/>
              </a:lnSpc>
            </a:pPr>
            <a:fld id="{5E27D7F2-5F13-4E89-9410-27167747FBFA}"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7" name="PlaceHolder 1"/>
          <p:cNvSpPr>
            <a:spLocks noGrp="1"/>
          </p:cNvSpPr>
          <p:nvPr>
            <p:ph type="sldImg"/>
          </p:nvPr>
        </p:nvSpPr>
        <p:spPr>
          <a:xfrm>
            <a:off x="917640" y="744480"/>
            <a:ext cx="4962240" cy="3722400"/>
          </a:xfrm>
          <a:prstGeom prst="rect">
            <a:avLst/>
          </a:prstGeom>
        </p:spPr>
      </p:sp>
      <p:sp>
        <p:nvSpPr>
          <p:cNvPr id="528" name="PlaceHolder 2"/>
          <p:cNvSpPr>
            <a:spLocks noGrp="1"/>
          </p:cNvSpPr>
          <p:nvPr>
            <p:ph type="body"/>
          </p:nvPr>
        </p:nvSpPr>
        <p:spPr>
          <a:xfrm>
            <a:off x="679680" y="4715280"/>
            <a:ext cx="5437800" cy="4466520"/>
          </a:xfrm>
          <a:prstGeom prst="rect">
            <a:avLst/>
          </a:prstGeom>
        </p:spPr>
        <p:txBody>
          <a:bodyPr>
            <a:normAutofit fontScale="73000"/>
          </a:bodyPr>
          <a:p>
            <a:pPr marL="216000" indent="-216000">
              <a:lnSpc>
                <a:spcPct val="100000"/>
              </a:lnSpc>
            </a:pPr>
            <a:r>
              <a:rPr b="0" lang="en-GB" sz="1200" spc="-1" strike="noStrike">
                <a:latin typeface="Arial"/>
              </a:rPr>
              <a:t>WHEEL OF LIFE INSTRUCTIONS</a:t>
            </a:r>
            <a:endParaRPr b="0" lang="en-GB" sz="1200" spc="-1" strike="noStrike">
              <a:latin typeface="Arial"/>
            </a:endParaRPr>
          </a:p>
          <a:p>
            <a:pPr marL="216000" indent="-216000">
              <a:lnSpc>
                <a:spcPct val="100000"/>
              </a:lnSpc>
            </a:pPr>
            <a:r>
              <a:rPr b="0" lang="en-GB" sz="1200" spc="-1" strike="noStrike">
                <a:latin typeface="Arial"/>
              </a:rPr>
              <a:t>The 8 sections in the Wheel of Life represent balance. **</a:t>
            </a:r>
            <a:endParaRPr b="0" lang="en-GB" sz="1200" spc="-1" strike="noStrike">
              <a:latin typeface="Arial"/>
            </a:endParaRPr>
          </a:p>
          <a:p>
            <a:pPr marL="216000" indent="-216000">
              <a:lnSpc>
                <a:spcPct val="100000"/>
              </a:lnSpc>
            </a:pPr>
            <a:r>
              <a:rPr b="0" lang="en-GB" sz="1200" spc="-1" strike="noStrike">
                <a:latin typeface="Arial"/>
              </a:rPr>
              <a:t>• </a:t>
            </a:r>
            <a:r>
              <a:rPr b="0" lang="en-GB" sz="1200" spc="-1" strike="noStrike">
                <a:latin typeface="Arial"/>
              </a:rPr>
              <a:t>Use the center of the wheel as 0 and the outer edge</a:t>
            </a:r>
            <a:endParaRPr b="0" lang="en-GB" sz="1200" spc="-1" strike="noStrike">
              <a:latin typeface="Arial"/>
            </a:endParaRPr>
          </a:p>
          <a:p>
            <a:pPr marL="216000" indent="-216000">
              <a:lnSpc>
                <a:spcPct val="100000"/>
              </a:lnSpc>
            </a:pPr>
            <a:r>
              <a:rPr b="0" lang="en-GB" sz="1200" spc="-1" strike="noStrike">
                <a:latin typeface="Arial"/>
              </a:rPr>
              <a:t>as 10, rank your level of satisfaction with each</a:t>
            </a:r>
            <a:endParaRPr b="0" lang="en-GB" sz="1200" spc="-1" strike="noStrike">
              <a:latin typeface="Arial"/>
            </a:endParaRPr>
          </a:p>
          <a:p>
            <a:pPr marL="216000" indent="-216000">
              <a:lnSpc>
                <a:spcPct val="100000"/>
              </a:lnSpc>
            </a:pPr>
            <a:r>
              <a:rPr b="0" lang="en-GB" sz="1200" spc="-1" strike="noStrike">
                <a:latin typeface="Arial"/>
              </a:rPr>
              <a:t>area out of 10 by drawing a straight or curved line to</a:t>
            </a:r>
            <a:endParaRPr b="0" lang="en-GB" sz="1200" spc="-1" strike="noStrike">
              <a:latin typeface="Arial"/>
            </a:endParaRPr>
          </a:p>
          <a:p>
            <a:pPr marL="216000" indent="-216000">
              <a:lnSpc>
                <a:spcPct val="100000"/>
              </a:lnSpc>
            </a:pPr>
            <a:r>
              <a:rPr b="0" lang="en-GB" sz="1200" spc="-1" strike="noStrike">
                <a:latin typeface="Arial"/>
              </a:rPr>
              <a:t>create a new outer edge (see example)</a:t>
            </a:r>
            <a:endParaRPr b="0" lang="en-GB" sz="1200" spc="-1" strike="noStrike">
              <a:latin typeface="Arial"/>
            </a:endParaRPr>
          </a:p>
          <a:p>
            <a:pPr marL="216000" indent="-216000">
              <a:lnSpc>
                <a:spcPct val="100000"/>
              </a:lnSpc>
            </a:pPr>
            <a:r>
              <a:rPr b="0" lang="en-GB" sz="1200" spc="-1" strike="noStrike">
                <a:latin typeface="Arial"/>
              </a:rPr>
              <a:t>• </a:t>
            </a:r>
            <a:r>
              <a:rPr b="0" lang="en-GB" sz="1200" spc="-1" strike="noStrike">
                <a:latin typeface="Arial"/>
              </a:rPr>
              <a:t>The new perimeter of the circle represents your</a:t>
            </a:r>
            <a:endParaRPr b="0" lang="en-GB" sz="1200" spc="-1" strike="noStrike">
              <a:latin typeface="Arial"/>
            </a:endParaRPr>
          </a:p>
          <a:p>
            <a:pPr marL="216000" indent="-216000">
              <a:lnSpc>
                <a:spcPct val="100000"/>
              </a:lnSpc>
            </a:pPr>
            <a:r>
              <a:rPr b="0" lang="en-GB" sz="1200" spc="-1" strike="noStrike">
                <a:latin typeface="Arial"/>
              </a:rPr>
              <a:t>‘</a:t>
            </a:r>
            <a:r>
              <a:rPr b="0" lang="en-GB" sz="1200" spc="-1" strike="noStrike">
                <a:latin typeface="Arial"/>
              </a:rPr>
              <a:t>Wheel of Life’.</a:t>
            </a:r>
            <a:endParaRPr b="0" lang="en-GB" sz="1200" spc="-1" strike="noStrike">
              <a:latin typeface="Arial"/>
            </a:endParaRPr>
          </a:p>
          <a:p>
            <a:pPr marL="216000" indent="-216000">
              <a:lnSpc>
                <a:spcPct val="100000"/>
              </a:lnSpc>
            </a:pPr>
            <a:endParaRPr b="0" lang="en-GB" sz="1200" spc="-1" strike="noStrike">
              <a:latin typeface="Arial"/>
            </a:endParaRPr>
          </a:p>
          <a:p>
            <a:pPr marL="216000" indent="-216000">
              <a:lnSpc>
                <a:spcPct val="100000"/>
              </a:lnSpc>
            </a:pPr>
            <a:r>
              <a:rPr b="0" lang="en-GB" sz="1200" spc="-1" strike="noStrike">
                <a:latin typeface="Arial"/>
              </a:rPr>
              <a:t>Example</a:t>
            </a:r>
            <a:endParaRPr b="0" lang="en-GB" sz="1200" spc="-1" strike="noStrike">
              <a:latin typeface="Arial"/>
            </a:endParaRPr>
          </a:p>
          <a:p>
            <a:pPr marL="216000" indent="-216000">
              <a:lnSpc>
                <a:spcPct val="100000"/>
              </a:lnSpc>
            </a:pPr>
            <a:endParaRPr b="0" lang="en-GB" sz="1200" spc="-1" strike="noStrike">
              <a:latin typeface="Arial"/>
            </a:endParaRPr>
          </a:p>
          <a:p>
            <a:pPr marL="216000" indent="-216000">
              <a:lnSpc>
                <a:spcPct val="100000"/>
              </a:lnSpc>
            </a:pPr>
            <a:r>
              <a:rPr b="0" lang="en-GB" sz="1200" spc="-1" strike="noStrike">
                <a:latin typeface="Arial"/>
              </a:rPr>
              <a:t>environment – home, place of work</a:t>
            </a:r>
            <a:endParaRPr b="0" lang="en-GB" sz="1200" spc="-1" strike="noStrike">
              <a:latin typeface="Arial"/>
            </a:endParaRPr>
          </a:p>
          <a:p>
            <a:pPr marL="216000" indent="-216000">
              <a:lnSpc>
                <a:spcPct val="100000"/>
              </a:lnSpc>
            </a:pPr>
            <a:r>
              <a:rPr b="0" lang="en-GB" sz="1200" spc="-1" strike="noStrike">
                <a:latin typeface="Arial"/>
              </a:rPr>
              <a:t>Fun, leisure, recreation, enjoyment – what makes you light up and what is sucking away your joy and happiness - Pleasure</a:t>
            </a:r>
            <a:endParaRPr b="0" lang="en-GB" sz="1200" spc="-1" strike="noStrike">
              <a:latin typeface="Arial"/>
            </a:endParaRPr>
          </a:p>
          <a:p>
            <a:pPr marL="216000" indent="-216000">
              <a:lnSpc>
                <a:spcPct val="100000"/>
              </a:lnSpc>
            </a:pPr>
            <a:r>
              <a:rPr b="0" lang="en-GB" sz="1200" spc="-1" strike="noStrike">
                <a:latin typeface="Arial"/>
              </a:rPr>
              <a:t>Self development/learning/spiritual</a:t>
            </a:r>
            <a:endParaRPr b="0" lang="en-GB" sz="1200" spc="-1" strike="noStrike">
              <a:latin typeface="Arial"/>
            </a:endParaRPr>
          </a:p>
          <a:p>
            <a:pPr marL="216000" indent="-216000">
              <a:lnSpc>
                <a:spcPct val="100000"/>
              </a:lnSpc>
            </a:pPr>
            <a:r>
              <a:rPr b="0" lang="en-GB" sz="1200" spc="-1" strike="noStrike">
                <a:latin typeface="Arial"/>
              </a:rPr>
              <a:t>Significant other/romance/partner</a:t>
            </a:r>
            <a:endParaRPr b="0" lang="en-GB" sz="1200" spc="-1" strike="noStrike">
              <a:latin typeface="Arial"/>
            </a:endParaRPr>
          </a:p>
          <a:p>
            <a:pPr marL="216000" indent="-216000">
              <a:lnSpc>
                <a:spcPct val="100000"/>
              </a:lnSpc>
            </a:pPr>
            <a:r>
              <a:rPr b="0" lang="en-GB" sz="1200" spc="-1" strike="noStrike">
                <a:latin typeface="Arial"/>
              </a:rPr>
              <a:t>Friends and family</a:t>
            </a:r>
            <a:endParaRPr b="0" lang="en-GB" sz="1200" spc="-1" strike="noStrike">
              <a:latin typeface="Arial"/>
            </a:endParaRPr>
          </a:p>
          <a:p>
            <a:pPr marL="216000" indent="-216000">
              <a:lnSpc>
                <a:spcPct val="100000"/>
              </a:lnSpc>
            </a:pPr>
            <a:r>
              <a:rPr b="0" lang="en-GB" sz="1200" spc="-1" strike="noStrike">
                <a:latin typeface="Arial"/>
              </a:rPr>
              <a:t>Career/occupational</a:t>
            </a:r>
            <a:endParaRPr b="0" lang="en-GB" sz="1200" spc="-1" strike="noStrike">
              <a:latin typeface="Arial"/>
            </a:endParaRPr>
          </a:p>
          <a:p>
            <a:pPr marL="216000" indent="-216000">
              <a:lnSpc>
                <a:spcPct val="100000"/>
              </a:lnSpc>
            </a:pPr>
            <a:r>
              <a:rPr b="0" lang="en-GB" sz="1200" spc="-1" strike="noStrike">
                <a:latin typeface="Arial"/>
              </a:rPr>
              <a:t>Finances</a:t>
            </a:r>
            <a:endParaRPr b="0" lang="en-GB" sz="1200" spc="-1" strike="noStrike">
              <a:latin typeface="Arial"/>
            </a:endParaRPr>
          </a:p>
          <a:p>
            <a:pPr marL="216000" indent="-216000">
              <a:lnSpc>
                <a:spcPct val="100000"/>
              </a:lnSpc>
            </a:pPr>
            <a:r>
              <a:rPr b="0" lang="en-GB" sz="1200" spc="-1" strike="noStrike">
                <a:latin typeface="Arial"/>
              </a:rPr>
              <a:t>Health (emotional/physical/fitness/nutrition/wellbeing</a:t>
            </a:r>
            <a:endParaRPr b="0" lang="en-GB" sz="1200" spc="-1" strike="noStrike">
              <a:latin typeface="Arial"/>
            </a:endParaRPr>
          </a:p>
          <a:p>
            <a:pPr marL="216000" indent="-216000">
              <a:lnSpc>
                <a:spcPct val="100000"/>
              </a:lnSpc>
            </a:pPr>
            <a:r>
              <a:rPr b="0" lang="en-GB" sz="1200" spc="-1" strike="noStrike">
                <a:latin typeface="Arial"/>
              </a:rPr>
              <a:t>Community – volunteering, joining a class, spend time with friends, find a ‘tribe’, meetups</a:t>
            </a:r>
            <a:endParaRPr b="0" lang="en-GB" sz="1200" spc="-1" strike="noStrike">
              <a:latin typeface="Arial"/>
            </a:endParaRPr>
          </a:p>
          <a:p>
            <a:pPr marL="216000" indent="-216000">
              <a:lnSpc>
                <a:spcPct val="100000"/>
              </a:lnSpc>
            </a:pPr>
            <a:r>
              <a:rPr b="0" lang="en-GB" sz="1200" spc="-1" strike="noStrike">
                <a:latin typeface="Arial"/>
              </a:rPr>
              <a:t>Relationships can be one – romantic partners and family. OK to move away from toxic relationships/</a:t>
            </a:r>
            <a:endParaRPr b="0" lang="en-GB" sz="1200" spc="-1" strike="noStrike">
              <a:latin typeface="Arial"/>
            </a:endParaRPr>
          </a:p>
          <a:p>
            <a:pPr marL="216000" indent="-216000">
              <a:lnSpc>
                <a:spcPct val="100000"/>
              </a:lnSpc>
            </a:pPr>
            <a:endParaRPr b="0" lang="en-GB" sz="1200" spc="-1" strike="noStrike">
              <a:latin typeface="Arial"/>
            </a:endParaRPr>
          </a:p>
          <a:p>
            <a:pPr marL="216000" indent="-216000">
              <a:lnSpc>
                <a:spcPct val="100000"/>
              </a:lnSpc>
            </a:pPr>
            <a:r>
              <a:rPr b="0" lang="en-GB" sz="1200" spc="-1" strike="noStrike">
                <a:latin typeface="Arial"/>
              </a:rPr>
              <a:t>There’s more to llife than health and there’s more to health than food (Chris Kresser)</a:t>
            </a:r>
            <a:endParaRPr b="0" lang="en-GB" sz="1200" spc="-1" strike="noStrike">
              <a:latin typeface="Arial"/>
            </a:endParaRPr>
          </a:p>
          <a:p>
            <a:pPr marL="216000" indent="-216000">
              <a:lnSpc>
                <a:spcPct val="100000"/>
              </a:lnSpc>
            </a:pPr>
            <a:r>
              <a:rPr b="0" lang="en-GB" sz="1200" spc="-1" strike="noStrike">
                <a:latin typeface="Arial"/>
              </a:rPr>
              <a:t>Health – The abillity to live your dream (Moshe Feldenkreis)</a:t>
            </a:r>
            <a:endParaRPr b="0" lang="en-GB" sz="1200" spc="-1" strike="noStrike">
              <a:latin typeface="Arial"/>
            </a:endParaRPr>
          </a:p>
          <a:p>
            <a:pPr marL="216000" indent="-216000">
              <a:lnSpc>
                <a:spcPct val="100000"/>
              </a:lnSpc>
            </a:pPr>
            <a:r>
              <a:rPr b="0" lang="en-GB" sz="1200" spc="-1" strike="noStrike">
                <a:latin typeface="Arial"/>
              </a:rPr>
              <a:t>See the blind spots – significant areas of our lives where we lack awareness and insight – weak link in chain – strong chains spent significant money and time on </a:t>
            </a:r>
            <a:endParaRPr b="0" lang="en-GB" sz="1200" spc="-1" strike="noStrike">
              <a:latin typeface="Arial"/>
            </a:endParaRPr>
          </a:p>
          <a:p>
            <a:pPr marL="216000" indent="-216000">
              <a:lnSpc>
                <a:spcPct val="100000"/>
              </a:lnSpc>
            </a:pPr>
            <a:endParaRPr b="0" lang="en-GB" sz="1200" spc="-1" strike="noStrike">
              <a:latin typeface="Arial"/>
            </a:endParaRPr>
          </a:p>
        </p:txBody>
      </p:sp>
      <p:sp>
        <p:nvSpPr>
          <p:cNvPr id="529" name="TextShape 3"/>
          <p:cNvSpPr txBox="1"/>
          <p:nvPr/>
        </p:nvSpPr>
        <p:spPr>
          <a:xfrm>
            <a:off x="3850560" y="9428760"/>
            <a:ext cx="2945160" cy="496080"/>
          </a:xfrm>
          <a:prstGeom prst="rect">
            <a:avLst/>
          </a:prstGeom>
          <a:noFill/>
          <a:ln>
            <a:noFill/>
          </a:ln>
        </p:spPr>
        <p:txBody>
          <a:bodyPr anchor="b">
            <a:noAutofit/>
          </a:bodyPr>
          <a:p>
            <a:pPr algn="r">
              <a:lnSpc>
                <a:spcPct val="100000"/>
              </a:lnSpc>
            </a:pPr>
            <a:fld id="{FAE40627-125F-4F19-83C0-A1ED6BCC2E7E}"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0" name="PlaceHolder 1"/>
          <p:cNvSpPr>
            <a:spLocks noGrp="1"/>
          </p:cNvSpPr>
          <p:nvPr>
            <p:ph type="sldImg"/>
          </p:nvPr>
        </p:nvSpPr>
        <p:spPr>
          <a:xfrm>
            <a:off x="917640" y="744480"/>
            <a:ext cx="4962240" cy="3722400"/>
          </a:xfrm>
          <a:prstGeom prst="rect">
            <a:avLst/>
          </a:prstGeom>
        </p:spPr>
      </p:sp>
      <p:sp>
        <p:nvSpPr>
          <p:cNvPr id="531" name="PlaceHolder 2"/>
          <p:cNvSpPr>
            <a:spLocks noGrp="1"/>
          </p:cNvSpPr>
          <p:nvPr>
            <p:ph type="body"/>
          </p:nvPr>
        </p:nvSpPr>
        <p:spPr>
          <a:xfrm>
            <a:off x="679680" y="4715280"/>
            <a:ext cx="5437800" cy="4466520"/>
          </a:xfrm>
          <a:prstGeom prst="rect">
            <a:avLst/>
          </a:prstGeom>
        </p:spPr>
        <p:txBody>
          <a:bodyPr>
            <a:normAutofit fontScale="73000"/>
          </a:bodyPr>
          <a:p>
            <a:pPr marL="216000" indent="-216000">
              <a:lnSpc>
                <a:spcPct val="100000"/>
              </a:lnSpc>
            </a:pPr>
            <a:r>
              <a:rPr b="0" lang="en-GB" sz="1200" spc="-1" strike="noStrike">
                <a:latin typeface="Arial"/>
              </a:rPr>
              <a:t>WHEEL OF LIFE INSTRUCTIONS</a:t>
            </a:r>
            <a:endParaRPr b="0" lang="en-GB" sz="1200" spc="-1" strike="noStrike">
              <a:latin typeface="Arial"/>
            </a:endParaRPr>
          </a:p>
          <a:p>
            <a:pPr marL="216000" indent="-216000">
              <a:lnSpc>
                <a:spcPct val="100000"/>
              </a:lnSpc>
            </a:pPr>
            <a:r>
              <a:rPr b="0" lang="en-GB" sz="1200" spc="-1" strike="noStrike">
                <a:latin typeface="Arial"/>
              </a:rPr>
              <a:t>The 8 sections in the Wheel of Life represent balance. **</a:t>
            </a:r>
            <a:endParaRPr b="0" lang="en-GB" sz="1200" spc="-1" strike="noStrike">
              <a:latin typeface="Arial"/>
            </a:endParaRPr>
          </a:p>
          <a:p>
            <a:pPr marL="216000" indent="-216000">
              <a:lnSpc>
                <a:spcPct val="100000"/>
              </a:lnSpc>
            </a:pPr>
            <a:r>
              <a:rPr b="0" lang="en-GB" sz="1200" spc="-1" strike="noStrike">
                <a:latin typeface="Arial"/>
              </a:rPr>
              <a:t>• </a:t>
            </a:r>
            <a:r>
              <a:rPr b="0" lang="en-GB" sz="1200" spc="-1" strike="noStrike">
                <a:latin typeface="Arial"/>
              </a:rPr>
              <a:t>Use the center of the wheel as 0 and the outer edge</a:t>
            </a:r>
            <a:endParaRPr b="0" lang="en-GB" sz="1200" spc="-1" strike="noStrike">
              <a:latin typeface="Arial"/>
            </a:endParaRPr>
          </a:p>
          <a:p>
            <a:pPr marL="216000" indent="-216000">
              <a:lnSpc>
                <a:spcPct val="100000"/>
              </a:lnSpc>
            </a:pPr>
            <a:r>
              <a:rPr b="0" lang="en-GB" sz="1200" spc="-1" strike="noStrike">
                <a:latin typeface="Arial"/>
              </a:rPr>
              <a:t>as 10, rank your level of satisfaction with each</a:t>
            </a:r>
            <a:endParaRPr b="0" lang="en-GB" sz="1200" spc="-1" strike="noStrike">
              <a:latin typeface="Arial"/>
            </a:endParaRPr>
          </a:p>
          <a:p>
            <a:pPr marL="216000" indent="-216000">
              <a:lnSpc>
                <a:spcPct val="100000"/>
              </a:lnSpc>
            </a:pPr>
            <a:r>
              <a:rPr b="0" lang="en-GB" sz="1200" spc="-1" strike="noStrike">
                <a:latin typeface="Arial"/>
              </a:rPr>
              <a:t>area out of 10 by drawing a straight or curved line to</a:t>
            </a:r>
            <a:endParaRPr b="0" lang="en-GB" sz="1200" spc="-1" strike="noStrike">
              <a:latin typeface="Arial"/>
            </a:endParaRPr>
          </a:p>
          <a:p>
            <a:pPr marL="216000" indent="-216000">
              <a:lnSpc>
                <a:spcPct val="100000"/>
              </a:lnSpc>
            </a:pPr>
            <a:r>
              <a:rPr b="0" lang="en-GB" sz="1200" spc="-1" strike="noStrike">
                <a:latin typeface="Arial"/>
              </a:rPr>
              <a:t>create a new outer edge (see example)</a:t>
            </a:r>
            <a:endParaRPr b="0" lang="en-GB" sz="1200" spc="-1" strike="noStrike">
              <a:latin typeface="Arial"/>
            </a:endParaRPr>
          </a:p>
          <a:p>
            <a:pPr marL="216000" indent="-216000">
              <a:lnSpc>
                <a:spcPct val="100000"/>
              </a:lnSpc>
            </a:pPr>
            <a:r>
              <a:rPr b="0" lang="en-GB" sz="1200" spc="-1" strike="noStrike">
                <a:latin typeface="Arial"/>
              </a:rPr>
              <a:t>• </a:t>
            </a:r>
            <a:r>
              <a:rPr b="0" lang="en-GB" sz="1200" spc="-1" strike="noStrike">
                <a:latin typeface="Arial"/>
              </a:rPr>
              <a:t>The new perimeter of the circle represents your</a:t>
            </a:r>
            <a:endParaRPr b="0" lang="en-GB" sz="1200" spc="-1" strike="noStrike">
              <a:latin typeface="Arial"/>
            </a:endParaRPr>
          </a:p>
          <a:p>
            <a:pPr marL="216000" indent="-216000">
              <a:lnSpc>
                <a:spcPct val="100000"/>
              </a:lnSpc>
            </a:pPr>
            <a:r>
              <a:rPr b="0" lang="en-GB" sz="1200" spc="-1" strike="noStrike">
                <a:latin typeface="Arial"/>
              </a:rPr>
              <a:t>‘</a:t>
            </a:r>
            <a:r>
              <a:rPr b="0" lang="en-GB" sz="1200" spc="-1" strike="noStrike">
                <a:latin typeface="Arial"/>
              </a:rPr>
              <a:t>Wheel of Life’.</a:t>
            </a:r>
            <a:endParaRPr b="0" lang="en-GB" sz="1200" spc="-1" strike="noStrike">
              <a:latin typeface="Arial"/>
            </a:endParaRPr>
          </a:p>
          <a:p>
            <a:pPr marL="216000" indent="-216000">
              <a:lnSpc>
                <a:spcPct val="100000"/>
              </a:lnSpc>
            </a:pPr>
            <a:endParaRPr b="0" lang="en-GB" sz="1200" spc="-1" strike="noStrike">
              <a:latin typeface="Arial"/>
            </a:endParaRPr>
          </a:p>
          <a:p>
            <a:pPr marL="216000" indent="-216000">
              <a:lnSpc>
                <a:spcPct val="100000"/>
              </a:lnSpc>
            </a:pPr>
            <a:r>
              <a:rPr b="0" lang="en-GB" sz="1200" spc="-1" strike="noStrike">
                <a:latin typeface="Arial"/>
              </a:rPr>
              <a:t>Example</a:t>
            </a:r>
            <a:endParaRPr b="0" lang="en-GB" sz="1200" spc="-1" strike="noStrike">
              <a:latin typeface="Arial"/>
            </a:endParaRPr>
          </a:p>
          <a:p>
            <a:pPr marL="216000" indent="-216000">
              <a:lnSpc>
                <a:spcPct val="100000"/>
              </a:lnSpc>
            </a:pPr>
            <a:endParaRPr b="0" lang="en-GB" sz="1200" spc="-1" strike="noStrike">
              <a:latin typeface="Arial"/>
            </a:endParaRPr>
          </a:p>
          <a:p>
            <a:pPr marL="216000" indent="-216000">
              <a:lnSpc>
                <a:spcPct val="100000"/>
              </a:lnSpc>
            </a:pPr>
            <a:r>
              <a:rPr b="0" lang="en-GB" sz="1200" spc="-1" strike="noStrike">
                <a:latin typeface="Arial"/>
              </a:rPr>
              <a:t>environment – home, place of work</a:t>
            </a:r>
            <a:endParaRPr b="0" lang="en-GB" sz="1200" spc="-1" strike="noStrike">
              <a:latin typeface="Arial"/>
            </a:endParaRPr>
          </a:p>
          <a:p>
            <a:pPr marL="216000" indent="-216000">
              <a:lnSpc>
                <a:spcPct val="100000"/>
              </a:lnSpc>
            </a:pPr>
            <a:r>
              <a:rPr b="0" lang="en-GB" sz="1200" spc="-1" strike="noStrike">
                <a:latin typeface="Arial"/>
              </a:rPr>
              <a:t>Fun, leisure, recreation, enjoyment – what makes you light up and what is sucking away your joy and happiness - Pleasure</a:t>
            </a:r>
            <a:endParaRPr b="0" lang="en-GB" sz="1200" spc="-1" strike="noStrike">
              <a:latin typeface="Arial"/>
            </a:endParaRPr>
          </a:p>
          <a:p>
            <a:pPr marL="216000" indent="-216000">
              <a:lnSpc>
                <a:spcPct val="100000"/>
              </a:lnSpc>
            </a:pPr>
            <a:r>
              <a:rPr b="0" lang="en-GB" sz="1200" spc="-1" strike="noStrike">
                <a:latin typeface="Arial"/>
              </a:rPr>
              <a:t>Self development/learning/spiritual</a:t>
            </a:r>
            <a:endParaRPr b="0" lang="en-GB" sz="1200" spc="-1" strike="noStrike">
              <a:latin typeface="Arial"/>
            </a:endParaRPr>
          </a:p>
          <a:p>
            <a:pPr marL="216000" indent="-216000">
              <a:lnSpc>
                <a:spcPct val="100000"/>
              </a:lnSpc>
            </a:pPr>
            <a:r>
              <a:rPr b="0" lang="en-GB" sz="1200" spc="-1" strike="noStrike">
                <a:latin typeface="Arial"/>
              </a:rPr>
              <a:t>Significant other/romance/partner</a:t>
            </a:r>
            <a:endParaRPr b="0" lang="en-GB" sz="1200" spc="-1" strike="noStrike">
              <a:latin typeface="Arial"/>
            </a:endParaRPr>
          </a:p>
          <a:p>
            <a:pPr marL="216000" indent="-216000">
              <a:lnSpc>
                <a:spcPct val="100000"/>
              </a:lnSpc>
            </a:pPr>
            <a:r>
              <a:rPr b="0" lang="en-GB" sz="1200" spc="-1" strike="noStrike">
                <a:latin typeface="Arial"/>
              </a:rPr>
              <a:t>Friends and family</a:t>
            </a:r>
            <a:endParaRPr b="0" lang="en-GB" sz="1200" spc="-1" strike="noStrike">
              <a:latin typeface="Arial"/>
            </a:endParaRPr>
          </a:p>
          <a:p>
            <a:pPr marL="216000" indent="-216000">
              <a:lnSpc>
                <a:spcPct val="100000"/>
              </a:lnSpc>
            </a:pPr>
            <a:r>
              <a:rPr b="0" lang="en-GB" sz="1200" spc="-1" strike="noStrike">
                <a:latin typeface="Arial"/>
              </a:rPr>
              <a:t>Career/occupational</a:t>
            </a:r>
            <a:endParaRPr b="0" lang="en-GB" sz="1200" spc="-1" strike="noStrike">
              <a:latin typeface="Arial"/>
            </a:endParaRPr>
          </a:p>
          <a:p>
            <a:pPr marL="216000" indent="-216000">
              <a:lnSpc>
                <a:spcPct val="100000"/>
              </a:lnSpc>
            </a:pPr>
            <a:r>
              <a:rPr b="0" lang="en-GB" sz="1200" spc="-1" strike="noStrike">
                <a:latin typeface="Arial"/>
              </a:rPr>
              <a:t>Finances</a:t>
            </a:r>
            <a:endParaRPr b="0" lang="en-GB" sz="1200" spc="-1" strike="noStrike">
              <a:latin typeface="Arial"/>
            </a:endParaRPr>
          </a:p>
          <a:p>
            <a:pPr marL="216000" indent="-216000">
              <a:lnSpc>
                <a:spcPct val="100000"/>
              </a:lnSpc>
            </a:pPr>
            <a:r>
              <a:rPr b="0" lang="en-GB" sz="1200" spc="-1" strike="noStrike">
                <a:latin typeface="Arial"/>
              </a:rPr>
              <a:t>Health (emotional/physical/fitness/nutrition/wellbeing</a:t>
            </a:r>
            <a:endParaRPr b="0" lang="en-GB" sz="1200" spc="-1" strike="noStrike">
              <a:latin typeface="Arial"/>
            </a:endParaRPr>
          </a:p>
          <a:p>
            <a:pPr marL="216000" indent="-216000">
              <a:lnSpc>
                <a:spcPct val="100000"/>
              </a:lnSpc>
            </a:pPr>
            <a:r>
              <a:rPr b="0" lang="en-GB" sz="1200" spc="-1" strike="noStrike">
                <a:latin typeface="Arial"/>
              </a:rPr>
              <a:t>Community – volunteering, joining a class, spend time with friends, find a ‘tribe’, meetups</a:t>
            </a:r>
            <a:endParaRPr b="0" lang="en-GB" sz="1200" spc="-1" strike="noStrike">
              <a:latin typeface="Arial"/>
            </a:endParaRPr>
          </a:p>
          <a:p>
            <a:pPr marL="216000" indent="-216000">
              <a:lnSpc>
                <a:spcPct val="100000"/>
              </a:lnSpc>
            </a:pPr>
            <a:r>
              <a:rPr b="0" lang="en-GB" sz="1200" spc="-1" strike="noStrike">
                <a:latin typeface="Arial"/>
              </a:rPr>
              <a:t>Relationships can be one – romantic partners and family. OK to move away from toxic relationships/</a:t>
            </a:r>
            <a:endParaRPr b="0" lang="en-GB" sz="1200" spc="-1" strike="noStrike">
              <a:latin typeface="Arial"/>
            </a:endParaRPr>
          </a:p>
          <a:p>
            <a:pPr marL="216000" indent="-216000">
              <a:lnSpc>
                <a:spcPct val="100000"/>
              </a:lnSpc>
            </a:pPr>
            <a:endParaRPr b="0" lang="en-GB" sz="1200" spc="-1" strike="noStrike">
              <a:latin typeface="Arial"/>
            </a:endParaRPr>
          </a:p>
          <a:p>
            <a:pPr marL="216000" indent="-216000">
              <a:lnSpc>
                <a:spcPct val="100000"/>
              </a:lnSpc>
            </a:pPr>
            <a:r>
              <a:rPr b="0" lang="en-GB" sz="1200" spc="-1" strike="noStrike">
                <a:latin typeface="Arial"/>
              </a:rPr>
              <a:t>There’s more to llife than health and there’s more to health than food (Chris Kresser)</a:t>
            </a:r>
            <a:endParaRPr b="0" lang="en-GB" sz="1200" spc="-1" strike="noStrike">
              <a:latin typeface="Arial"/>
            </a:endParaRPr>
          </a:p>
          <a:p>
            <a:pPr marL="216000" indent="-216000">
              <a:lnSpc>
                <a:spcPct val="100000"/>
              </a:lnSpc>
            </a:pPr>
            <a:r>
              <a:rPr b="0" lang="en-GB" sz="1200" spc="-1" strike="noStrike">
                <a:latin typeface="Arial"/>
              </a:rPr>
              <a:t>Health – The abillity to live your dream (Moshe Feldenkreis)</a:t>
            </a:r>
            <a:endParaRPr b="0" lang="en-GB" sz="1200" spc="-1" strike="noStrike">
              <a:latin typeface="Arial"/>
            </a:endParaRPr>
          </a:p>
          <a:p>
            <a:pPr marL="216000" indent="-216000">
              <a:lnSpc>
                <a:spcPct val="100000"/>
              </a:lnSpc>
            </a:pPr>
            <a:r>
              <a:rPr b="0" lang="en-GB" sz="1200" spc="-1" strike="noStrike">
                <a:latin typeface="Arial"/>
              </a:rPr>
              <a:t>See the blind spots – significant areas of our lives where we lack awareness and insight – weak link in chain – strong chains spent significant money and time on </a:t>
            </a:r>
            <a:endParaRPr b="0" lang="en-GB" sz="1200" spc="-1" strike="noStrike">
              <a:latin typeface="Arial"/>
            </a:endParaRPr>
          </a:p>
          <a:p>
            <a:pPr marL="216000" indent="-216000">
              <a:lnSpc>
                <a:spcPct val="100000"/>
              </a:lnSpc>
            </a:pPr>
            <a:endParaRPr b="0" lang="en-GB" sz="1200" spc="-1" strike="noStrike">
              <a:latin typeface="Arial"/>
            </a:endParaRPr>
          </a:p>
        </p:txBody>
      </p:sp>
      <p:sp>
        <p:nvSpPr>
          <p:cNvPr id="532" name="TextShape 3"/>
          <p:cNvSpPr txBox="1"/>
          <p:nvPr/>
        </p:nvSpPr>
        <p:spPr>
          <a:xfrm>
            <a:off x="3850560" y="9428760"/>
            <a:ext cx="2945160" cy="496080"/>
          </a:xfrm>
          <a:prstGeom prst="rect">
            <a:avLst/>
          </a:prstGeom>
          <a:noFill/>
          <a:ln>
            <a:noFill/>
          </a:ln>
        </p:spPr>
        <p:txBody>
          <a:bodyPr anchor="b">
            <a:noAutofit/>
          </a:bodyPr>
          <a:p>
            <a:pPr algn="r">
              <a:lnSpc>
                <a:spcPct val="100000"/>
              </a:lnSpc>
            </a:pPr>
            <a:fld id="{84A5390C-FD56-4950-A24C-8D5EC0DE5811}"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3" name="PlaceHolder 1"/>
          <p:cNvSpPr>
            <a:spLocks noGrp="1"/>
          </p:cNvSpPr>
          <p:nvPr>
            <p:ph type="sldImg"/>
          </p:nvPr>
        </p:nvSpPr>
        <p:spPr>
          <a:xfrm>
            <a:off x="917640" y="744480"/>
            <a:ext cx="4962240" cy="3722400"/>
          </a:xfrm>
          <a:prstGeom prst="rect">
            <a:avLst/>
          </a:prstGeom>
        </p:spPr>
      </p:sp>
      <p:sp>
        <p:nvSpPr>
          <p:cNvPr id="534" name="PlaceHolder 2"/>
          <p:cNvSpPr>
            <a:spLocks noGrp="1"/>
          </p:cNvSpPr>
          <p:nvPr>
            <p:ph type="body"/>
          </p:nvPr>
        </p:nvSpPr>
        <p:spPr>
          <a:xfrm>
            <a:off x="679680" y="4715280"/>
            <a:ext cx="5437800" cy="4466520"/>
          </a:xfrm>
          <a:prstGeom prst="rect">
            <a:avLst/>
          </a:prstGeom>
        </p:spPr>
        <p:txBody>
          <a:bodyPr>
            <a:normAutofit/>
          </a:bodyPr>
          <a:p>
            <a:pPr marL="216000" indent="-216000">
              <a:lnSpc>
                <a:spcPct val="100000"/>
              </a:lnSpc>
            </a:pPr>
            <a:r>
              <a:rPr b="0" lang="en-GB" sz="1200" spc="-1" strike="noStrike">
                <a:latin typeface="Arial"/>
              </a:rPr>
              <a:t>Let client come up with them, assist as neccesary</a:t>
            </a:r>
            <a:endParaRPr b="0" lang="en-GB" sz="1200" spc="-1" strike="noStrike">
              <a:latin typeface="Arial"/>
            </a:endParaRPr>
          </a:p>
          <a:p>
            <a:pPr marL="216000" indent="-216000">
              <a:lnSpc>
                <a:spcPct val="100000"/>
              </a:lnSpc>
            </a:pPr>
            <a:r>
              <a:rPr b="0" lang="en-GB" sz="1200" spc="-1" strike="noStrike">
                <a:latin typeface="Arial"/>
              </a:rPr>
              <a:t>Specific – much greater chance of cheiving a specific than a general goal eg exercise more vs walk for 20 mins 3 days per wekk</a:t>
            </a:r>
            <a:endParaRPr b="0" lang="en-GB" sz="1200" spc="-1" strike="noStrike">
              <a:latin typeface="Arial"/>
            </a:endParaRPr>
          </a:p>
          <a:p>
            <a:pPr marL="216000" indent="-216000">
              <a:lnSpc>
                <a:spcPct val="100000"/>
              </a:lnSpc>
            </a:pPr>
            <a:r>
              <a:rPr b="0" lang="en-GB" sz="1200" spc="-1" strike="noStrike">
                <a:latin typeface="Arial"/>
              </a:rPr>
              <a:t>Measureable – something able to be tracked  so clients can measure progress made, feel good factor of having accomplished a goal</a:t>
            </a:r>
            <a:endParaRPr b="0" lang="en-GB" sz="1200" spc="-1" strike="noStrike">
              <a:latin typeface="Arial"/>
            </a:endParaRPr>
          </a:p>
          <a:p>
            <a:pPr marL="216000" indent="-216000">
              <a:lnSpc>
                <a:spcPct val="100000"/>
              </a:lnSpc>
            </a:pPr>
            <a:r>
              <a:rPr b="0" lang="en-GB" sz="1200" spc="-1" strike="noStrike">
                <a:latin typeface="Arial"/>
              </a:rPr>
              <a:t>Acheivable/attainable, taking into account any barriers</a:t>
            </a:r>
            <a:endParaRPr b="0" lang="en-GB" sz="1200" spc="-1" strike="noStrike">
              <a:latin typeface="Arial"/>
            </a:endParaRPr>
          </a:p>
          <a:p>
            <a:pPr marL="216000" indent="-216000">
              <a:lnSpc>
                <a:spcPct val="100000"/>
              </a:lnSpc>
            </a:pPr>
            <a:r>
              <a:rPr b="0" lang="en-GB" sz="1200" spc="-1" strike="noStrike">
                <a:latin typeface="Arial"/>
              </a:rPr>
              <a:t>Realistic – client must be both willing and able to work towards the action</a:t>
            </a:r>
            <a:endParaRPr b="0" lang="en-GB" sz="1200" spc="-1" strike="noStrike">
              <a:latin typeface="Arial"/>
            </a:endParaRPr>
          </a:p>
          <a:p>
            <a:pPr marL="216000" indent="-216000">
              <a:lnSpc>
                <a:spcPct val="100000"/>
              </a:lnSpc>
            </a:pPr>
            <a:r>
              <a:rPr b="0" lang="en-GB" sz="1200" spc="-1" strike="noStrike">
                <a:latin typeface="Arial"/>
              </a:rPr>
              <a:t>Time-bound – all actions should be grounded in a time frame – how many times per week, for how long etc</a:t>
            </a:r>
            <a:endParaRPr b="0" lang="en-GB" sz="1200" spc="-1" strike="noStrike">
              <a:latin typeface="Arial"/>
            </a:endParaRPr>
          </a:p>
          <a:p>
            <a:pPr marL="216000" indent="-216000">
              <a:lnSpc>
                <a:spcPct val="100000"/>
              </a:lnSpc>
            </a:pPr>
            <a:r>
              <a:rPr b="0" lang="en-GB" sz="1200" spc="-1" strike="noStrike">
                <a:latin typeface="Arial"/>
              </a:rPr>
              <a:t>Smart vs not smart: Increase vegetable intake vs eat 3 different vegetables at dinner, 5 days per week</a:t>
            </a:r>
            <a:endParaRPr b="0" lang="en-GB" sz="1200" spc="-1" strike="noStrike">
              <a:latin typeface="Arial"/>
            </a:endParaRPr>
          </a:p>
          <a:p>
            <a:pPr marL="216000" indent="-216000">
              <a:lnSpc>
                <a:spcPct val="100000"/>
              </a:lnSpc>
            </a:pPr>
            <a:r>
              <a:rPr b="0" lang="en-GB" sz="1200" spc="-1" strike="noStrike">
                <a:latin typeface="Arial"/>
              </a:rPr>
              <a:t>Action: Reduce amount of coffee you drink vs. Replace afternoon coffee with warm water or herbal tea 3 days per week.</a:t>
            </a:r>
            <a:endParaRPr b="0" lang="en-GB" sz="1200" spc="-1" strike="noStrike">
              <a:latin typeface="Arial"/>
            </a:endParaRPr>
          </a:p>
          <a:p>
            <a:pPr marL="216000" indent="-216000">
              <a:lnSpc>
                <a:spcPct val="100000"/>
              </a:lnSpc>
            </a:pPr>
            <a:endParaRPr b="0" lang="en-GB" sz="1200" spc="-1" strike="noStrike">
              <a:latin typeface="Arial"/>
            </a:endParaRPr>
          </a:p>
        </p:txBody>
      </p:sp>
      <p:sp>
        <p:nvSpPr>
          <p:cNvPr id="535" name="TextShape 3"/>
          <p:cNvSpPr txBox="1"/>
          <p:nvPr/>
        </p:nvSpPr>
        <p:spPr>
          <a:xfrm>
            <a:off x="3850560" y="9428760"/>
            <a:ext cx="2945160" cy="496080"/>
          </a:xfrm>
          <a:prstGeom prst="rect">
            <a:avLst/>
          </a:prstGeom>
          <a:noFill/>
          <a:ln>
            <a:noFill/>
          </a:ln>
        </p:spPr>
        <p:txBody>
          <a:bodyPr anchor="b">
            <a:noAutofit/>
          </a:bodyPr>
          <a:p>
            <a:pPr algn="r">
              <a:lnSpc>
                <a:spcPct val="100000"/>
              </a:lnSpc>
            </a:pPr>
            <a:fld id="{74352724-E81C-4083-94FC-D9A2AD584FC2}"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6" name="PlaceHolder 1"/>
          <p:cNvSpPr>
            <a:spLocks noGrp="1"/>
          </p:cNvSpPr>
          <p:nvPr>
            <p:ph type="sldImg"/>
          </p:nvPr>
        </p:nvSpPr>
        <p:spPr>
          <a:xfrm>
            <a:off x="917640" y="744480"/>
            <a:ext cx="4962240" cy="3722400"/>
          </a:xfrm>
          <a:prstGeom prst="rect">
            <a:avLst/>
          </a:prstGeom>
        </p:spPr>
      </p:sp>
      <p:sp>
        <p:nvSpPr>
          <p:cNvPr id="537" name="PlaceHolder 2"/>
          <p:cNvSpPr>
            <a:spLocks noGrp="1"/>
          </p:cNvSpPr>
          <p:nvPr>
            <p:ph type="body"/>
          </p:nvPr>
        </p:nvSpPr>
        <p:spPr>
          <a:xfrm>
            <a:off x="679680" y="4715280"/>
            <a:ext cx="5437800" cy="4466520"/>
          </a:xfrm>
          <a:prstGeom prst="rect">
            <a:avLst/>
          </a:prstGeom>
        </p:spPr>
        <p:txBody>
          <a:bodyPr>
            <a:normAutofit/>
          </a:bodyPr>
          <a:p>
            <a:pPr marL="216000" indent="-216000">
              <a:lnSpc>
                <a:spcPct val="100000"/>
              </a:lnSpc>
            </a:pPr>
            <a:r>
              <a:rPr b="0" lang="en-GB" sz="1200" spc="-1" strike="noStrike">
                <a:latin typeface="Arial"/>
              </a:rPr>
              <a:t>Simple readiness for change tool, how ready are you to make this change on a scale of 1 to 5. Do they have the confidence, support, resources to make them work. Who </a:t>
            </a:r>
            <a:endParaRPr b="0" lang="en-GB" sz="1200" spc="-1" strike="noStrike">
              <a:latin typeface="Arial"/>
            </a:endParaRPr>
          </a:p>
          <a:p>
            <a:pPr marL="216000" indent="-216000">
              <a:lnSpc>
                <a:spcPct val="100000"/>
              </a:lnSpc>
            </a:pPr>
            <a:r>
              <a:rPr b="0" lang="en-GB" sz="1200" spc="-1" strike="noStrike">
                <a:latin typeface="Arial"/>
              </a:rPr>
              <a:t>Work brainstormed action steps down to 3-5 nutrition and 3-5 non nutriti steps with highest readiness to change score to move forward with initially</a:t>
            </a:r>
            <a:endParaRPr b="0" lang="en-GB" sz="1200" spc="-1" strike="noStrike">
              <a:latin typeface="Arial"/>
            </a:endParaRPr>
          </a:p>
          <a:p>
            <a:pPr marL="216000" indent="-216000">
              <a:lnSpc>
                <a:spcPct val="100000"/>
              </a:lnSpc>
            </a:pPr>
            <a:r>
              <a:rPr b="0" lang="en-GB" sz="1200" spc="-1" strike="noStrike">
                <a:latin typeface="Arial"/>
              </a:rPr>
              <a:t>Establish if the changes feel manageable or if they need to be reduced/modified in any way to feel more manageable.</a:t>
            </a:r>
            <a:endParaRPr b="0" lang="en-GB" sz="1200" spc="-1" strike="noStrike">
              <a:latin typeface="Arial"/>
            </a:endParaRPr>
          </a:p>
          <a:p>
            <a:pPr marL="216000" indent="-216000">
              <a:lnSpc>
                <a:spcPct val="100000"/>
              </a:lnSpc>
            </a:pPr>
            <a:r>
              <a:rPr b="0" lang="en-GB" sz="1200" spc="-1" strike="noStrike">
                <a:latin typeface="Arial"/>
              </a:rPr>
              <a:t>Give tips for making them easier to manage eg. bedtime hacks – brush teeth/skincare routine  straight after dinner so  it’s not a duty to do them later when tired – can lead to procrastination; prepare a healthy breakfast/lunch at night rather than relying on doing it in the morning, plan your weeks meals, goals on a Sunday for the week. Exercise hack – wear exercise clothes when you get up in the morning so you don’t have to change. Do online shopping if you get tempted at supermarket. </a:t>
            </a:r>
            <a:endParaRPr b="0" lang="en-GB" sz="1200" spc="-1" strike="noStrike">
              <a:latin typeface="Arial"/>
            </a:endParaRPr>
          </a:p>
          <a:p>
            <a:pPr marL="216000" indent="-216000">
              <a:lnSpc>
                <a:spcPct val="100000"/>
              </a:lnSpc>
            </a:pPr>
            <a:r>
              <a:rPr b="0" lang="en-GB" sz="1200" spc="-1" strike="noStrike">
                <a:latin typeface="Arial"/>
              </a:rPr>
              <a:t>Less is more.  - nothing succeeds like success. Shrink the change (Chris Kresser)</a:t>
            </a:r>
            <a:endParaRPr b="0" lang="en-GB" sz="1200" spc="-1" strike="noStrike">
              <a:latin typeface="Arial"/>
            </a:endParaRPr>
          </a:p>
          <a:p>
            <a:pPr marL="216000" indent="-216000">
              <a:lnSpc>
                <a:spcPct val="100000"/>
              </a:lnSpc>
            </a:pPr>
            <a:endParaRPr b="0" lang="en-GB" sz="1200" spc="-1" strike="noStrike">
              <a:latin typeface="Arial"/>
            </a:endParaRPr>
          </a:p>
        </p:txBody>
      </p:sp>
      <p:sp>
        <p:nvSpPr>
          <p:cNvPr id="538" name="TextShape 3"/>
          <p:cNvSpPr txBox="1"/>
          <p:nvPr/>
        </p:nvSpPr>
        <p:spPr>
          <a:xfrm>
            <a:off x="3850560" y="9428760"/>
            <a:ext cx="2945160" cy="496080"/>
          </a:xfrm>
          <a:prstGeom prst="rect">
            <a:avLst/>
          </a:prstGeom>
          <a:noFill/>
          <a:ln>
            <a:noFill/>
          </a:ln>
        </p:spPr>
        <p:txBody>
          <a:bodyPr anchor="b">
            <a:noAutofit/>
          </a:bodyPr>
          <a:p>
            <a:pPr algn="r">
              <a:lnSpc>
                <a:spcPct val="100000"/>
              </a:lnSpc>
            </a:pPr>
            <a:fld id="{8DDE917A-A894-4C21-A652-8FB8D8255E31}"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9" name="PlaceHolder 1"/>
          <p:cNvSpPr>
            <a:spLocks noGrp="1"/>
          </p:cNvSpPr>
          <p:nvPr>
            <p:ph type="sldImg"/>
          </p:nvPr>
        </p:nvSpPr>
        <p:spPr>
          <a:xfrm>
            <a:off x="917640" y="744480"/>
            <a:ext cx="4962240" cy="3722400"/>
          </a:xfrm>
          <a:prstGeom prst="rect">
            <a:avLst/>
          </a:prstGeom>
        </p:spPr>
      </p:sp>
      <p:sp>
        <p:nvSpPr>
          <p:cNvPr id="540" name="PlaceHolder 2"/>
          <p:cNvSpPr>
            <a:spLocks noGrp="1"/>
          </p:cNvSpPr>
          <p:nvPr>
            <p:ph type="body"/>
          </p:nvPr>
        </p:nvSpPr>
        <p:spPr>
          <a:xfrm>
            <a:off x="679680" y="4715280"/>
            <a:ext cx="5437800" cy="4466520"/>
          </a:xfrm>
          <a:prstGeom prst="rect">
            <a:avLst/>
          </a:prstGeom>
        </p:spPr>
        <p:txBody>
          <a:bodyPr>
            <a:normAutofit/>
          </a:bodyPr>
          <a:p>
            <a:pPr marL="216000" indent="-216000">
              <a:lnSpc>
                <a:spcPct val="100000"/>
              </a:lnSpc>
            </a:pPr>
            <a:r>
              <a:rPr b="0" lang="en-GB" sz="2000" spc="-1" strike="noStrike">
                <a:latin typeface="Arial"/>
              </a:rPr>
              <a:t>3-5 nutritional and non nutritional</a:t>
            </a:r>
            <a:endParaRPr b="0" lang="en-GB" sz="2000" spc="-1" strike="noStrike">
              <a:latin typeface="Arial"/>
            </a:endParaRPr>
          </a:p>
          <a:p>
            <a:pPr marL="216000" indent="-216000">
              <a:lnSpc>
                <a:spcPct val="100000"/>
              </a:lnSpc>
            </a:pPr>
            <a:r>
              <a:rPr b="0" lang="en-GB" sz="2000" spc="-1" strike="noStrike">
                <a:latin typeface="Arial"/>
              </a:rPr>
              <a:t>Start small ! More confidence is built when succeeding with small goals.</a:t>
            </a:r>
            <a:endParaRPr b="0" lang="en-GB" sz="2000" spc="-1" strike="noStrike">
              <a:latin typeface="Arial"/>
            </a:endParaRPr>
          </a:p>
          <a:p>
            <a:pPr marL="216000" indent="-216000">
              <a:lnSpc>
                <a:spcPct val="100000"/>
              </a:lnSpc>
            </a:pPr>
            <a:r>
              <a:rPr b="0" lang="en-GB" sz="2000" spc="-1" strike="noStrike">
                <a:latin typeface="Arial"/>
              </a:rPr>
              <a:t>Balance btwn action steps which are acheivable but are significant enough to make a tangible difference</a:t>
            </a:r>
            <a:endParaRPr b="0" lang="en-GB" sz="2000" spc="-1" strike="noStrike">
              <a:latin typeface="Arial"/>
            </a:endParaRPr>
          </a:p>
          <a:p>
            <a:pPr marL="216000" indent="-216000">
              <a:lnSpc>
                <a:spcPct val="100000"/>
              </a:lnSpc>
            </a:pPr>
            <a:r>
              <a:rPr b="0" lang="en-GB" sz="2000" spc="-1" strike="noStrike">
                <a:latin typeface="Arial"/>
              </a:rPr>
              <a:t>Praise: You’ve chosen really great goals/focus areas/action steps and I’m feeling really positive about the impact that acheiving these will have on your life</a:t>
            </a:r>
            <a:endParaRPr b="0" lang="en-GB" sz="2000" spc="-1" strike="noStrike">
              <a:latin typeface="Arial"/>
            </a:endParaRPr>
          </a:p>
          <a:p>
            <a:pPr marL="216000" indent="-216000">
              <a:lnSpc>
                <a:spcPct val="100000"/>
              </a:lnSpc>
            </a:pPr>
            <a:endParaRPr b="0" lang="en-GB" sz="2000" spc="-1" strike="noStrike">
              <a:latin typeface="Arial"/>
            </a:endParaRPr>
          </a:p>
        </p:txBody>
      </p:sp>
      <p:sp>
        <p:nvSpPr>
          <p:cNvPr id="541" name="TextShape 3"/>
          <p:cNvSpPr txBox="1"/>
          <p:nvPr/>
        </p:nvSpPr>
        <p:spPr>
          <a:xfrm>
            <a:off x="3850560" y="9428760"/>
            <a:ext cx="2945160" cy="496080"/>
          </a:xfrm>
          <a:prstGeom prst="rect">
            <a:avLst/>
          </a:prstGeom>
          <a:noFill/>
          <a:ln>
            <a:noFill/>
          </a:ln>
        </p:spPr>
        <p:txBody>
          <a:bodyPr anchor="b">
            <a:noAutofit/>
          </a:bodyPr>
          <a:p>
            <a:pPr algn="r">
              <a:lnSpc>
                <a:spcPct val="100000"/>
              </a:lnSpc>
            </a:pPr>
            <a:fld id="{20B5423A-2950-44CD-B8CC-A92AE6DA7D7B}"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2" name="PlaceHolder 1"/>
          <p:cNvSpPr>
            <a:spLocks noGrp="1"/>
          </p:cNvSpPr>
          <p:nvPr>
            <p:ph type="sldImg"/>
          </p:nvPr>
        </p:nvSpPr>
        <p:spPr>
          <a:xfrm>
            <a:off x="917640" y="744480"/>
            <a:ext cx="4962240" cy="3722400"/>
          </a:xfrm>
          <a:prstGeom prst="rect">
            <a:avLst/>
          </a:prstGeom>
        </p:spPr>
      </p:sp>
      <p:sp>
        <p:nvSpPr>
          <p:cNvPr id="543" name="PlaceHolder 2"/>
          <p:cNvSpPr>
            <a:spLocks noGrp="1"/>
          </p:cNvSpPr>
          <p:nvPr>
            <p:ph type="body"/>
          </p:nvPr>
        </p:nvSpPr>
        <p:spPr>
          <a:xfrm>
            <a:off x="679680" y="4715280"/>
            <a:ext cx="5437800" cy="4466520"/>
          </a:xfrm>
          <a:prstGeom prst="rect">
            <a:avLst/>
          </a:prstGeom>
        </p:spPr>
        <p:txBody>
          <a:bodyPr>
            <a:normAutofit/>
          </a:bodyPr>
          <a:p>
            <a:pPr marL="216000" indent="-216000">
              <a:lnSpc>
                <a:spcPct val="100000"/>
              </a:lnSpc>
            </a:pPr>
            <a:r>
              <a:rPr b="0" lang="en-GB" sz="1200" spc="-1" strike="noStrike">
                <a:latin typeface="Arial"/>
              </a:rPr>
              <a:t>Motivators: Internal drivers that makes a person move towards a goal OR external. Can start with external motivators  which become internal motivation when once sees that one enjoys the health-promoting behaviour or the positive changes it brings, once self confidence and self esteem increases.</a:t>
            </a:r>
            <a:endParaRPr b="0" lang="en-GB" sz="1200" spc="-1" strike="noStrike">
              <a:latin typeface="Arial"/>
            </a:endParaRPr>
          </a:p>
          <a:p>
            <a:pPr marL="216000" indent="-216000">
              <a:lnSpc>
                <a:spcPct val="100000"/>
              </a:lnSpc>
            </a:pPr>
            <a:r>
              <a:rPr b="0" lang="en-GB" sz="1200" spc="-1" strike="noStrike">
                <a:latin typeface="Arial"/>
              </a:rPr>
              <a:t> </a:t>
            </a:r>
            <a:r>
              <a:rPr b="0" lang="en-GB" sz="1200" spc="-1" strike="noStrike">
                <a:latin typeface="Arial"/>
              </a:rPr>
              <a:t>Accountability</a:t>
            </a:r>
            <a:endParaRPr b="0" lang="en-GB" sz="1200" spc="-1" strike="noStrike">
              <a:latin typeface="Arial"/>
            </a:endParaRPr>
          </a:p>
          <a:p>
            <a:pPr marL="216000" indent="-216000">
              <a:lnSpc>
                <a:spcPct val="100000"/>
              </a:lnSpc>
            </a:pPr>
            <a:endParaRPr b="0" lang="en-GB" sz="1200" spc="-1" strike="noStrike">
              <a:latin typeface="Arial"/>
            </a:endParaRPr>
          </a:p>
          <a:p>
            <a:pPr marL="216000" indent="-216000">
              <a:lnSpc>
                <a:spcPct val="100000"/>
              </a:lnSpc>
            </a:pPr>
            <a:r>
              <a:rPr b="0" lang="en-GB" sz="1200" spc="-1" strike="noStrike">
                <a:latin typeface="Arial"/>
              </a:rPr>
              <a:t>Barriers:  Anything that prevents you from making changes or failing at changes you decided to make</a:t>
            </a:r>
            <a:endParaRPr b="0" lang="en-GB" sz="1200" spc="-1" strike="noStrike">
              <a:latin typeface="Arial"/>
            </a:endParaRPr>
          </a:p>
          <a:p>
            <a:pPr marL="216000" indent="-216000">
              <a:lnSpc>
                <a:spcPct val="100000"/>
              </a:lnSpc>
            </a:pPr>
            <a:endParaRPr b="0" lang="en-GB" sz="1200" spc="-1" strike="noStrike">
              <a:latin typeface="Arial"/>
            </a:endParaRPr>
          </a:p>
          <a:p>
            <a:pPr marL="216000" indent="-216000">
              <a:lnSpc>
                <a:spcPct val="100000"/>
              </a:lnSpc>
            </a:pPr>
            <a:r>
              <a:rPr b="0" lang="en-GB" sz="1200" spc="-1" strike="noStrike">
                <a:latin typeface="Arial"/>
              </a:rPr>
              <a:t>Eg Time, energy, lack of cooking skills, disliking ‘healthy’ food, lack of money</a:t>
            </a:r>
            <a:endParaRPr b="0" lang="en-GB" sz="1200" spc="-1" strike="noStrike">
              <a:latin typeface="Arial"/>
            </a:endParaRPr>
          </a:p>
          <a:p>
            <a:pPr marL="216000" indent="-216000">
              <a:lnSpc>
                <a:spcPct val="100000"/>
              </a:lnSpc>
            </a:pPr>
            <a:r>
              <a:rPr b="0" lang="en-GB" sz="1200" spc="-1" strike="noStrike">
                <a:latin typeface="Arial"/>
              </a:rPr>
              <a:t>Identify support/resources/ways of overcoming barriers</a:t>
            </a:r>
            <a:endParaRPr b="0" lang="en-GB" sz="1200" spc="-1" strike="noStrike">
              <a:latin typeface="Arial"/>
            </a:endParaRPr>
          </a:p>
          <a:p>
            <a:pPr marL="216000" indent="-216000">
              <a:lnSpc>
                <a:spcPct val="100000"/>
              </a:lnSpc>
            </a:pPr>
            <a:r>
              <a:rPr b="0" lang="en-GB" sz="2000" spc="-1" strike="noStrike">
                <a:latin typeface="Arial"/>
              </a:rPr>
              <a:t>Tips to overcome – ‘hacks’</a:t>
            </a:r>
            <a:endParaRPr b="0" lang="en-GB" sz="2000" spc="-1" strike="noStrike">
              <a:latin typeface="Arial"/>
            </a:endParaRPr>
          </a:p>
        </p:txBody>
      </p:sp>
      <p:sp>
        <p:nvSpPr>
          <p:cNvPr id="544" name="TextShape 3"/>
          <p:cNvSpPr txBox="1"/>
          <p:nvPr/>
        </p:nvSpPr>
        <p:spPr>
          <a:xfrm>
            <a:off x="3850560" y="9428760"/>
            <a:ext cx="2945160" cy="496080"/>
          </a:xfrm>
          <a:prstGeom prst="rect">
            <a:avLst/>
          </a:prstGeom>
          <a:noFill/>
          <a:ln>
            <a:noFill/>
          </a:ln>
        </p:spPr>
        <p:txBody>
          <a:bodyPr anchor="b">
            <a:noAutofit/>
          </a:bodyPr>
          <a:p>
            <a:pPr algn="r">
              <a:lnSpc>
                <a:spcPct val="100000"/>
              </a:lnSpc>
            </a:pPr>
            <a:fld id="{82E57F21-AE5E-4D03-B663-08205717BA26}"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6" name="PlaceHolder 1"/>
          <p:cNvSpPr>
            <a:spLocks noGrp="1"/>
          </p:cNvSpPr>
          <p:nvPr>
            <p:ph type="sldImg"/>
          </p:nvPr>
        </p:nvSpPr>
        <p:spPr>
          <a:xfrm>
            <a:off x="917640" y="744480"/>
            <a:ext cx="4962240" cy="3722400"/>
          </a:xfrm>
          <a:prstGeom prst="rect">
            <a:avLst/>
          </a:prstGeom>
        </p:spPr>
      </p:sp>
      <p:sp>
        <p:nvSpPr>
          <p:cNvPr id="477" name="PlaceHolder 2"/>
          <p:cNvSpPr>
            <a:spLocks noGrp="1"/>
          </p:cNvSpPr>
          <p:nvPr>
            <p:ph type="body"/>
          </p:nvPr>
        </p:nvSpPr>
        <p:spPr>
          <a:xfrm>
            <a:off x="679680" y="4715280"/>
            <a:ext cx="5437800" cy="4466520"/>
          </a:xfrm>
          <a:prstGeom prst="rect">
            <a:avLst/>
          </a:prstGeom>
        </p:spPr>
        <p:txBody>
          <a:bodyPr>
            <a:normAutofit/>
          </a:bodyPr>
          <a:p>
            <a:pPr marL="216000" indent="-216000">
              <a:lnSpc>
                <a:spcPct val="100000"/>
              </a:lnSpc>
            </a:pPr>
            <a:r>
              <a:rPr b="0" lang="en-GB" sz="1200" spc="-1" strike="noStrike">
                <a:latin typeface="Arial"/>
              </a:rPr>
              <a:t>Close to my heart 2 reasons – working with patients, clients – frustrating when you are treating them but know really need to  make lifestyle changes to optimise health</a:t>
            </a:r>
            <a:endParaRPr b="0" lang="en-GB" sz="1200" spc="-1" strike="noStrike">
              <a:latin typeface="Arial"/>
            </a:endParaRPr>
          </a:p>
          <a:p>
            <a:pPr marL="216000" indent="-216000">
              <a:lnSpc>
                <a:spcPct val="100000"/>
              </a:lnSpc>
            </a:pPr>
            <a:r>
              <a:rPr b="0" lang="en-GB" sz="1200" spc="-1" strike="noStrike">
                <a:latin typeface="Arial"/>
              </a:rPr>
              <a:t>Spend years in situations where not prioritising self care. Know what have to do, don’t make time to do it. Or only focus on 1 or a few areas. Same tools use here, can use on yourself</a:t>
            </a:r>
            <a:endParaRPr b="0" lang="en-GB" sz="1200" spc="-1" strike="noStrike">
              <a:latin typeface="Arial"/>
            </a:endParaRPr>
          </a:p>
          <a:p>
            <a:pPr marL="216000" indent="-216000">
              <a:lnSpc>
                <a:spcPct val="100000"/>
              </a:lnSpc>
            </a:pPr>
            <a:endParaRPr b="0" lang="en-GB" sz="1200" spc="-1" strike="noStrike">
              <a:latin typeface="Arial"/>
            </a:endParaRPr>
          </a:p>
        </p:txBody>
      </p:sp>
      <p:sp>
        <p:nvSpPr>
          <p:cNvPr id="478" name="TextShape 3"/>
          <p:cNvSpPr txBox="1"/>
          <p:nvPr/>
        </p:nvSpPr>
        <p:spPr>
          <a:xfrm>
            <a:off x="3850560" y="9428760"/>
            <a:ext cx="2945160" cy="496080"/>
          </a:xfrm>
          <a:prstGeom prst="rect">
            <a:avLst/>
          </a:prstGeom>
          <a:noFill/>
          <a:ln>
            <a:noFill/>
          </a:ln>
        </p:spPr>
        <p:txBody>
          <a:bodyPr anchor="b">
            <a:noAutofit/>
          </a:bodyPr>
          <a:p>
            <a:pPr algn="r">
              <a:lnSpc>
                <a:spcPct val="100000"/>
              </a:lnSpc>
            </a:pPr>
            <a:fld id="{CB460068-CA0C-459B-A213-FC2F85ADC85D}"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5" name="PlaceHolder 1"/>
          <p:cNvSpPr>
            <a:spLocks noGrp="1"/>
          </p:cNvSpPr>
          <p:nvPr>
            <p:ph type="sldImg"/>
          </p:nvPr>
        </p:nvSpPr>
        <p:spPr>
          <a:xfrm>
            <a:off x="917640" y="744480"/>
            <a:ext cx="4962240" cy="3722400"/>
          </a:xfrm>
          <a:prstGeom prst="rect">
            <a:avLst/>
          </a:prstGeom>
        </p:spPr>
      </p:sp>
      <p:sp>
        <p:nvSpPr>
          <p:cNvPr id="546" name="PlaceHolder 2"/>
          <p:cNvSpPr>
            <a:spLocks noGrp="1"/>
          </p:cNvSpPr>
          <p:nvPr>
            <p:ph type="body"/>
          </p:nvPr>
        </p:nvSpPr>
        <p:spPr>
          <a:xfrm>
            <a:off x="679680" y="4715280"/>
            <a:ext cx="5437800" cy="4466520"/>
          </a:xfrm>
          <a:prstGeom prst="rect">
            <a:avLst/>
          </a:prstGeom>
        </p:spPr>
        <p:txBody>
          <a:bodyPr>
            <a:normAutofit/>
          </a:bodyPr>
          <a:p>
            <a:endParaRPr b="0" lang="en-GB" sz="2000" spc="-1" strike="noStrike">
              <a:latin typeface="Arial"/>
            </a:endParaRPr>
          </a:p>
        </p:txBody>
      </p:sp>
      <p:sp>
        <p:nvSpPr>
          <p:cNvPr id="547" name="TextShape 3"/>
          <p:cNvSpPr txBox="1"/>
          <p:nvPr/>
        </p:nvSpPr>
        <p:spPr>
          <a:xfrm>
            <a:off x="3850560" y="9428760"/>
            <a:ext cx="2945160" cy="496080"/>
          </a:xfrm>
          <a:prstGeom prst="rect">
            <a:avLst/>
          </a:prstGeom>
          <a:noFill/>
          <a:ln>
            <a:noFill/>
          </a:ln>
        </p:spPr>
        <p:txBody>
          <a:bodyPr anchor="b">
            <a:noAutofit/>
          </a:bodyPr>
          <a:p>
            <a:pPr algn="r">
              <a:lnSpc>
                <a:spcPct val="100000"/>
              </a:lnSpc>
            </a:pPr>
            <a:fld id="{DE4A4A07-4A2E-42A9-A481-ED709C78EE45}"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8" name="PlaceHolder 1"/>
          <p:cNvSpPr>
            <a:spLocks noGrp="1"/>
          </p:cNvSpPr>
          <p:nvPr>
            <p:ph type="sldImg"/>
          </p:nvPr>
        </p:nvSpPr>
        <p:spPr>
          <a:xfrm>
            <a:off x="917640" y="744480"/>
            <a:ext cx="4962240" cy="3722400"/>
          </a:xfrm>
          <a:prstGeom prst="rect">
            <a:avLst/>
          </a:prstGeom>
        </p:spPr>
      </p:sp>
      <p:sp>
        <p:nvSpPr>
          <p:cNvPr id="549" name="PlaceHolder 2"/>
          <p:cNvSpPr>
            <a:spLocks noGrp="1"/>
          </p:cNvSpPr>
          <p:nvPr>
            <p:ph type="body"/>
          </p:nvPr>
        </p:nvSpPr>
        <p:spPr>
          <a:xfrm>
            <a:off x="679680" y="4715280"/>
            <a:ext cx="5437800" cy="4466520"/>
          </a:xfrm>
          <a:prstGeom prst="rect">
            <a:avLst/>
          </a:prstGeom>
        </p:spPr>
        <p:txBody>
          <a:bodyPr>
            <a:normAutofit/>
          </a:bodyPr>
          <a:p>
            <a:pPr>
              <a:lnSpc>
                <a:spcPct val="100000"/>
              </a:lnSpc>
              <a:spcBef>
                <a:spcPts val="360"/>
              </a:spcBef>
            </a:pPr>
            <a:r>
              <a:rPr b="0" lang="en-GB" sz="2000" spc="-1" strike="noStrike">
                <a:latin typeface="Arial"/>
              </a:rPr>
              <a:t>Summary of action steps, days of week agreed to, and record of whether client acheived steps or not.</a:t>
            </a:r>
            <a:endParaRPr b="0" lang="en-GB" sz="2000" spc="-1" strike="noStrike">
              <a:latin typeface="Arial"/>
            </a:endParaRPr>
          </a:p>
          <a:p>
            <a:pPr>
              <a:lnSpc>
                <a:spcPct val="100000"/>
              </a:lnSpc>
            </a:pPr>
            <a:endParaRPr b="0" lang="en-GB" sz="2000" spc="-1" strike="noStrike">
              <a:latin typeface="Arial"/>
            </a:endParaRPr>
          </a:p>
        </p:txBody>
      </p:sp>
      <p:sp>
        <p:nvSpPr>
          <p:cNvPr id="550" name="TextShape 3"/>
          <p:cNvSpPr txBox="1"/>
          <p:nvPr/>
        </p:nvSpPr>
        <p:spPr>
          <a:xfrm>
            <a:off x="3850560" y="9428760"/>
            <a:ext cx="2945160" cy="496080"/>
          </a:xfrm>
          <a:prstGeom prst="rect">
            <a:avLst/>
          </a:prstGeom>
          <a:noFill/>
          <a:ln>
            <a:noFill/>
          </a:ln>
        </p:spPr>
        <p:txBody>
          <a:bodyPr anchor="b">
            <a:noAutofit/>
          </a:bodyPr>
          <a:p>
            <a:pPr algn="r">
              <a:lnSpc>
                <a:spcPct val="100000"/>
              </a:lnSpc>
            </a:pPr>
            <a:fld id="{8430346B-0568-4DB5-80D2-B8FA75DD8DA0}"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1" name="PlaceHolder 1"/>
          <p:cNvSpPr>
            <a:spLocks noGrp="1"/>
          </p:cNvSpPr>
          <p:nvPr>
            <p:ph type="sldImg"/>
          </p:nvPr>
        </p:nvSpPr>
        <p:spPr>
          <a:xfrm>
            <a:off x="917640" y="744480"/>
            <a:ext cx="4962240" cy="3722400"/>
          </a:xfrm>
          <a:prstGeom prst="rect">
            <a:avLst/>
          </a:prstGeom>
        </p:spPr>
      </p:sp>
      <p:sp>
        <p:nvSpPr>
          <p:cNvPr id="552" name="PlaceHolder 2"/>
          <p:cNvSpPr>
            <a:spLocks noGrp="1"/>
          </p:cNvSpPr>
          <p:nvPr>
            <p:ph type="body"/>
          </p:nvPr>
        </p:nvSpPr>
        <p:spPr>
          <a:xfrm>
            <a:off x="679680" y="4715280"/>
            <a:ext cx="5437800" cy="4466520"/>
          </a:xfrm>
          <a:prstGeom prst="rect">
            <a:avLst/>
          </a:prstGeom>
        </p:spPr>
        <p:txBody>
          <a:bodyPr>
            <a:normAutofit/>
          </a:bodyPr>
          <a:p>
            <a:pPr>
              <a:lnSpc>
                <a:spcPct val="100000"/>
              </a:lnSpc>
              <a:spcBef>
                <a:spcPts val="360"/>
              </a:spcBef>
            </a:pPr>
            <a:r>
              <a:rPr b="0" lang="en-GB" sz="2000" spc="-1" strike="noStrike">
                <a:latin typeface="Arial"/>
              </a:rPr>
              <a:t>Summary of action steps, days of week agreed to, and record of whether client acheived steps or not.</a:t>
            </a:r>
            <a:endParaRPr b="0" lang="en-GB" sz="2000" spc="-1" strike="noStrike">
              <a:latin typeface="Arial"/>
            </a:endParaRPr>
          </a:p>
          <a:p>
            <a:pPr>
              <a:lnSpc>
                <a:spcPct val="100000"/>
              </a:lnSpc>
            </a:pPr>
            <a:endParaRPr b="0" lang="en-GB" sz="2000" spc="-1" strike="noStrike">
              <a:latin typeface="Arial"/>
            </a:endParaRPr>
          </a:p>
        </p:txBody>
      </p:sp>
      <p:sp>
        <p:nvSpPr>
          <p:cNvPr id="553" name="TextShape 3"/>
          <p:cNvSpPr txBox="1"/>
          <p:nvPr/>
        </p:nvSpPr>
        <p:spPr>
          <a:xfrm>
            <a:off x="3850560" y="9428760"/>
            <a:ext cx="2945160" cy="496080"/>
          </a:xfrm>
          <a:prstGeom prst="rect">
            <a:avLst/>
          </a:prstGeom>
          <a:noFill/>
          <a:ln>
            <a:noFill/>
          </a:ln>
        </p:spPr>
        <p:txBody>
          <a:bodyPr anchor="b">
            <a:noAutofit/>
          </a:bodyPr>
          <a:p>
            <a:pPr algn="r">
              <a:lnSpc>
                <a:spcPct val="100000"/>
              </a:lnSpc>
            </a:pPr>
            <a:fld id="{0E1C9C5E-2847-43D4-88DB-2EBD0AFC5224}"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4" name="PlaceHolder 1"/>
          <p:cNvSpPr>
            <a:spLocks noGrp="1"/>
          </p:cNvSpPr>
          <p:nvPr>
            <p:ph type="sldImg"/>
          </p:nvPr>
        </p:nvSpPr>
        <p:spPr>
          <a:xfrm>
            <a:off x="917640" y="744480"/>
            <a:ext cx="4962240" cy="3722400"/>
          </a:xfrm>
          <a:prstGeom prst="rect">
            <a:avLst/>
          </a:prstGeom>
        </p:spPr>
      </p:sp>
      <p:sp>
        <p:nvSpPr>
          <p:cNvPr id="555" name="PlaceHolder 2"/>
          <p:cNvSpPr>
            <a:spLocks noGrp="1"/>
          </p:cNvSpPr>
          <p:nvPr>
            <p:ph type="body"/>
          </p:nvPr>
        </p:nvSpPr>
        <p:spPr>
          <a:xfrm>
            <a:off x="679680" y="4715280"/>
            <a:ext cx="5437800" cy="4466520"/>
          </a:xfrm>
          <a:prstGeom prst="rect">
            <a:avLst/>
          </a:prstGeom>
        </p:spPr>
        <p:txBody>
          <a:bodyPr>
            <a:normAutofit/>
          </a:bodyPr>
          <a:p>
            <a:pPr>
              <a:lnSpc>
                <a:spcPct val="100000"/>
              </a:lnSpc>
              <a:spcBef>
                <a:spcPts val="360"/>
              </a:spcBef>
            </a:pPr>
            <a:r>
              <a:rPr b="0" lang="en-GB" sz="2000" spc="-1" strike="noStrike">
                <a:latin typeface="Arial"/>
              </a:rPr>
              <a:t>Within scope of practise or refer to reputable company eg Igennus</a:t>
            </a:r>
            <a:endParaRPr b="0" lang="en-GB" sz="2000" spc="-1" strike="noStrike">
              <a:latin typeface="Arial"/>
            </a:endParaRPr>
          </a:p>
          <a:p>
            <a:pPr>
              <a:lnSpc>
                <a:spcPct val="100000"/>
              </a:lnSpc>
              <a:spcBef>
                <a:spcPts val="360"/>
              </a:spcBef>
            </a:pPr>
            <a:r>
              <a:rPr b="0" lang="en-GB" sz="2000" spc="-1" strike="noStrike">
                <a:latin typeface="Arial"/>
              </a:rPr>
              <a:t>Referrals (Red flags, other healthcare/sports practitioners)(MyONLINE Clinic)</a:t>
            </a:r>
            <a:endParaRPr b="0" lang="en-GB" sz="2000" spc="-1" strike="noStrike">
              <a:latin typeface="Arial"/>
            </a:endParaRPr>
          </a:p>
          <a:p>
            <a:pPr>
              <a:lnSpc>
                <a:spcPct val="100000"/>
              </a:lnSpc>
            </a:pPr>
            <a:r>
              <a:rPr b="0" lang="en-GB" sz="2000" spc="-1" strike="noStrike">
                <a:latin typeface="Arial"/>
              </a:rPr>
              <a:t>Tools - Ticksheet – a star chart for grown ups !</a:t>
            </a:r>
            <a:endParaRPr b="0" lang="en-GB" sz="2000" spc="-1" strike="noStrike">
              <a:latin typeface="Arial"/>
            </a:endParaRPr>
          </a:p>
          <a:p>
            <a:pPr>
              <a:lnSpc>
                <a:spcPct val="100000"/>
              </a:lnSpc>
            </a:pPr>
            <a:r>
              <a:rPr b="0" lang="en-GB" sz="2000" spc="-1" strike="noStrike">
                <a:latin typeface="Arial"/>
              </a:rPr>
              <a:t>Recommendations summary</a:t>
            </a:r>
            <a:endParaRPr b="0" lang="en-GB" sz="2000" spc="-1" strike="noStrike">
              <a:latin typeface="Arial"/>
            </a:endParaRPr>
          </a:p>
          <a:p>
            <a:pPr>
              <a:lnSpc>
                <a:spcPct val="100000"/>
              </a:lnSpc>
            </a:pPr>
            <a:r>
              <a:rPr b="0" lang="en-GB" sz="2000" spc="-1" strike="noStrike">
                <a:latin typeface="Arial"/>
              </a:rPr>
              <a:t>Info sheets</a:t>
            </a:r>
            <a:endParaRPr b="0" lang="en-GB" sz="2000" spc="-1" strike="noStrike">
              <a:latin typeface="Arial"/>
            </a:endParaRPr>
          </a:p>
          <a:p>
            <a:pPr>
              <a:lnSpc>
                <a:spcPct val="100000"/>
              </a:lnSpc>
            </a:pPr>
            <a:r>
              <a:rPr b="0" lang="en-GB" sz="2000" spc="-1" strike="noStrike">
                <a:latin typeface="Arial"/>
              </a:rPr>
              <a:t>Recipes</a:t>
            </a:r>
            <a:endParaRPr b="0" lang="en-GB" sz="2000" spc="-1" strike="noStrike">
              <a:latin typeface="Arial"/>
            </a:endParaRPr>
          </a:p>
          <a:p>
            <a:pPr>
              <a:lnSpc>
                <a:spcPct val="100000"/>
              </a:lnSpc>
              <a:spcBef>
                <a:spcPts val="360"/>
              </a:spcBef>
            </a:pPr>
            <a:endParaRPr b="0" lang="en-GB" sz="2000" spc="-1" strike="noStrike">
              <a:latin typeface="Arial"/>
            </a:endParaRPr>
          </a:p>
          <a:p>
            <a:pPr>
              <a:lnSpc>
                <a:spcPct val="100000"/>
              </a:lnSpc>
            </a:pPr>
            <a:endParaRPr b="0" lang="en-GB" sz="2000" spc="-1" strike="noStrike">
              <a:latin typeface="Arial"/>
            </a:endParaRPr>
          </a:p>
        </p:txBody>
      </p:sp>
      <p:sp>
        <p:nvSpPr>
          <p:cNvPr id="556" name="TextShape 3"/>
          <p:cNvSpPr txBox="1"/>
          <p:nvPr/>
        </p:nvSpPr>
        <p:spPr>
          <a:xfrm>
            <a:off x="3850560" y="9428760"/>
            <a:ext cx="2945160" cy="496080"/>
          </a:xfrm>
          <a:prstGeom prst="rect">
            <a:avLst/>
          </a:prstGeom>
          <a:noFill/>
          <a:ln>
            <a:noFill/>
          </a:ln>
        </p:spPr>
        <p:txBody>
          <a:bodyPr anchor="b">
            <a:noAutofit/>
          </a:bodyPr>
          <a:p>
            <a:pPr algn="r">
              <a:lnSpc>
                <a:spcPct val="100000"/>
              </a:lnSpc>
            </a:pPr>
            <a:fld id="{517EB054-9194-4438-90AC-984E24697242}"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7" name="PlaceHolder 1"/>
          <p:cNvSpPr>
            <a:spLocks noGrp="1"/>
          </p:cNvSpPr>
          <p:nvPr>
            <p:ph type="sldImg"/>
          </p:nvPr>
        </p:nvSpPr>
        <p:spPr>
          <a:xfrm>
            <a:off x="917640" y="744480"/>
            <a:ext cx="4962240" cy="3722400"/>
          </a:xfrm>
          <a:prstGeom prst="rect">
            <a:avLst/>
          </a:prstGeom>
        </p:spPr>
      </p:sp>
      <p:sp>
        <p:nvSpPr>
          <p:cNvPr id="558" name="PlaceHolder 2"/>
          <p:cNvSpPr>
            <a:spLocks noGrp="1"/>
          </p:cNvSpPr>
          <p:nvPr>
            <p:ph type="body"/>
          </p:nvPr>
        </p:nvSpPr>
        <p:spPr>
          <a:xfrm>
            <a:off x="679680" y="4715280"/>
            <a:ext cx="5437800" cy="4466520"/>
          </a:xfrm>
          <a:prstGeom prst="rect">
            <a:avLst/>
          </a:prstGeom>
        </p:spPr>
        <p:txBody>
          <a:bodyPr>
            <a:normAutofit/>
          </a:bodyPr>
          <a:p>
            <a:pPr marL="216000" indent="-216000">
              <a:lnSpc>
                <a:spcPct val="100000"/>
              </a:lnSpc>
            </a:pPr>
            <a:r>
              <a:rPr b="0" lang="en-GB" sz="2000" spc="-1" strike="noStrike">
                <a:latin typeface="Arial"/>
              </a:rPr>
              <a:t>Track acheivements, fine-tune and build on action steps.</a:t>
            </a:r>
            <a:endParaRPr b="0" lang="en-GB" sz="2000" spc="-1" strike="noStrike">
              <a:latin typeface="Arial"/>
            </a:endParaRPr>
          </a:p>
          <a:p>
            <a:pPr marL="216000" indent="-216000">
              <a:lnSpc>
                <a:spcPct val="100000"/>
              </a:lnSpc>
            </a:pPr>
            <a:r>
              <a:rPr b="0" lang="en-GB" sz="2000" spc="-1" strike="noStrike">
                <a:latin typeface="Arial"/>
              </a:rPr>
              <a:t>Praise for acheivements : I’ve learned that people will forget what you said, people will forget what you did, but people will neevr forget how you mae them feel – Maya Angelou</a:t>
            </a:r>
            <a:endParaRPr b="0" lang="en-GB" sz="2000" spc="-1" strike="noStrike">
              <a:latin typeface="Arial"/>
            </a:endParaRPr>
          </a:p>
          <a:p>
            <a:pPr>
              <a:lnSpc>
                <a:spcPct val="100000"/>
              </a:lnSpc>
              <a:spcBef>
                <a:spcPts val="360"/>
              </a:spcBef>
            </a:pPr>
            <a:r>
              <a:rPr b="0" lang="en-GB" sz="2000" spc="-1" strike="noStrike">
                <a:latin typeface="Arial"/>
              </a:rPr>
              <a:t>Re-assessing and adapting health goals</a:t>
            </a:r>
            <a:endParaRPr b="0" lang="en-GB" sz="2000" spc="-1" strike="noStrike">
              <a:latin typeface="Arial"/>
            </a:endParaRPr>
          </a:p>
          <a:p>
            <a:pPr>
              <a:lnSpc>
                <a:spcPct val="100000"/>
              </a:lnSpc>
            </a:pPr>
            <a:endParaRPr b="0" lang="en-GB" sz="2000" spc="-1" strike="noStrike">
              <a:latin typeface="Arial"/>
            </a:endParaRPr>
          </a:p>
          <a:p>
            <a:pPr>
              <a:lnSpc>
                <a:spcPct val="100000"/>
              </a:lnSpc>
            </a:pPr>
            <a:endParaRPr b="0" lang="en-GB" sz="2000" spc="-1" strike="noStrike">
              <a:latin typeface="Arial"/>
            </a:endParaRPr>
          </a:p>
        </p:txBody>
      </p:sp>
      <p:sp>
        <p:nvSpPr>
          <p:cNvPr id="559" name="TextShape 3"/>
          <p:cNvSpPr txBox="1"/>
          <p:nvPr/>
        </p:nvSpPr>
        <p:spPr>
          <a:xfrm>
            <a:off x="3850560" y="9428760"/>
            <a:ext cx="2945160" cy="496080"/>
          </a:xfrm>
          <a:prstGeom prst="rect">
            <a:avLst/>
          </a:prstGeom>
          <a:noFill/>
          <a:ln>
            <a:noFill/>
          </a:ln>
        </p:spPr>
        <p:txBody>
          <a:bodyPr anchor="b">
            <a:noAutofit/>
          </a:bodyPr>
          <a:p>
            <a:pPr algn="r">
              <a:lnSpc>
                <a:spcPct val="100000"/>
              </a:lnSpc>
            </a:pPr>
            <a:fld id="{4216EBA0-317D-4BD2-96FB-94358AB3ADAB}"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0" name="PlaceHolder 1"/>
          <p:cNvSpPr>
            <a:spLocks noGrp="1"/>
          </p:cNvSpPr>
          <p:nvPr>
            <p:ph type="sldImg"/>
          </p:nvPr>
        </p:nvSpPr>
        <p:spPr>
          <a:xfrm>
            <a:off x="917640" y="744480"/>
            <a:ext cx="4962240" cy="3722400"/>
          </a:xfrm>
          <a:prstGeom prst="rect">
            <a:avLst/>
          </a:prstGeom>
        </p:spPr>
      </p:sp>
      <p:sp>
        <p:nvSpPr>
          <p:cNvPr id="561" name="PlaceHolder 2"/>
          <p:cNvSpPr>
            <a:spLocks noGrp="1"/>
          </p:cNvSpPr>
          <p:nvPr>
            <p:ph type="body"/>
          </p:nvPr>
        </p:nvSpPr>
        <p:spPr>
          <a:xfrm>
            <a:off x="679680" y="4715280"/>
            <a:ext cx="5437800" cy="4466520"/>
          </a:xfrm>
          <a:prstGeom prst="rect">
            <a:avLst/>
          </a:prstGeom>
        </p:spPr>
        <p:txBody>
          <a:bodyPr>
            <a:normAutofit/>
          </a:bodyPr>
          <a:p>
            <a:endParaRPr b="0" lang="en-GB" sz="2000" spc="-1" strike="noStrike">
              <a:latin typeface="Arial"/>
            </a:endParaRPr>
          </a:p>
        </p:txBody>
      </p:sp>
      <p:sp>
        <p:nvSpPr>
          <p:cNvPr id="562" name="TextShape 3"/>
          <p:cNvSpPr txBox="1"/>
          <p:nvPr/>
        </p:nvSpPr>
        <p:spPr>
          <a:xfrm>
            <a:off x="3850560" y="9428760"/>
            <a:ext cx="2945160" cy="496080"/>
          </a:xfrm>
          <a:prstGeom prst="rect">
            <a:avLst/>
          </a:prstGeom>
          <a:noFill/>
          <a:ln>
            <a:noFill/>
          </a:ln>
        </p:spPr>
        <p:txBody>
          <a:bodyPr anchor="b">
            <a:noAutofit/>
          </a:bodyPr>
          <a:p>
            <a:pPr algn="r">
              <a:lnSpc>
                <a:spcPct val="100000"/>
              </a:lnSpc>
            </a:pPr>
            <a:fld id="{4C04CC8C-2776-4C0E-9E01-8ABC61226E6E}"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3" name="PlaceHolder 1"/>
          <p:cNvSpPr>
            <a:spLocks noGrp="1"/>
          </p:cNvSpPr>
          <p:nvPr>
            <p:ph type="sldImg"/>
          </p:nvPr>
        </p:nvSpPr>
        <p:spPr>
          <a:xfrm>
            <a:off x="917640" y="744480"/>
            <a:ext cx="4962240" cy="3722400"/>
          </a:xfrm>
          <a:prstGeom prst="rect">
            <a:avLst/>
          </a:prstGeom>
        </p:spPr>
      </p:sp>
      <p:sp>
        <p:nvSpPr>
          <p:cNvPr id="564" name="PlaceHolder 2"/>
          <p:cNvSpPr>
            <a:spLocks noGrp="1"/>
          </p:cNvSpPr>
          <p:nvPr>
            <p:ph type="body"/>
          </p:nvPr>
        </p:nvSpPr>
        <p:spPr>
          <a:xfrm>
            <a:off x="679680" y="4715280"/>
            <a:ext cx="5437800" cy="4466520"/>
          </a:xfrm>
          <a:prstGeom prst="rect">
            <a:avLst/>
          </a:prstGeom>
        </p:spPr>
        <p:txBody>
          <a:bodyPr>
            <a:normAutofit/>
          </a:bodyPr>
          <a:p>
            <a:pPr marL="216000" indent="-216000">
              <a:lnSpc>
                <a:spcPct val="100000"/>
              </a:lnSpc>
            </a:pPr>
            <a:r>
              <a:rPr b="0" lang="en-GB" sz="2000" spc="-1" strike="noStrike">
                <a:latin typeface="Arial"/>
              </a:rPr>
              <a:t>DONE</a:t>
            </a:r>
            <a:endParaRPr b="0" lang="en-GB" sz="2000" spc="-1" strike="noStrike">
              <a:latin typeface="Arial"/>
            </a:endParaRPr>
          </a:p>
        </p:txBody>
      </p:sp>
      <p:sp>
        <p:nvSpPr>
          <p:cNvPr id="565" name="TextShape 3"/>
          <p:cNvSpPr txBox="1"/>
          <p:nvPr/>
        </p:nvSpPr>
        <p:spPr>
          <a:xfrm>
            <a:off x="3850560" y="9428760"/>
            <a:ext cx="2945160" cy="496080"/>
          </a:xfrm>
          <a:prstGeom prst="rect">
            <a:avLst/>
          </a:prstGeom>
          <a:noFill/>
          <a:ln>
            <a:noFill/>
          </a:ln>
        </p:spPr>
        <p:txBody>
          <a:bodyPr anchor="b">
            <a:noAutofit/>
          </a:bodyPr>
          <a:p>
            <a:pPr algn="r">
              <a:lnSpc>
                <a:spcPct val="100000"/>
              </a:lnSpc>
            </a:pPr>
            <a:fld id="{0592D51D-F3BB-4825-B1CC-BCF3C90419F4}"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9" name="PlaceHolder 1"/>
          <p:cNvSpPr>
            <a:spLocks noGrp="1"/>
          </p:cNvSpPr>
          <p:nvPr>
            <p:ph type="sldImg"/>
          </p:nvPr>
        </p:nvSpPr>
        <p:spPr>
          <a:xfrm>
            <a:off x="917640" y="744480"/>
            <a:ext cx="4962240" cy="3722400"/>
          </a:xfrm>
          <a:prstGeom prst="rect">
            <a:avLst/>
          </a:prstGeom>
        </p:spPr>
      </p:sp>
      <p:sp>
        <p:nvSpPr>
          <p:cNvPr id="480" name="PlaceHolder 2"/>
          <p:cNvSpPr>
            <a:spLocks noGrp="1"/>
          </p:cNvSpPr>
          <p:nvPr>
            <p:ph type="body"/>
          </p:nvPr>
        </p:nvSpPr>
        <p:spPr>
          <a:xfrm>
            <a:off x="679680" y="4715280"/>
            <a:ext cx="5437800" cy="4466520"/>
          </a:xfrm>
          <a:prstGeom prst="rect">
            <a:avLst/>
          </a:prstGeom>
        </p:spPr>
        <p:txBody>
          <a:bodyPr>
            <a:normAutofit/>
          </a:bodyPr>
          <a:p>
            <a:pPr marL="216000" indent="-216000">
              <a:lnSpc>
                <a:spcPct val="100000"/>
              </a:lnSpc>
            </a:pPr>
            <a:r>
              <a:rPr b="0" lang="en-GB" sz="1200" spc="-1" strike="noStrike">
                <a:latin typeface="Arial"/>
              </a:rPr>
              <a:t>Many clients have goals but are unsure what steps to take to achieve them, or know what they need to do but just can’t bring themselves start implementing action steps or stick with the steps for long enough to appreciate the benefits</a:t>
            </a:r>
            <a:endParaRPr b="0" lang="en-GB" sz="1200" spc="-1" strike="noStrike">
              <a:latin typeface="Arial"/>
            </a:endParaRPr>
          </a:p>
          <a:p>
            <a:pPr marL="216000" indent="-216000">
              <a:lnSpc>
                <a:spcPct val="100000"/>
              </a:lnSpc>
            </a:pPr>
            <a:r>
              <a:rPr b="0" lang="en-GB" sz="1200" spc="-1" strike="noStrike">
                <a:latin typeface="Arial"/>
              </a:rPr>
              <a:t>When we marry our roles of expert with that of health coach and ally, it’s more than just telling clients what to do, it’s about helping them decide which focus areas will help them achieve their health goals, co-creating SMART action steps, and assisting them with tools/tips to overcome barriers/increase motivation and helping them to reassess goals and adapt goals regularly.</a:t>
            </a:r>
            <a:endParaRPr b="0" lang="en-GB" sz="1200" spc="-1" strike="noStrike">
              <a:latin typeface="Arial"/>
            </a:endParaRPr>
          </a:p>
          <a:p>
            <a:pPr marL="216000" indent="-216000">
              <a:lnSpc>
                <a:spcPct val="100000"/>
              </a:lnSpc>
            </a:pPr>
            <a:endParaRPr b="0" lang="en-GB" sz="1200" spc="-1" strike="noStrike">
              <a:latin typeface="Arial"/>
            </a:endParaRPr>
          </a:p>
          <a:p>
            <a:pPr marL="216000" indent="-216000">
              <a:lnSpc>
                <a:spcPct val="100000"/>
              </a:lnSpc>
            </a:pPr>
            <a:endParaRPr b="0" lang="en-GB" sz="1200" spc="-1" strike="noStrike">
              <a:latin typeface="Arial"/>
            </a:endParaRPr>
          </a:p>
        </p:txBody>
      </p:sp>
      <p:sp>
        <p:nvSpPr>
          <p:cNvPr id="481" name="TextShape 3"/>
          <p:cNvSpPr txBox="1"/>
          <p:nvPr/>
        </p:nvSpPr>
        <p:spPr>
          <a:xfrm>
            <a:off x="3850560" y="9428760"/>
            <a:ext cx="2945160" cy="496080"/>
          </a:xfrm>
          <a:prstGeom prst="rect">
            <a:avLst/>
          </a:prstGeom>
          <a:noFill/>
          <a:ln>
            <a:noFill/>
          </a:ln>
        </p:spPr>
        <p:txBody>
          <a:bodyPr anchor="b">
            <a:noAutofit/>
          </a:bodyPr>
          <a:p>
            <a:pPr algn="r">
              <a:lnSpc>
                <a:spcPct val="100000"/>
              </a:lnSpc>
            </a:pPr>
            <a:fld id="{4B75D023-4DBE-4120-B16C-DB0CA4AFEE86}"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2" name="PlaceHolder 1"/>
          <p:cNvSpPr>
            <a:spLocks noGrp="1"/>
          </p:cNvSpPr>
          <p:nvPr>
            <p:ph type="sldImg"/>
          </p:nvPr>
        </p:nvSpPr>
        <p:spPr>
          <a:xfrm>
            <a:off x="917640" y="744480"/>
            <a:ext cx="4962240" cy="3722400"/>
          </a:xfrm>
          <a:prstGeom prst="rect">
            <a:avLst/>
          </a:prstGeom>
        </p:spPr>
      </p:sp>
      <p:sp>
        <p:nvSpPr>
          <p:cNvPr id="483" name="PlaceHolder 2"/>
          <p:cNvSpPr>
            <a:spLocks noGrp="1"/>
          </p:cNvSpPr>
          <p:nvPr>
            <p:ph type="body"/>
          </p:nvPr>
        </p:nvSpPr>
        <p:spPr>
          <a:xfrm>
            <a:off x="679680" y="4715280"/>
            <a:ext cx="5437800" cy="4466520"/>
          </a:xfrm>
          <a:prstGeom prst="rect">
            <a:avLst/>
          </a:prstGeom>
        </p:spPr>
        <p:txBody>
          <a:bodyPr>
            <a:normAutofit/>
          </a:bodyPr>
          <a:p>
            <a:pPr marL="216000" indent="-216000">
              <a:lnSpc>
                <a:spcPct val="100000"/>
              </a:lnSpc>
            </a:pPr>
            <a:r>
              <a:rPr b="0" lang="en-GB" sz="1200" spc="-1" strike="noStrike">
                <a:latin typeface="Arial"/>
              </a:rPr>
              <a:t>Seen by some as challenging and confrontational – creating fear &amp; resistance</a:t>
            </a:r>
            <a:endParaRPr b="0" lang="en-GB" sz="1200" spc="-1" strike="noStrike">
              <a:latin typeface="Arial"/>
            </a:endParaRPr>
          </a:p>
          <a:p>
            <a:pPr marL="216000" indent="-216000">
              <a:lnSpc>
                <a:spcPct val="100000"/>
              </a:lnSpc>
            </a:pPr>
            <a:r>
              <a:rPr b="0" lang="en-GB" sz="1200" spc="-1" strike="noStrike">
                <a:latin typeface="Arial"/>
              </a:rPr>
              <a:t>Can generate a sense of loss – one’s life may need to be re-examined, faced, reflected upon and adjusted</a:t>
            </a:r>
            <a:endParaRPr b="0" lang="en-GB" sz="1200" spc="-1" strike="noStrike">
              <a:latin typeface="Arial"/>
            </a:endParaRPr>
          </a:p>
          <a:p>
            <a:pPr marL="216000" indent="-216000">
              <a:lnSpc>
                <a:spcPct val="100000"/>
              </a:lnSpc>
            </a:pPr>
            <a:r>
              <a:rPr b="0" lang="en-GB" sz="1200" spc="-1" strike="noStrike">
                <a:latin typeface="Arial"/>
              </a:rPr>
              <a:t>Not ready to make changes</a:t>
            </a:r>
            <a:endParaRPr b="0" lang="en-GB" sz="1200" spc="-1" strike="noStrike">
              <a:latin typeface="Arial"/>
            </a:endParaRPr>
          </a:p>
          <a:p>
            <a:pPr marL="216000" indent="-216000">
              <a:lnSpc>
                <a:spcPct val="100000"/>
              </a:lnSpc>
            </a:pPr>
            <a:r>
              <a:rPr b="0" lang="en-GB" sz="1200" spc="-1" strike="noStrike">
                <a:latin typeface="Arial"/>
              </a:rPr>
              <a:t>Fear is not a good motivator</a:t>
            </a:r>
            <a:endParaRPr b="0" lang="en-GB" sz="1200" spc="-1" strike="noStrike">
              <a:latin typeface="Arial"/>
            </a:endParaRPr>
          </a:p>
          <a:p>
            <a:pPr marL="216000" indent="-216000">
              <a:lnSpc>
                <a:spcPct val="100000"/>
              </a:lnSpc>
            </a:pPr>
            <a:r>
              <a:rPr b="0" lang="en-GB" sz="1200" spc="-1" strike="noStrike">
                <a:latin typeface="Arial"/>
              </a:rPr>
              <a:t>When someone tells you what to do you are less likely to want to do it</a:t>
            </a:r>
            <a:endParaRPr b="0" lang="en-GB" sz="1200" spc="-1" strike="noStrike">
              <a:latin typeface="Arial"/>
            </a:endParaRPr>
          </a:p>
          <a:p>
            <a:pPr marL="216000" indent="-216000">
              <a:lnSpc>
                <a:spcPct val="100000"/>
              </a:lnSpc>
            </a:pPr>
            <a:r>
              <a:rPr b="0" lang="en-GB" sz="1200" spc="-1" strike="noStrike">
                <a:latin typeface="Arial"/>
              </a:rPr>
              <a:t>Lack of willpower – immediate gratification</a:t>
            </a:r>
            <a:endParaRPr b="0" lang="en-GB" sz="1200" spc="-1" strike="noStrike">
              <a:latin typeface="Arial"/>
            </a:endParaRPr>
          </a:p>
          <a:p>
            <a:pPr marL="216000" indent="-216000">
              <a:lnSpc>
                <a:spcPct val="100000"/>
              </a:lnSpc>
            </a:pPr>
            <a:r>
              <a:rPr b="0" lang="en-GB" sz="1200" spc="-1" strike="noStrike">
                <a:latin typeface="Arial"/>
              </a:rPr>
              <a:t>stress/anxiety</a:t>
            </a:r>
            <a:endParaRPr b="0" lang="en-GB" sz="1200" spc="-1" strike="noStrike">
              <a:latin typeface="Arial"/>
            </a:endParaRPr>
          </a:p>
          <a:p>
            <a:pPr marL="216000" indent="-216000">
              <a:lnSpc>
                <a:spcPct val="100000"/>
              </a:lnSpc>
            </a:pPr>
            <a:r>
              <a:rPr b="0" lang="en-GB" sz="1200" spc="-1" strike="noStrike">
                <a:latin typeface="Arial"/>
              </a:rPr>
              <a:t>Fearful of the impact of  making the change </a:t>
            </a:r>
            <a:endParaRPr b="0" lang="en-GB" sz="1200" spc="-1" strike="noStrike">
              <a:latin typeface="Arial"/>
            </a:endParaRPr>
          </a:p>
          <a:p>
            <a:pPr marL="216000" indent="-216000">
              <a:lnSpc>
                <a:spcPct val="100000"/>
              </a:lnSpc>
            </a:pPr>
            <a:r>
              <a:rPr b="0" lang="en-GB" sz="1200" spc="-1" strike="noStrike">
                <a:latin typeface="Arial"/>
              </a:rPr>
              <a:t>Stress promotes activities that provide temporary relief – eating high sugar, high salt, high fat foods</a:t>
            </a:r>
            <a:endParaRPr b="0" lang="en-GB" sz="1200" spc="-1" strike="noStrike">
              <a:latin typeface="Arial"/>
            </a:endParaRPr>
          </a:p>
          <a:p>
            <a:pPr marL="216000" indent="-216000">
              <a:lnSpc>
                <a:spcPct val="100000"/>
              </a:lnSpc>
            </a:pPr>
            <a:r>
              <a:rPr b="0" lang="en-GB" sz="1200" spc="-1" strike="noStrike">
                <a:latin typeface="Arial"/>
              </a:rPr>
              <a:t>Sleep deprivation also – increases likelihood of poor choices – impacts decision making activities</a:t>
            </a:r>
            <a:endParaRPr b="0" lang="en-GB" sz="1200" spc="-1" strike="noStrike">
              <a:latin typeface="Arial"/>
            </a:endParaRPr>
          </a:p>
          <a:p>
            <a:pPr marL="216000" indent="-216000">
              <a:lnSpc>
                <a:spcPct val="100000"/>
              </a:lnSpc>
            </a:pPr>
            <a:endParaRPr b="0" lang="en-GB" sz="1200" spc="-1" strike="noStrike">
              <a:latin typeface="Arial"/>
            </a:endParaRPr>
          </a:p>
        </p:txBody>
      </p:sp>
      <p:sp>
        <p:nvSpPr>
          <p:cNvPr id="484" name="TextShape 3"/>
          <p:cNvSpPr txBox="1"/>
          <p:nvPr/>
        </p:nvSpPr>
        <p:spPr>
          <a:xfrm>
            <a:off x="3850560" y="9428760"/>
            <a:ext cx="2945160" cy="496080"/>
          </a:xfrm>
          <a:prstGeom prst="rect">
            <a:avLst/>
          </a:prstGeom>
          <a:noFill/>
          <a:ln>
            <a:noFill/>
          </a:ln>
        </p:spPr>
        <p:txBody>
          <a:bodyPr anchor="b">
            <a:noAutofit/>
          </a:bodyPr>
          <a:p>
            <a:pPr algn="r">
              <a:lnSpc>
                <a:spcPct val="100000"/>
              </a:lnSpc>
            </a:pPr>
            <a:fld id="{6A9E499B-0FD5-46C9-91C8-ACEB38509ED5}"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5" name="PlaceHolder 1"/>
          <p:cNvSpPr>
            <a:spLocks noGrp="1"/>
          </p:cNvSpPr>
          <p:nvPr>
            <p:ph type="sldImg"/>
          </p:nvPr>
        </p:nvSpPr>
        <p:spPr>
          <a:xfrm>
            <a:off x="917640" y="744480"/>
            <a:ext cx="4962240" cy="3722400"/>
          </a:xfrm>
          <a:prstGeom prst="rect">
            <a:avLst/>
          </a:prstGeom>
        </p:spPr>
      </p:sp>
      <p:sp>
        <p:nvSpPr>
          <p:cNvPr id="486" name="PlaceHolder 2"/>
          <p:cNvSpPr>
            <a:spLocks noGrp="1"/>
          </p:cNvSpPr>
          <p:nvPr>
            <p:ph type="body"/>
          </p:nvPr>
        </p:nvSpPr>
        <p:spPr>
          <a:xfrm>
            <a:off x="679680" y="4715280"/>
            <a:ext cx="5437800" cy="4466520"/>
          </a:xfrm>
          <a:prstGeom prst="rect">
            <a:avLst/>
          </a:prstGeom>
        </p:spPr>
        <p:txBody>
          <a:bodyPr>
            <a:normAutofit/>
          </a:bodyPr>
          <a:p>
            <a:pPr marL="216000" indent="-216000">
              <a:lnSpc>
                <a:spcPct val="100000"/>
              </a:lnSpc>
            </a:pPr>
            <a:r>
              <a:rPr b="0" lang="en-GB" sz="1000" spc="-1" strike="noStrike">
                <a:latin typeface="Arial"/>
              </a:rPr>
              <a:t>(From Chris Kresser)Let’s face it—change is hard.</a:t>
            </a:r>
            <a:endParaRPr b="0" lang="en-GB" sz="1000" spc="-1" strike="noStrike">
              <a:latin typeface="Arial"/>
            </a:endParaRPr>
          </a:p>
          <a:p>
            <a:pPr marL="216000" indent="-216000">
              <a:lnSpc>
                <a:spcPct val="100000"/>
              </a:lnSpc>
            </a:pPr>
            <a:r>
              <a:rPr b="0" lang="en-GB" sz="1000" spc="-1" strike="noStrike">
                <a:latin typeface="Arial"/>
              </a:rPr>
              <a:t>If it wasn’t, the chronic disease epidemic wouldn’t exist.</a:t>
            </a:r>
            <a:endParaRPr b="0" lang="en-GB" sz="1000" spc="-1" strike="noStrike">
              <a:latin typeface="Arial"/>
            </a:endParaRPr>
          </a:p>
          <a:p>
            <a:pPr marL="216000" indent="-216000">
              <a:lnSpc>
                <a:spcPct val="100000"/>
              </a:lnSpc>
            </a:pPr>
            <a:r>
              <a:rPr b="0" lang="en-GB" sz="1000" spc="-1" strike="noStrike">
                <a:latin typeface="Arial"/>
              </a:rPr>
              <a:t>But the good news is that we can use smart strategies based on recent discoveries about how the brain works to make change easier.</a:t>
            </a:r>
            <a:endParaRPr b="0" lang="en-GB" sz="1000" spc="-1" strike="noStrike">
              <a:latin typeface="Arial"/>
            </a:endParaRPr>
          </a:p>
          <a:p>
            <a:pPr marL="216000" indent="-216000">
              <a:lnSpc>
                <a:spcPct val="100000"/>
              </a:lnSpc>
            </a:pPr>
            <a:r>
              <a:rPr b="0" lang="en-GB" sz="1000" spc="-1" strike="noStrike">
                <a:latin typeface="Arial"/>
              </a:rPr>
              <a:t>One of these strategies, is “shrinking the change.”</a:t>
            </a:r>
            <a:endParaRPr b="0" lang="en-GB" sz="1000" spc="-1" strike="noStrike">
              <a:latin typeface="Arial"/>
            </a:endParaRPr>
          </a:p>
          <a:p>
            <a:pPr marL="216000" indent="-216000">
              <a:lnSpc>
                <a:spcPct val="100000"/>
              </a:lnSpc>
            </a:pPr>
            <a:r>
              <a:rPr b="0" lang="en-GB" sz="1000" spc="-1" strike="noStrike">
                <a:latin typeface="Arial"/>
              </a:rPr>
              <a:t>This means breaking a big change—like starting an exercise program—into smaller, more doable chunks.</a:t>
            </a:r>
            <a:endParaRPr b="0" lang="en-GB" sz="1000" spc="-1" strike="noStrike">
              <a:latin typeface="Arial"/>
            </a:endParaRPr>
          </a:p>
          <a:p>
            <a:pPr marL="216000" indent="-216000">
              <a:lnSpc>
                <a:spcPct val="100000"/>
              </a:lnSpc>
            </a:pPr>
            <a:r>
              <a:rPr b="0" lang="en-GB" sz="1000" spc="-1" strike="noStrike">
                <a:latin typeface="Arial"/>
              </a:rPr>
              <a:t>Shrinking the change increases our chances of success for several reasons:</a:t>
            </a:r>
            <a:endParaRPr b="0" lang="en-GB" sz="1000" spc="-1" strike="noStrike">
              <a:latin typeface="Arial"/>
            </a:endParaRPr>
          </a:p>
          <a:p>
            <a:pPr marL="216000" indent="-216000">
              <a:lnSpc>
                <a:spcPct val="100000"/>
              </a:lnSpc>
              <a:buClr>
                <a:srgbClr val="000000"/>
              </a:buClr>
              <a:buFont typeface="Arial"/>
              <a:buChar char="•"/>
            </a:pPr>
            <a:r>
              <a:rPr b="0" lang="en-GB" sz="1000" spc="-1" strike="noStrike">
                <a:latin typeface="Arial"/>
              </a:rPr>
              <a:t>It reduces our resistance to getting started</a:t>
            </a:r>
            <a:endParaRPr b="0" lang="en-GB" sz="1000" spc="-1" strike="noStrike">
              <a:latin typeface="Arial"/>
            </a:endParaRPr>
          </a:p>
          <a:p>
            <a:pPr>
              <a:lnSpc>
                <a:spcPct val="100000"/>
              </a:lnSpc>
              <a:spcBef>
                <a:spcPts val="300"/>
              </a:spcBef>
              <a:buClr>
                <a:srgbClr val="000000"/>
              </a:buClr>
              <a:buFont typeface="Arial"/>
              <a:buChar char="•"/>
            </a:pPr>
            <a:r>
              <a:rPr b="0" lang="en-GB" sz="1000" spc="-1" strike="noStrike">
                <a:latin typeface="Arial"/>
              </a:rPr>
              <a:t>It builds momentum</a:t>
            </a:r>
            <a:endParaRPr b="0" lang="en-GB" sz="1000" spc="-1" strike="noStrike">
              <a:latin typeface="Arial"/>
            </a:endParaRPr>
          </a:p>
          <a:p>
            <a:pPr>
              <a:lnSpc>
                <a:spcPct val="100000"/>
              </a:lnSpc>
              <a:buClr>
                <a:srgbClr val="000000"/>
              </a:buClr>
              <a:buFont typeface="Arial"/>
              <a:buChar char="•"/>
            </a:pPr>
            <a:r>
              <a:rPr b="0" lang="en-GB" sz="1000" spc="-1" strike="noStrike">
                <a:latin typeface="Arial"/>
              </a:rPr>
              <a:t>It gives us a series of small wins, which increases confidence</a:t>
            </a:r>
            <a:endParaRPr b="0" lang="en-GB" sz="1000" spc="-1" strike="noStrike">
              <a:latin typeface="Arial"/>
            </a:endParaRPr>
          </a:p>
          <a:p>
            <a:pPr>
              <a:lnSpc>
                <a:spcPct val="100000"/>
              </a:lnSpc>
            </a:pPr>
            <a:r>
              <a:rPr b="0" lang="en-GB" sz="1000" spc="-1" strike="noStrike">
                <a:latin typeface="Arial"/>
              </a:rPr>
              <a:t>And sometimes, even the small changes themselves can have a surprisingly big impact.</a:t>
            </a:r>
            <a:endParaRPr b="0" lang="en-GB" sz="1000" spc="-1" strike="noStrike">
              <a:latin typeface="Arial"/>
            </a:endParaRPr>
          </a:p>
          <a:p>
            <a:pPr>
              <a:lnSpc>
                <a:spcPct val="100000"/>
              </a:lnSpc>
            </a:pPr>
            <a:endParaRPr b="0" lang="en-GB" sz="1000" spc="-1" strike="noStrike">
              <a:latin typeface="Arial"/>
            </a:endParaRPr>
          </a:p>
        </p:txBody>
      </p:sp>
      <p:sp>
        <p:nvSpPr>
          <p:cNvPr id="487" name="TextShape 3"/>
          <p:cNvSpPr txBox="1"/>
          <p:nvPr/>
        </p:nvSpPr>
        <p:spPr>
          <a:xfrm>
            <a:off x="3850560" y="9428760"/>
            <a:ext cx="2945160" cy="496080"/>
          </a:xfrm>
          <a:prstGeom prst="rect">
            <a:avLst/>
          </a:prstGeom>
          <a:noFill/>
          <a:ln>
            <a:noFill/>
          </a:ln>
        </p:spPr>
        <p:txBody>
          <a:bodyPr anchor="b">
            <a:noAutofit/>
          </a:bodyPr>
          <a:p>
            <a:pPr algn="r">
              <a:lnSpc>
                <a:spcPct val="100000"/>
              </a:lnSpc>
            </a:pPr>
            <a:fld id="{2702A721-D6A5-4572-9155-E18FB46D764C}"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8" name="PlaceHolder 1"/>
          <p:cNvSpPr>
            <a:spLocks noGrp="1"/>
          </p:cNvSpPr>
          <p:nvPr>
            <p:ph type="sldImg"/>
          </p:nvPr>
        </p:nvSpPr>
        <p:spPr>
          <a:xfrm>
            <a:off x="917640" y="744480"/>
            <a:ext cx="4962240" cy="3722400"/>
          </a:xfrm>
          <a:prstGeom prst="rect">
            <a:avLst/>
          </a:prstGeom>
        </p:spPr>
      </p:sp>
      <p:sp>
        <p:nvSpPr>
          <p:cNvPr id="489" name="PlaceHolder 2"/>
          <p:cNvSpPr>
            <a:spLocks noGrp="1"/>
          </p:cNvSpPr>
          <p:nvPr>
            <p:ph type="body"/>
          </p:nvPr>
        </p:nvSpPr>
        <p:spPr>
          <a:xfrm>
            <a:off x="679680" y="4715280"/>
            <a:ext cx="5437800" cy="4466520"/>
          </a:xfrm>
          <a:prstGeom prst="rect">
            <a:avLst/>
          </a:prstGeom>
        </p:spPr>
        <p:txBody>
          <a:bodyPr>
            <a:normAutofit/>
          </a:bodyPr>
          <a:p>
            <a:pPr marL="216000" indent="-216000">
              <a:lnSpc>
                <a:spcPct val="100000"/>
              </a:lnSpc>
            </a:pPr>
            <a:r>
              <a:rPr b="0" lang="en-GB" sz="2000" spc="-1" strike="noStrike">
                <a:latin typeface="Arial"/>
              </a:rPr>
              <a:t>Most people have an idea of their future self : Ideal of what they’d like to be.</a:t>
            </a:r>
            <a:endParaRPr b="0" lang="en-GB" sz="2000" spc="-1" strike="noStrike">
              <a:latin typeface="Arial"/>
            </a:endParaRPr>
          </a:p>
          <a:p>
            <a:pPr marL="216000" indent="-216000">
              <a:lnSpc>
                <a:spcPct val="100000"/>
              </a:lnSpc>
            </a:pPr>
            <a:r>
              <a:rPr b="0" lang="en-GB" sz="2000" spc="-1" strike="noStrike">
                <a:latin typeface="Arial"/>
              </a:rPr>
              <a:t>But we identify with our present self – someone that likes instant gratification and lacks willpower.</a:t>
            </a:r>
            <a:endParaRPr b="0" lang="en-GB" sz="2000" spc="-1" strike="noStrike">
              <a:latin typeface="Arial"/>
            </a:endParaRPr>
          </a:p>
          <a:p>
            <a:pPr marL="216000" indent="-216000">
              <a:lnSpc>
                <a:spcPct val="100000"/>
              </a:lnSpc>
            </a:pPr>
            <a:r>
              <a:rPr b="0" lang="en-GB" sz="2000" spc="-1" strike="noStrike">
                <a:latin typeface="Arial"/>
              </a:rPr>
              <a:t>Change talk : Imagine what you’d say to a friend who needs to make a change.</a:t>
            </a:r>
            <a:endParaRPr b="0" lang="en-GB" sz="2000" spc="-1" strike="noStrike">
              <a:latin typeface="Arial"/>
            </a:endParaRPr>
          </a:p>
          <a:p>
            <a:pPr marL="216000" indent="-216000">
              <a:lnSpc>
                <a:spcPct val="100000"/>
              </a:lnSpc>
            </a:pPr>
            <a:r>
              <a:rPr b="0" lang="en-GB" sz="2000" spc="-1" strike="noStrike">
                <a:latin typeface="Arial"/>
              </a:rPr>
              <a:t>Now imagine that was your future self talking to you. Identify with your future self – make decisions that will move you from current self to future self.</a:t>
            </a:r>
            <a:endParaRPr b="0" lang="en-GB" sz="2000" spc="-1" strike="noStrike">
              <a:latin typeface="Arial"/>
            </a:endParaRPr>
          </a:p>
          <a:p>
            <a:pPr marL="216000" indent="-216000">
              <a:lnSpc>
                <a:spcPct val="100000"/>
              </a:lnSpc>
            </a:pPr>
            <a:r>
              <a:rPr b="0" lang="en-GB" sz="2000" spc="-1" strike="noStrike">
                <a:latin typeface="Arial"/>
              </a:rPr>
              <a:t>(It has been suggested: Write a letter from your future self to your current self thanking you for the good  decisions you’re making)</a:t>
            </a:r>
            <a:endParaRPr b="0" lang="en-GB" sz="2000" spc="-1" strike="noStrike">
              <a:latin typeface="Arial"/>
            </a:endParaRPr>
          </a:p>
        </p:txBody>
      </p:sp>
      <p:sp>
        <p:nvSpPr>
          <p:cNvPr id="490" name="TextShape 3"/>
          <p:cNvSpPr txBox="1"/>
          <p:nvPr/>
        </p:nvSpPr>
        <p:spPr>
          <a:xfrm>
            <a:off x="3850560" y="9428760"/>
            <a:ext cx="2945160" cy="496080"/>
          </a:xfrm>
          <a:prstGeom prst="rect">
            <a:avLst/>
          </a:prstGeom>
          <a:noFill/>
          <a:ln>
            <a:noFill/>
          </a:ln>
        </p:spPr>
        <p:txBody>
          <a:bodyPr anchor="b">
            <a:noAutofit/>
          </a:bodyPr>
          <a:p>
            <a:pPr algn="r">
              <a:lnSpc>
                <a:spcPct val="100000"/>
              </a:lnSpc>
            </a:pPr>
            <a:fld id="{6DD6DCF1-8876-4267-8F3D-2E2F4C0805EE}" type="slidenum">
              <a:rPr b="0" lang="en-GB" sz="1200" spc="-1" strike="noStrike">
                <a:solidFill>
                  <a:srgbClr val="000000"/>
                </a:solidFill>
                <a:latin typeface="Arial"/>
                <a:ea typeface="+mn-ea"/>
              </a:rPr>
              <a:t>&lt;number&gt;</a:t>
            </a:fld>
            <a:endParaRPr b="0" lang="en-GB"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27"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8"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30"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3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32"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33"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35"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36"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37"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38"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39"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40"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48"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50"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52"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53"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57"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58"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59"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6"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61"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6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63"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6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67"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69"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70"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72"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7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74"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75"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77"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78"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79"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80"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81"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82"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89"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91"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93"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94"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8"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98"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99"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100"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02"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10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04"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06"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0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08"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10"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11"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13"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1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15"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16"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18"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19"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20"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21"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22"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23"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31"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33"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0"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11"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35"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136"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8"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40"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41"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142"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44"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14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46"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48"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4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50"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52"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53"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55"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5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57"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58"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60"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61"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62"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63"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64"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65"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72"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74"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76"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177"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8"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9"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81"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82"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183"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85"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18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87"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89"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9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91"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93"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94"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96"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9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98"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99"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201"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02"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03"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04"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05"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06"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5"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216"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218"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220"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221"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2"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3"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225"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26"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227"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229"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23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31"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233"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3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35"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5"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16"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17"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237"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38"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240"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4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42"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43"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245"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46"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47"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48"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49"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50"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54"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255"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56"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257"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259"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260"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1"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2"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3"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264"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65"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266"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19"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2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1"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268"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solidFill>
                <a:srgbClr val="000000"/>
              </a:solidFill>
              <a:latin typeface="Calibri"/>
            </a:endParaRPr>
          </a:p>
        </p:txBody>
      </p:sp>
      <p:sp>
        <p:nvSpPr>
          <p:cNvPr id="26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70"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272"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7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74"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5"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276"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77"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279"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8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81"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82"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3"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284"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85"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86"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87"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88"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89"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4800"/>
          </a:xfrm>
          <a:prstGeom prst="rect">
            <a:avLst/>
          </a:prstGeom>
        </p:spPr>
        <p:txBody>
          <a:bodyPr lIns="0" rIns="0" tIns="0" bIns="0" anchor="ctr">
            <a:spAutoFit/>
          </a:bodyPr>
          <a:p>
            <a:endParaRPr b="0" lang="en-US" sz="4400" spc="-1" strike="noStrike">
              <a:solidFill>
                <a:srgbClr val="000000"/>
              </a:solidFill>
              <a:latin typeface="Arial"/>
            </a:endParaRPr>
          </a:p>
        </p:txBody>
      </p:sp>
      <p:sp>
        <p:nvSpPr>
          <p:cNvPr id="23"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solidFill>
                <a:srgbClr val="000000"/>
              </a:solidFill>
              <a:latin typeface="Calibri"/>
            </a:endParaRPr>
          </a:p>
        </p:txBody>
      </p:sp>
      <p:sp>
        <p:nvSpPr>
          <p:cNvPr id="25"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dt"/>
          </p:nvPr>
        </p:nvSpPr>
        <p:spPr>
          <a:xfrm>
            <a:off x="457200" y="6356520"/>
            <a:ext cx="2133360" cy="364680"/>
          </a:xfrm>
          <a:prstGeom prst="rect">
            <a:avLst/>
          </a:prstGeom>
        </p:spPr>
        <p:txBody>
          <a:bodyPr anchor="ctr">
            <a:noAutofit/>
          </a:bodyPr>
          <a:p>
            <a:pPr>
              <a:lnSpc>
                <a:spcPct val="100000"/>
              </a:lnSpc>
            </a:pPr>
            <a:fld id="{72EFE51F-CE78-43BD-817A-BB318F6109DB}" type="datetime">
              <a:rPr b="0" lang="en-GB" sz="1200" spc="-1" strike="noStrike">
                <a:solidFill>
                  <a:srgbClr val="8b8b8b"/>
                </a:solidFill>
                <a:latin typeface="Arial"/>
              </a:rPr>
              <a:t>06/06/19</a:t>
            </a:fld>
            <a:endParaRPr b="0" lang="en-GB" sz="1200" spc="-1" strike="noStrike">
              <a:latin typeface="Times New Roman"/>
            </a:endParaRPr>
          </a:p>
        </p:txBody>
      </p:sp>
      <p:sp>
        <p:nvSpPr>
          <p:cNvPr id="1" name="PlaceHolder 2"/>
          <p:cNvSpPr>
            <a:spLocks noGrp="1"/>
          </p:cNvSpPr>
          <p:nvPr>
            <p:ph type="ftr"/>
          </p:nvPr>
        </p:nvSpPr>
        <p:spPr>
          <a:xfrm>
            <a:off x="3124080" y="6356520"/>
            <a:ext cx="2895120" cy="364680"/>
          </a:xfrm>
          <a:prstGeom prst="rect">
            <a:avLst/>
          </a:prstGeom>
        </p:spPr>
        <p:txBody>
          <a:bodyPr anchor="ctr">
            <a:noAutofit/>
          </a:bodyPr>
          <a:p>
            <a:endParaRPr b="0" lang="en-GB" sz="2400" spc="-1" strike="noStrike">
              <a:latin typeface="Times New Roman"/>
            </a:endParaRPr>
          </a:p>
        </p:txBody>
      </p:sp>
      <p:sp>
        <p:nvSpPr>
          <p:cNvPr id="2" name="PlaceHolder 3"/>
          <p:cNvSpPr>
            <a:spLocks noGrp="1"/>
          </p:cNvSpPr>
          <p:nvPr>
            <p:ph type="sldNum"/>
          </p:nvPr>
        </p:nvSpPr>
        <p:spPr>
          <a:xfrm>
            <a:off x="6553080" y="6356520"/>
            <a:ext cx="2133360" cy="364680"/>
          </a:xfrm>
          <a:prstGeom prst="rect">
            <a:avLst/>
          </a:prstGeom>
        </p:spPr>
        <p:txBody>
          <a:bodyPr anchor="ctr">
            <a:noAutofit/>
          </a:bodyPr>
          <a:p>
            <a:pPr algn="r">
              <a:lnSpc>
                <a:spcPct val="100000"/>
              </a:lnSpc>
            </a:pPr>
            <a:fld id="{57578306-67FC-48FC-BF23-E601AF2DDB7D}" type="slidenum">
              <a:rPr b="0" lang="en-GB" sz="1200" spc="-1" strike="noStrike">
                <a:solidFill>
                  <a:srgbClr val="8b8b8b"/>
                </a:solidFill>
                <a:latin typeface="Arial"/>
              </a:rPr>
              <a:t>&lt;number&gt;</a:t>
            </a:fld>
            <a:endParaRPr b="0" lang="en-GB" sz="1200" spc="-1" strike="noStrike">
              <a:latin typeface="Times New Roman"/>
            </a:endParaRPr>
          </a:p>
        </p:txBody>
      </p:sp>
      <p:sp>
        <p:nvSpPr>
          <p:cNvPr id="3" name="PlaceHolder 4"/>
          <p:cNvSpPr>
            <a:spLocks noGrp="1"/>
          </p:cNvSpPr>
          <p:nvPr>
            <p:ph type="title"/>
          </p:nvPr>
        </p:nvSpPr>
        <p:spPr>
          <a:xfrm>
            <a:off x="457200" y="273600"/>
            <a:ext cx="8229240" cy="1144800"/>
          </a:xfrm>
          <a:prstGeom prst="rect">
            <a:avLst/>
          </a:prstGeom>
        </p:spPr>
        <p:txBody>
          <a:bodyPr lIns="0" rIns="0" tIns="0" bIns="0" anchor="ctr">
            <a:noAutofit/>
          </a:bodyPr>
          <a:p>
            <a:r>
              <a:rPr b="0" lang="en-US" sz="4400" spc="-1" strike="noStrike">
                <a:solidFill>
                  <a:srgbClr val="000000"/>
                </a:solidFill>
                <a:latin typeface="Arial"/>
              </a:rPr>
              <a:t>C</a:t>
            </a:r>
            <a:r>
              <a:rPr b="0" lang="en-US" sz="4400" spc="-1" strike="noStrike">
                <a:solidFill>
                  <a:srgbClr val="000000"/>
                </a:solidFill>
                <a:latin typeface="Arial"/>
              </a:rPr>
              <a:t>li</a:t>
            </a:r>
            <a:r>
              <a:rPr b="0" lang="en-US" sz="4400" spc="-1" strike="noStrike">
                <a:solidFill>
                  <a:srgbClr val="000000"/>
                </a:solidFill>
                <a:latin typeface="Arial"/>
              </a:rPr>
              <a:t>c</a:t>
            </a:r>
            <a:r>
              <a:rPr b="0" lang="en-US" sz="4400" spc="-1" strike="noStrike">
                <a:solidFill>
                  <a:srgbClr val="000000"/>
                </a:solidFill>
                <a:latin typeface="Arial"/>
              </a:rPr>
              <a:t>k </a:t>
            </a:r>
            <a:r>
              <a:rPr b="0" lang="en-US" sz="4400" spc="-1" strike="noStrike">
                <a:solidFill>
                  <a:srgbClr val="000000"/>
                </a:solidFill>
                <a:latin typeface="Arial"/>
              </a:rPr>
              <a:t>to </a:t>
            </a:r>
            <a:r>
              <a:rPr b="0" lang="en-US" sz="4400" spc="-1" strike="noStrike">
                <a:solidFill>
                  <a:srgbClr val="000000"/>
                </a:solidFill>
                <a:latin typeface="Arial"/>
              </a:rPr>
              <a:t>e</a:t>
            </a:r>
            <a:r>
              <a:rPr b="0" lang="en-US" sz="4400" spc="-1" strike="noStrike">
                <a:solidFill>
                  <a:srgbClr val="000000"/>
                </a:solidFill>
                <a:latin typeface="Arial"/>
              </a:rPr>
              <a:t>di</a:t>
            </a:r>
            <a:r>
              <a:rPr b="0" lang="en-US" sz="4400" spc="-1" strike="noStrike">
                <a:solidFill>
                  <a:srgbClr val="000000"/>
                </a:solidFill>
                <a:latin typeface="Arial"/>
              </a:rPr>
              <a:t>t </a:t>
            </a:r>
            <a:r>
              <a:rPr b="0" lang="en-US" sz="4400" spc="-1" strike="noStrike">
                <a:solidFill>
                  <a:srgbClr val="000000"/>
                </a:solidFill>
                <a:latin typeface="Arial"/>
              </a:rPr>
              <a:t>th</a:t>
            </a:r>
            <a:r>
              <a:rPr b="0" lang="en-US" sz="4400" spc="-1" strike="noStrike">
                <a:solidFill>
                  <a:srgbClr val="000000"/>
                </a:solidFill>
                <a:latin typeface="Arial"/>
              </a:rPr>
              <a:t>e </a:t>
            </a:r>
            <a:r>
              <a:rPr b="0" lang="en-US" sz="4400" spc="-1" strike="noStrike">
                <a:solidFill>
                  <a:srgbClr val="000000"/>
                </a:solidFill>
                <a:latin typeface="Arial"/>
              </a:rPr>
              <a:t>tit</a:t>
            </a:r>
            <a:r>
              <a:rPr b="0" lang="en-US" sz="4400" spc="-1" strike="noStrike">
                <a:solidFill>
                  <a:srgbClr val="000000"/>
                </a:solidFill>
                <a:latin typeface="Arial"/>
              </a:rPr>
              <a:t>le </a:t>
            </a:r>
            <a:r>
              <a:rPr b="0" lang="en-US" sz="4400" spc="-1" strike="noStrike">
                <a:solidFill>
                  <a:srgbClr val="000000"/>
                </a:solidFill>
                <a:latin typeface="Arial"/>
              </a:rPr>
              <a:t>te</a:t>
            </a:r>
            <a:r>
              <a:rPr b="0" lang="en-US" sz="4400" spc="-1" strike="noStrike">
                <a:solidFill>
                  <a:srgbClr val="000000"/>
                </a:solidFill>
                <a:latin typeface="Arial"/>
              </a:rPr>
              <a:t>xt </a:t>
            </a:r>
            <a:r>
              <a:rPr b="0" lang="en-US" sz="4400" spc="-1" strike="noStrike">
                <a:solidFill>
                  <a:srgbClr val="000000"/>
                </a:solidFill>
                <a:latin typeface="Arial"/>
              </a:rPr>
              <a:t>fo</a:t>
            </a:r>
            <a:r>
              <a:rPr b="0" lang="en-US" sz="4400" spc="-1" strike="noStrike">
                <a:solidFill>
                  <a:srgbClr val="000000"/>
                </a:solidFill>
                <a:latin typeface="Arial"/>
              </a:rPr>
              <a:t>r</a:t>
            </a:r>
            <a:r>
              <a:rPr b="0" lang="en-US" sz="4400" spc="-1" strike="noStrike">
                <a:solidFill>
                  <a:srgbClr val="000000"/>
                </a:solidFill>
                <a:latin typeface="Arial"/>
              </a:rPr>
              <a:t>m</a:t>
            </a:r>
            <a:r>
              <a:rPr b="0" lang="en-US" sz="4400" spc="-1" strike="noStrike">
                <a:solidFill>
                  <a:srgbClr val="000000"/>
                </a:solidFill>
                <a:latin typeface="Arial"/>
              </a:rPr>
              <a:t>at</a:t>
            </a:r>
            <a:endParaRPr b="0" lang="en-US" sz="4400" spc="-1" strike="noStrike">
              <a:solidFill>
                <a:srgbClr val="000000"/>
              </a:solidFill>
              <a:latin typeface="Arial"/>
            </a:endParaRPr>
          </a:p>
        </p:txBody>
      </p:sp>
      <p:sp>
        <p:nvSpPr>
          <p:cNvPr id="4"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1792440" y="4800600"/>
            <a:ext cx="5486040" cy="566280"/>
          </a:xfrm>
          <a:prstGeom prst="rect">
            <a:avLst/>
          </a:prstGeom>
        </p:spPr>
        <p:txBody>
          <a:bodyPr anchor="b">
            <a:noAutofit/>
          </a:bodyPr>
          <a:p>
            <a:pPr>
              <a:lnSpc>
                <a:spcPct val="100000"/>
              </a:lnSpc>
            </a:pPr>
            <a:r>
              <a:rPr b="1" lang="en-US" sz="2000" spc="-1" strike="noStrike">
                <a:solidFill>
                  <a:srgbClr val="000000"/>
                </a:solidFill>
                <a:latin typeface="Calibri"/>
              </a:rPr>
              <a:t>Click to edit </a:t>
            </a:r>
            <a:r>
              <a:rPr b="1" lang="en-US" sz="2000" spc="-1" strike="noStrike">
                <a:solidFill>
                  <a:srgbClr val="000000"/>
                </a:solidFill>
                <a:latin typeface="Calibri"/>
              </a:rPr>
              <a:t>Master title style</a:t>
            </a:r>
            <a:endParaRPr b="0" lang="en-US" sz="2000" spc="-1" strike="noStrike">
              <a:solidFill>
                <a:srgbClr val="000000"/>
              </a:solidFill>
              <a:latin typeface="Arial"/>
            </a:endParaRPr>
          </a:p>
        </p:txBody>
      </p:sp>
      <p:sp>
        <p:nvSpPr>
          <p:cNvPr id="42" name="PlaceHolder 2"/>
          <p:cNvSpPr>
            <a:spLocks noGrp="1"/>
          </p:cNvSpPr>
          <p:nvPr>
            <p:ph type="body"/>
          </p:nvPr>
        </p:nvSpPr>
        <p:spPr>
          <a:xfrm>
            <a:off x="1792440" y="612720"/>
            <a:ext cx="5486040" cy="4114440"/>
          </a:xfrm>
          <a:prstGeom prst="rect">
            <a:avLst/>
          </a:prstGeom>
        </p:spPr>
        <p:txBody>
          <a:bodyPr lIns="90000" rIns="90000" tIns="45000" bIns="45000">
            <a:no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3200" spc="-1" strike="noStrike">
                <a:solidFill>
                  <a:srgbClr val="000000"/>
                </a:solidFill>
                <a:latin typeface="Calibri"/>
              </a:rPr>
              <a:t>Second Outline Level</a:t>
            </a:r>
            <a:endParaRPr b="0" lang="en-US" sz="32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3200" spc="-1" strike="noStrike">
                <a:solidFill>
                  <a:srgbClr val="000000"/>
                </a:solidFill>
                <a:latin typeface="Calibri"/>
              </a:rPr>
              <a:t>Third Outline Level</a:t>
            </a:r>
            <a:endParaRPr b="0" lang="en-US" sz="32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3200" spc="-1" strike="noStrike">
                <a:solidFill>
                  <a:srgbClr val="000000"/>
                </a:solidFill>
                <a:latin typeface="Calibri"/>
              </a:rPr>
              <a:t>Fourth Outline Level</a:t>
            </a:r>
            <a:endParaRPr b="0" lang="en-US" sz="32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3200" spc="-1" strike="noStrike">
                <a:solidFill>
                  <a:srgbClr val="000000"/>
                </a:solidFill>
                <a:latin typeface="Calibri"/>
              </a:rPr>
              <a:t>Fifth Outline Level</a:t>
            </a:r>
            <a:endParaRPr b="0" lang="en-US" sz="32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3200" spc="-1" strike="noStrike">
                <a:solidFill>
                  <a:srgbClr val="000000"/>
                </a:solidFill>
                <a:latin typeface="Calibri"/>
              </a:rPr>
              <a:t>Sixth Outline Level</a:t>
            </a:r>
            <a:endParaRPr b="0" lang="en-US" sz="32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3200" spc="-1" strike="noStrike">
                <a:solidFill>
                  <a:srgbClr val="000000"/>
                </a:solidFill>
                <a:latin typeface="Calibri"/>
              </a:rPr>
              <a:t>Seventh Outline Level</a:t>
            </a:r>
            <a:endParaRPr b="0" lang="en-US" sz="3200" spc="-1" strike="noStrike">
              <a:solidFill>
                <a:srgbClr val="000000"/>
              </a:solidFill>
              <a:latin typeface="Calibri"/>
            </a:endParaRPr>
          </a:p>
        </p:txBody>
      </p:sp>
      <p:sp>
        <p:nvSpPr>
          <p:cNvPr id="43" name="PlaceHolder 3"/>
          <p:cNvSpPr>
            <a:spLocks noGrp="1"/>
          </p:cNvSpPr>
          <p:nvPr>
            <p:ph type="body"/>
          </p:nvPr>
        </p:nvSpPr>
        <p:spPr>
          <a:xfrm>
            <a:off x="1792440" y="5367240"/>
            <a:ext cx="5486040" cy="804600"/>
          </a:xfrm>
          <a:prstGeom prst="rect">
            <a:avLst/>
          </a:prstGeom>
        </p:spPr>
        <p:txBody>
          <a:bodyPr>
            <a:noAutofit/>
          </a:bodyPr>
          <a:p>
            <a:pPr>
              <a:lnSpc>
                <a:spcPct val="100000"/>
              </a:lnSpc>
              <a:spcBef>
                <a:spcPts val="281"/>
              </a:spcBef>
            </a:pPr>
            <a:r>
              <a:rPr b="0" lang="en-US" sz="1400" spc="-1" strike="noStrike">
                <a:solidFill>
                  <a:srgbClr val="000000"/>
                </a:solidFill>
                <a:latin typeface="Calibri"/>
              </a:rPr>
              <a:t>Click to edit Master text styles</a:t>
            </a:r>
            <a:endParaRPr b="0" lang="en-US" sz="1400" spc="-1" strike="noStrike">
              <a:solidFill>
                <a:srgbClr val="000000"/>
              </a:solidFill>
              <a:latin typeface="Calibri"/>
            </a:endParaRPr>
          </a:p>
        </p:txBody>
      </p:sp>
      <p:sp>
        <p:nvSpPr>
          <p:cNvPr id="44" name="PlaceHolder 4"/>
          <p:cNvSpPr>
            <a:spLocks noGrp="1"/>
          </p:cNvSpPr>
          <p:nvPr>
            <p:ph type="dt"/>
          </p:nvPr>
        </p:nvSpPr>
        <p:spPr>
          <a:xfrm>
            <a:off x="457200" y="6356520"/>
            <a:ext cx="2133360" cy="364680"/>
          </a:xfrm>
          <a:prstGeom prst="rect">
            <a:avLst/>
          </a:prstGeom>
        </p:spPr>
        <p:txBody>
          <a:bodyPr anchor="ctr">
            <a:noAutofit/>
          </a:bodyPr>
          <a:p>
            <a:pPr>
              <a:lnSpc>
                <a:spcPct val="100000"/>
              </a:lnSpc>
            </a:pPr>
            <a:fld id="{FB563A28-F901-41A7-9294-09C605FB6E09}" type="datetime">
              <a:rPr b="0" lang="en-GB" sz="1200" spc="-1" strike="noStrike">
                <a:solidFill>
                  <a:srgbClr val="8b8b8b"/>
                </a:solidFill>
                <a:latin typeface="Arial"/>
              </a:rPr>
              <a:t>06/06/19</a:t>
            </a:fld>
            <a:endParaRPr b="0" lang="en-GB" sz="1200" spc="-1" strike="noStrike">
              <a:latin typeface="Times New Roman"/>
            </a:endParaRPr>
          </a:p>
        </p:txBody>
      </p:sp>
      <p:sp>
        <p:nvSpPr>
          <p:cNvPr id="45" name="PlaceHolder 5"/>
          <p:cNvSpPr>
            <a:spLocks noGrp="1"/>
          </p:cNvSpPr>
          <p:nvPr>
            <p:ph type="ftr"/>
          </p:nvPr>
        </p:nvSpPr>
        <p:spPr>
          <a:xfrm>
            <a:off x="3124080" y="6356520"/>
            <a:ext cx="2895120" cy="364680"/>
          </a:xfrm>
          <a:prstGeom prst="rect">
            <a:avLst/>
          </a:prstGeom>
        </p:spPr>
        <p:txBody>
          <a:bodyPr anchor="ctr">
            <a:noAutofit/>
          </a:bodyPr>
          <a:p>
            <a:endParaRPr b="0" lang="en-GB" sz="2400" spc="-1" strike="noStrike">
              <a:latin typeface="Times New Roman"/>
            </a:endParaRPr>
          </a:p>
        </p:txBody>
      </p:sp>
      <p:sp>
        <p:nvSpPr>
          <p:cNvPr id="46" name="PlaceHolder 6"/>
          <p:cNvSpPr>
            <a:spLocks noGrp="1"/>
          </p:cNvSpPr>
          <p:nvPr>
            <p:ph type="sldNum"/>
          </p:nvPr>
        </p:nvSpPr>
        <p:spPr>
          <a:xfrm>
            <a:off x="6553080" y="6356520"/>
            <a:ext cx="2133360" cy="364680"/>
          </a:xfrm>
          <a:prstGeom prst="rect">
            <a:avLst/>
          </a:prstGeom>
        </p:spPr>
        <p:txBody>
          <a:bodyPr anchor="ctr">
            <a:noAutofit/>
          </a:bodyPr>
          <a:p>
            <a:pPr algn="r">
              <a:lnSpc>
                <a:spcPct val="100000"/>
              </a:lnSpc>
            </a:pPr>
            <a:fld id="{80CD9723-BFFB-40A2-8656-26A944EFDE30}" type="slidenum">
              <a:rPr b="0" lang="en-GB" sz="1200" spc="-1" strike="noStrike">
                <a:solidFill>
                  <a:srgbClr val="8b8b8b"/>
                </a:solidFill>
                <a:latin typeface="Arial"/>
              </a:rPr>
              <a:t>&lt;number&gt;</a:t>
            </a:fld>
            <a:endParaRPr b="0" lang="en-GB"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74680"/>
            <a:ext cx="8229240" cy="1142640"/>
          </a:xfrm>
          <a:prstGeom prst="rect">
            <a:avLst/>
          </a:prstGeom>
        </p:spPr>
        <p:txBody>
          <a:bodyPr anchor="ctr">
            <a:noAutofit/>
          </a:bodyPr>
          <a:p>
            <a:pPr algn="ctr">
              <a:lnSpc>
                <a:spcPct val="100000"/>
              </a:lnSpc>
            </a:pPr>
            <a:r>
              <a:rPr b="0" lang="en-US" sz="4400" spc="-1" strike="noStrike">
                <a:solidFill>
                  <a:srgbClr val="000000"/>
                </a:solidFill>
                <a:latin typeface="Calibri"/>
              </a:rPr>
              <a:t>Click to </a:t>
            </a:r>
            <a:r>
              <a:rPr b="0" lang="en-US" sz="4400" spc="-1" strike="noStrike">
                <a:solidFill>
                  <a:srgbClr val="000000"/>
                </a:solidFill>
                <a:latin typeface="Calibri"/>
              </a:rPr>
              <a:t>edit </a:t>
            </a:r>
            <a:r>
              <a:rPr b="0" lang="en-US" sz="4400" spc="-1" strike="noStrike">
                <a:solidFill>
                  <a:srgbClr val="000000"/>
                </a:solidFill>
                <a:latin typeface="Calibri"/>
              </a:rPr>
              <a:t>Master </a:t>
            </a:r>
            <a:r>
              <a:rPr b="0" lang="en-US" sz="4400" spc="-1" strike="noStrike">
                <a:solidFill>
                  <a:srgbClr val="000000"/>
                </a:solidFill>
                <a:latin typeface="Calibri"/>
              </a:rPr>
              <a:t>title </a:t>
            </a:r>
            <a:r>
              <a:rPr b="0" lang="en-US" sz="4400" spc="-1" strike="noStrike">
                <a:solidFill>
                  <a:srgbClr val="000000"/>
                </a:solidFill>
                <a:latin typeface="Calibri"/>
              </a:rPr>
              <a:t>style</a:t>
            </a:r>
            <a:endParaRPr b="0" lang="en-US" sz="4400" spc="-1" strike="noStrike">
              <a:solidFill>
                <a:srgbClr val="000000"/>
              </a:solidFill>
              <a:latin typeface="Arial"/>
            </a:endParaRPr>
          </a:p>
        </p:txBody>
      </p:sp>
      <p:sp>
        <p:nvSpPr>
          <p:cNvPr id="84" name="PlaceHolder 2"/>
          <p:cNvSpPr>
            <a:spLocks noGrp="1"/>
          </p:cNvSpPr>
          <p:nvPr>
            <p:ph type="body"/>
          </p:nvPr>
        </p:nvSpPr>
        <p:spPr>
          <a:xfrm>
            <a:off x="457200" y="1600200"/>
            <a:ext cx="8229240" cy="4525560"/>
          </a:xfrm>
          <a:prstGeom prst="rect">
            <a:avLst/>
          </a:prstGeom>
        </p:spPr>
        <p:txBody>
          <a:bodyPr>
            <a:noAutofit/>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Click to edit Master text styles</a:t>
            </a:r>
            <a:endParaRPr b="0" lang="en-US" sz="32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Second level</a:t>
            </a:r>
            <a:endParaRPr b="0" lang="en-US" sz="2800" spc="-1" strike="noStrike">
              <a:solidFill>
                <a:srgbClr val="000000"/>
              </a:solidFill>
              <a:latin typeface="Calibri"/>
            </a:endParaRPr>
          </a:p>
          <a:p>
            <a:pPr lvl="2" marL="1143000" indent="-228240">
              <a:lnSpc>
                <a:spcPct val="100000"/>
              </a:lnSpc>
              <a:spcBef>
                <a:spcPts val="479"/>
              </a:spcBef>
              <a:buClr>
                <a:srgbClr val="000000"/>
              </a:buClr>
              <a:buFont typeface="Arial"/>
              <a:buChar char="•"/>
            </a:pPr>
            <a:r>
              <a:rPr b="0" lang="en-US" sz="2400" spc="-1" strike="noStrike">
                <a:solidFill>
                  <a:srgbClr val="000000"/>
                </a:solidFill>
                <a:latin typeface="Calibri"/>
              </a:rPr>
              <a:t>Third level</a:t>
            </a:r>
            <a:endParaRPr b="0" lang="en-US" sz="2400" spc="-1" strike="noStrike">
              <a:solidFill>
                <a:srgbClr val="000000"/>
              </a:solidFill>
              <a:latin typeface="Calibri"/>
            </a:endParaRPr>
          </a:p>
          <a:p>
            <a:pPr lvl="3" marL="1600200" indent="-228240">
              <a:lnSpc>
                <a:spcPct val="100000"/>
              </a:lnSpc>
              <a:spcBef>
                <a:spcPts val="400"/>
              </a:spcBef>
              <a:buClr>
                <a:srgbClr val="000000"/>
              </a:buClr>
              <a:buFont typeface="Arial"/>
              <a:buChar char="–"/>
            </a:pPr>
            <a:r>
              <a:rPr b="0" lang="en-US" sz="2000" spc="-1" strike="noStrike">
                <a:solidFill>
                  <a:srgbClr val="000000"/>
                </a:solidFill>
                <a:latin typeface="Calibri"/>
              </a:rPr>
              <a:t>Fourth level</a:t>
            </a:r>
            <a:endParaRPr b="0" lang="en-US" sz="2000" spc="-1" strike="noStrike">
              <a:solidFill>
                <a:srgbClr val="000000"/>
              </a:solidFill>
              <a:latin typeface="Calibri"/>
            </a:endParaRPr>
          </a:p>
          <a:p>
            <a:pPr lvl="4" marL="2057400" indent="-228240">
              <a:lnSpc>
                <a:spcPct val="100000"/>
              </a:lnSpc>
              <a:spcBef>
                <a:spcPts val="400"/>
              </a:spcBef>
              <a:buClr>
                <a:srgbClr val="000000"/>
              </a:buClr>
              <a:buFont typeface="Arial"/>
              <a:buChar char="»"/>
            </a:pPr>
            <a:r>
              <a:rPr b="0" lang="en-US" sz="2000" spc="-1" strike="noStrike">
                <a:solidFill>
                  <a:srgbClr val="000000"/>
                </a:solidFill>
                <a:latin typeface="Calibri"/>
              </a:rPr>
              <a:t>Fifth level</a:t>
            </a:r>
            <a:endParaRPr b="0" lang="en-US" sz="2000" spc="-1" strike="noStrike">
              <a:solidFill>
                <a:srgbClr val="000000"/>
              </a:solidFill>
              <a:latin typeface="Calibri"/>
            </a:endParaRPr>
          </a:p>
        </p:txBody>
      </p:sp>
      <p:sp>
        <p:nvSpPr>
          <p:cNvPr id="85" name="PlaceHolder 3"/>
          <p:cNvSpPr>
            <a:spLocks noGrp="1"/>
          </p:cNvSpPr>
          <p:nvPr>
            <p:ph type="dt"/>
          </p:nvPr>
        </p:nvSpPr>
        <p:spPr>
          <a:xfrm>
            <a:off x="457200" y="6356520"/>
            <a:ext cx="2133360" cy="364680"/>
          </a:xfrm>
          <a:prstGeom prst="rect">
            <a:avLst/>
          </a:prstGeom>
        </p:spPr>
        <p:txBody>
          <a:bodyPr anchor="ctr">
            <a:noAutofit/>
          </a:bodyPr>
          <a:p>
            <a:pPr>
              <a:lnSpc>
                <a:spcPct val="100000"/>
              </a:lnSpc>
            </a:pPr>
            <a:fld id="{E5CF07FA-E0A6-4F82-87DC-723C21FA6ADB}" type="datetime">
              <a:rPr b="0" lang="en-GB" sz="1200" spc="-1" strike="noStrike">
                <a:solidFill>
                  <a:srgbClr val="8b8b8b"/>
                </a:solidFill>
                <a:latin typeface="Arial"/>
              </a:rPr>
              <a:t>06/06/19</a:t>
            </a:fld>
            <a:endParaRPr b="0" lang="en-GB" sz="1200" spc="-1" strike="noStrike">
              <a:latin typeface="Times New Roman"/>
            </a:endParaRPr>
          </a:p>
        </p:txBody>
      </p:sp>
      <p:sp>
        <p:nvSpPr>
          <p:cNvPr id="86" name="PlaceHolder 4"/>
          <p:cNvSpPr>
            <a:spLocks noGrp="1"/>
          </p:cNvSpPr>
          <p:nvPr>
            <p:ph type="ftr"/>
          </p:nvPr>
        </p:nvSpPr>
        <p:spPr>
          <a:xfrm>
            <a:off x="3124080" y="6356520"/>
            <a:ext cx="2895120" cy="364680"/>
          </a:xfrm>
          <a:prstGeom prst="rect">
            <a:avLst/>
          </a:prstGeom>
        </p:spPr>
        <p:txBody>
          <a:bodyPr anchor="ctr">
            <a:noAutofit/>
          </a:bodyPr>
          <a:p>
            <a:endParaRPr b="0" lang="en-GB" sz="2400" spc="-1" strike="noStrike">
              <a:latin typeface="Times New Roman"/>
            </a:endParaRPr>
          </a:p>
        </p:txBody>
      </p:sp>
      <p:sp>
        <p:nvSpPr>
          <p:cNvPr id="87" name="PlaceHolder 5"/>
          <p:cNvSpPr>
            <a:spLocks noGrp="1"/>
          </p:cNvSpPr>
          <p:nvPr>
            <p:ph type="sldNum"/>
          </p:nvPr>
        </p:nvSpPr>
        <p:spPr>
          <a:xfrm>
            <a:off x="6553080" y="6356520"/>
            <a:ext cx="2133360" cy="364680"/>
          </a:xfrm>
          <a:prstGeom prst="rect">
            <a:avLst/>
          </a:prstGeom>
        </p:spPr>
        <p:txBody>
          <a:bodyPr anchor="ctr">
            <a:noAutofit/>
          </a:bodyPr>
          <a:p>
            <a:pPr algn="r">
              <a:lnSpc>
                <a:spcPct val="100000"/>
              </a:lnSpc>
            </a:pPr>
            <a:fld id="{50A58808-27F6-47D0-A8AC-D8A7D7543F4C}" type="slidenum">
              <a:rPr b="0" lang="en-GB" sz="1200" spc="-1" strike="noStrike">
                <a:solidFill>
                  <a:srgbClr val="8b8b8b"/>
                </a:solidFill>
                <a:latin typeface="Arial"/>
              </a:rPr>
              <a:t>&lt;number&gt;</a:t>
            </a:fld>
            <a:endParaRPr b="0" lang="en-GB"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4" name="PlaceHolder 1"/>
          <p:cNvSpPr>
            <a:spLocks noGrp="1"/>
          </p:cNvSpPr>
          <p:nvPr>
            <p:ph type="title"/>
          </p:nvPr>
        </p:nvSpPr>
        <p:spPr>
          <a:xfrm>
            <a:off x="457200" y="274680"/>
            <a:ext cx="8229240" cy="1142640"/>
          </a:xfrm>
          <a:prstGeom prst="rect">
            <a:avLst/>
          </a:prstGeom>
        </p:spPr>
        <p:txBody>
          <a:bodyPr anchor="ctr">
            <a:noAutofit/>
          </a:bodyPr>
          <a:p>
            <a:pPr algn="ctr">
              <a:lnSpc>
                <a:spcPct val="100000"/>
              </a:lnSpc>
            </a:pPr>
            <a:r>
              <a:rPr b="0" lang="en-US" sz="4400" spc="-1" strike="noStrike">
                <a:solidFill>
                  <a:srgbClr val="000000"/>
                </a:solidFill>
                <a:latin typeface="Calibri"/>
              </a:rPr>
              <a:t>Click to </a:t>
            </a:r>
            <a:r>
              <a:rPr b="0" lang="en-US" sz="4400" spc="-1" strike="noStrike">
                <a:solidFill>
                  <a:srgbClr val="000000"/>
                </a:solidFill>
                <a:latin typeface="Calibri"/>
              </a:rPr>
              <a:t>edit </a:t>
            </a:r>
            <a:r>
              <a:rPr b="0" lang="en-US" sz="4400" spc="-1" strike="noStrike">
                <a:solidFill>
                  <a:srgbClr val="000000"/>
                </a:solidFill>
                <a:latin typeface="Calibri"/>
              </a:rPr>
              <a:t>Master </a:t>
            </a:r>
            <a:r>
              <a:rPr b="0" lang="en-US" sz="4400" spc="-1" strike="noStrike">
                <a:solidFill>
                  <a:srgbClr val="000000"/>
                </a:solidFill>
                <a:latin typeface="Calibri"/>
              </a:rPr>
              <a:t>title </a:t>
            </a:r>
            <a:r>
              <a:rPr b="0" lang="en-US" sz="4400" spc="-1" strike="noStrike">
                <a:solidFill>
                  <a:srgbClr val="000000"/>
                </a:solidFill>
                <a:latin typeface="Calibri"/>
              </a:rPr>
              <a:t>style</a:t>
            </a:r>
            <a:endParaRPr b="0" lang="en-US" sz="4400" spc="-1" strike="noStrike">
              <a:solidFill>
                <a:srgbClr val="000000"/>
              </a:solidFill>
              <a:latin typeface="Arial"/>
            </a:endParaRPr>
          </a:p>
        </p:txBody>
      </p:sp>
      <p:sp>
        <p:nvSpPr>
          <p:cNvPr id="125" name="PlaceHolder 2"/>
          <p:cNvSpPr>
            <a:spLocks noGrp="1"/>
          </p:cNvSpPr>
          <p:nvPr>
            <p:ph type="body"/>
          </p:nvPr>
        </p:nvSpPr>
        <p:spPr>
          <a:xfrm>
            <a:off x="457200" y="1600200"/>
            <a:ext cx="4038120" cy="4525560"/>
          </a:xfrm>
          <a:prstGeom prst="rect">
            <a:avLst/>
          </a:prstGeom>
        </p:spPr>
        <p:txBody>
          <a:bodyPr>
            <a:noAutofit/>
          </a:bodyPr>
          <a:p>
            <a:pPr marL="343080" indent="-342720">
              <a:lnSpc>
                <a:spcPct val="100000"/>
              </a:lnSpc>
              <a:spcBef>
                <a:spcPts val="561"/>
              </a:spcBef>
              <a:buClr>
                <a:srgbClr val="000000"/>
              </a:buClr>
              <a:buFont typeface="Arial"/>
              <a:buChar char="•"/>
            </a:pPr>
            <a:r>
              <a:rPr b="0" lang="en-US" sz="2800" spc="-1" strike="noStrike">
                <a:solidFill>
                  <a:srgbClr val="000000"/>
                </a:solidFill>
                <a:latin typeface="Calibri"/>
              </a:rPr>
              <a:t>Click to edit Master text styles</a:t>
            </a:r>
            <a:endParaRPr b="0" lang="en-US" sz="2800" spc="-1" strike="noStrike">
              <a:solidFill>
                <a:srgbClr val="000000"/>
              </a:solidFill>
              <a:latin typeface="Calibri"/>
            </a:endParaRPr>
          </a:p>
          <a:p>
            <a:pPr lvl="1" marL="743040" indent="-285480">
              <a:lnSpc>
                <a:spcPct val="100000"/>
              </a:lnSpc>
              <a:spcBef>
                <a:spcPts val="479"/>
              </a:spcBef>
              <a:buClr>
                <a:srgbClr val="000000"/>
              </a:buClr>
              <a:buFont typeface="Arial"/>
              <a:buChar char="–"/>
            </a:pPr>
            <a:r>
              <a:rPr b="0" lang="en-US" sz="2400" spc="-1" strike="noStrike">
                <a:solidFill>
                  <a:srgbClr val="000000"/>
                </a:solidFill>
                <a:latin typeface="Calibri"/>
              </a:rPr>
              <a:t>Second level</a:t>
            </a:r>
            <a:endParaRPr b="0" lang="en-US" sz="2400" spc="-1" strike="noStrike">
              <a:solidFill>
                <a:srgbClr val="000000"/>
              </a:solidFill>
              <a:latin typeface="Calibri"/>
            </a:endParaRPr>
          </a:p>
          <a:p>
            <a:pPr lvl="2" marL="1143000" indent="-228240">
              <a:lnSpc>
                <a:spcPct val="100000"/>
              </a:lnSpc>
              <a:spcBef>
                <a:spcPts val="400"/>
              </a:spcBef>
              <a:buClr>
                <a:srgbClr val="000000"/>
              </a:buClr>
              <a:buFont typeface="Arial"/>
              <a:buChar char="•"/>
            </a:pPr>
            <a:r>
              <a:rPr b="0" lang="en-US" sz="2000" spc="-1" strike="noStrike">
                <a:solidFill>
                  <a:srgbClr val="000000"/>
                </a:solidFill>
                <a:latin typeface="Calibri"/>
              </a:rPr>
              <a:t>Third level</a:t>
            </a:r>
            <a:endParaRPr b="0" lang="en-US" sz="2000" spc="-1" strike="noStrike">
              <a:solidFill>
                <a:srgbClr val="000000"/>
              </a:solidFill>
              <a:latin typeface="Calibri"/>
            </a:endParaRPr>
          </a:p>
          <a:p>
            <a:pPr lvl="3" marL="1600200" indent="-228240">
              <a:lnSpc>
                <a:spcPct val="100000"/>
              </a:lnSpc>
              <a:spcBef>
                <a:spcPts val="360"/>
              </a:spcBef>
              <a:buClr>
                <a:srgbClr val="000000"/>
              </a:buClr>
              <a:buFont typeface="Arial"/>
              <a:buChar char="–"/>
            </a:pPr>
            <a:r>
              <a:rPr b="0" lang="en-US" sz="1800" spc="-1" strike="noStrike">
                <a:solidFill>
                  <a:srgbClr val="000000"/>
                </a:solidFill>
                <a:latin typeface="Calibri"/>
              </a:rPr>
              <a:t>Fourth level</a:t>
            </a:r>
            <a:endParaRPr b="0" lang="en-US" sz="1800" spc="-1" strike="noStrike">
              <a:solidFill>
                <a:srgbClr val="000000"/>
              </a:solidFill>
              <a:latin typeface="Calibri"/>
            </a:endParaRPr>
          </a:p>
          <a:p>
            <a:pPr lvl="4" marL="2057400" indent="-228240">
              <a:lnSpc>
                <a:spcPct val="100000"/>
              </a:lnSpc>
              <a:spcBef>
                <a:spcPts val="360"/>
              </a:spcBef>
              <a:buClr>
                <a:srgbClr val="000000"/>
              </a:buClr>
              <a:buFont typeface="Arial"/>
              <a:buChar char="»"/>
            </a:pPr>
            <a:r>
              <a:rPr b="0" lang="en-US" sz="1800" spc="-1" strike="noStrike">
                <a:solidFill>
                  <a:srgbClr val="000000"/>
                </a:solidFill>
                <a:latin typeface="Calibri"/>
              </a:rPr>
              <a:t>Fifth level</a:t>
            </a:r>
            <a:endParaRPr b="0" lang="en-US" sz="1800" spc="-1" strike="noStrike">
              <a:solidFill>
                <a:srgbClr val="000000"/>
              </a:solidFill>
              <a:latin typeface="Calibri"/>
            </a:endParaRPr>
          </a:p>
        </p:txBody>
      </p:sp>
      <p:sp>
        <p:nvSpPr>
          <p:cNvPr id="126" name="PlaceHolder 3"/>
          <p:cNvSpPr>
            <a:spLocks noGrp="1"/>
          </p:cNvSpPr>
          <p:nvPr>
            <p:ph type="body"/>
          </p:nvPr>
        </p:nvSpPr>
        <p:spPr>
          <a:xfrm>
            <a:off x="4648320" y="1600200"/>
            <a:ext cx="4038120" cy="4525560"/>
          </a:xfrm>
          <a:prstGeom prst="rect">
            <a:avLst/>
          </a:prstGeom>
        </p:spPr>
        <p:txBody>
          <a:bodyPr>
            <a:noAutofit/>
          </a:bodyPr>
          <a:p>
            <a:pPr marL="343080" indent="-342720">
              <a:lnSpc>
                <a:spcPct val="100000"/>
              </a:lnSpc>
              <a:spcBef>
                <a:spcPts val="561"/>
              </a:spcBef>
              <a:buClr>
                <a:srgbClr val="000000"/>
              </a:buClr>
              <a:buFont typeface="Arial"/>
              <a:buChar char="•"/>
            </a:pPr>
            <a:r>
              <a:rPr b="0" lang="en-US" sz="2800" spc="-1" strike="noStrike">
                <a:solidFill>
                  <a:srgbClr val="000000"/>
                </a:solidFill>
                <a:latin typeface="Calibri"/>
              </a:rPr>
              <a:t>Click to edit Master text styles</a:t>
            </a:r>
            <a:endParaRPr b="0" lang="en-US" sz="2800" spc="-1" strike="noStrike">
              <a:solidFill>
                <a:srgbClr val="000000"/>
              </a:solidFill>
              <a:latin typeface="Calibri"/>
            </a:endParaRPr>
          </a:p>
          <a:p>
            <a:pPr lvl="1" marL="743040" indent="-285480">
              <a:lnSpc>
                <a:spcPct val="100000"/>
              </a:lnSpc>
              <a:spcBef>
                <a:spcPts val="479"/>
              </a:spcBef>
              <a:buClr>
                <a:srgbClr val="000000"/>
              </a:buClr>
              <a:buFont typeface="Arial"/>
              <a:buChar char="–"/>
            </a:pPr>
            <a:r>
              <a:rPr b="0" lang="en-US" sz="2400" spc="-1" strike="noStrike">
                <a:solidFill>
                  <a:srgbClr val="000000"/>
                </a:solidFill>
                <a:latin typeface="Calibri"/>
              </a:rPr>
              <a:t>Second level</a:t>
            </a:r>
            <a:endParaRPr b="0" lang="en-US" sz="2400" spc="-1" strike="noStrike">
              <a:solidFill>
                <a:srgbClr val="000000"/>
              </a:solidFill>
              <a:latin typeface="Calibri"/>
            </a:endParaRPr>
          </a:p>
          <a:p>
            <a:pPr lvl="2" marL="1143000" indent="-228240">
              <a:lnSpc>
                <a:spcPct val="100000"/>
              </a:lnSpc>
              <a:spcBef>
                <a:spcPts val="400"/>
              </a:spcBef>
              <a:buClr>
                <a:srgbClr val="000000"/>
              </a:buClr>
              <a:buFont typeface="Arial"/>
              <a:buChar char="•"/>
            </a:pPr>
            <a:r>
              <a:rPr b="0" lang="en-US" sz="2000" spc="-1" strike="noStrike">
                <a:solidFill>
                  <a:srgbClr val="000000"/>
                </a:solidFill>
                <a:latin typeface="Calibri"/>
              </a:rPr>
              <a:t>Third level</a:t>
            </a:r>
            <a:endParaRPr b="0" lang="en-US" sz="2000" spc="-1" strike="noStrike">
              <a:solidFill>
                <a:srgbClr val="000000"/>
              </a:solidFill>
              <a:latin typeface="Calibri"/>
            </a:endParaRPr>
          </a:p>
          <a:p>
            <a:pPr lvl="3" marL="1600200" indent="-228240">
              <a:lnSpc>
                <a:spcPct val="100000"/>
              </a:lnSpc>
              <a:spcBef>
                <a:spcPts val="360"/>
              </a:spcBef>
              <a:buClr>
                <a:srgbClr val="000000"/>
              </a:buClr>
              <a:buFont typeface="Arial"/>
              <a:buChar char="–"/>
            </a:pPr>
            <a:r>
              <a:rPr b="0" lang="en-US" sz="1800" spc="-1" strike="noStrike">
                <a:solidFill>
                  <a:srgbClr val="000000"/>
                </a:solidFill>
                <a:latin typeface="Calibri"/>
              </a:rPr>
              <a:t>Fourth level</a:t>
            </a:r>
            <a:endParaRPr b="0" lang="en-US" sz="1800" spc="-1" strike="noStrike">
              <a:solidFill>
                <a:srgbClr val="000000"/>
              </a:solidFill>
              <a:latin typeface="Calibri"/>
            </a:endParaRPr>
          </a:p>
          <a:p>
            <a:pPr lvl="4" marL="2057400" indent="-228240">
              <a:lnSpc>
                <a:spcPct val="100000"/>
              </a:lnSpc>
              <a:spcBef>
                <a:spcPts val="360"/>
              </a:spcBef>
              <a:buClr>
                <a:srgbClr val="000000"/>
              </a:buClr>
              <a:buFont typeface="Arial"/>
              <a:buChar char="»"/>
            </a:pPr>
            <a:r>
              <a:rPr b="0" lang="en-US" sz="1800" spc="-1" strike="noStrike">
                <a:solidFill>
                  <a:srgbClr val="000000"/>
                </a:solidFill>
                <a:latin typeface="Calibri"/>
              </a:rPr>
              <a:t>Fifth level</a:t>
            </a:r>
            <a:endParaRPr b="0" lang="en-US" sz="1800" spc="-1" strike="noStrike">
              <a:solidFill>
                <a:srgbClr val="000000"/>
              </a:solidFill>
              <a:latin typeface="Calibri"/>
            </a:endParaRPr>
          </a:p>
        </p:txBody>
      </p:sp>
      <p:sp>
        <p:nvSpPr>
          <p:cNvPr id="127" name="PlaceHolder 4"/>
          <p:cNvSpPr>
            <a:spLocks noGrp="1"/>
          </p:cNvSpPr>
          <p:nvPr>
            <p:ph type="dt"/>
          </p:nvPr>
        </p:nvSpPr>
        <p:spPr>
          <a:xfrm>
            <a:off x="457200" y="6356520"/>
            <a:ext cx="2133360" cy="364680"/>
          </a:xfrm>
          <a:prstGeom prst="rect">
            <a:avLst/>
          </a:prstGeom>
        </p:spPr>
        <p:txBody>
          <a:bodyPr anchor="ctr">
            <a:noAutofit/>
          </a:bodyPr>
          <a:p>
            <a:pPr>
              <a:lnSpc>
                <a:spcPct val="100000"/>
              </a:lnSpc>
            </a:pPr>
            <a:fld id="{AF601981-2A76-4518-99C4-11B632C92656}" type="datetime">
              <a:rPr b="0" lang="en-GB" sz="1200" spc="-1" strike="noStrike">
                <a:solidFill>
                  <a:srgbClr val="8b8b8b"/>
                </a:solidFill>
                <a:latin typeface="Arial"/>
              </a:rPr>
              <a:t>06/06/19</a:t>
            </a:fld>
            <a:endParaRPr b="0" lang="en-GB" sz="1200" spc="-1" strike="noStrike">
              <a:latin typeface="Times New Roman"/>
            </a:endParaRPr>
          </a:p>
        </p:txBody>
      </p:sp>
      <p:sp>
        <p:nvSpPr>
          <p:cNvPr id="128" name="PlaceHolder 5"/>
          <p:cNvSpPr>
            <a:spLocks noGrp="1"/>
          </p:cNvSpPr>
          <p:nvPr>
            <p:ph type="ftr"/>
          </p:nvPr>
        </p:nvSpPr>
        <p:spPr>
          <a:xfrm>
            <a:off x="3124080" y="6356520"/>
            <a:ext cx="2895120" cy="364680"/>
          </a:xfrm>
          <a:prstGeom prst="rect">
            <a:avLst/>
          </a:prstGeom>
        </p:spPr>
        <p:txBody>
          <a:bodyPr anchor="ctr">
            <a:noAutofit/>
          </a:bodyPr>
          <a:p>
            <a:endParaRPr b="0" lang="en-GB" sz="2400" spc="-1" strike="noStrike">
              <a:latin typeface="Times New Roman"/>
            </a:endParaRPr>
          </a:p>
        </p:txBody>
      </p:sp>
      <p:sp>
        <p:nvSpPr>
          <p:cNvPr id="129" name="PlaceHolder 6"/>
          <p:cNvSpPr>
            <a:spLocks noGrp="1"/>
          </p:cNvSpPr>
          <p:nvPr>
            <p:ph type="sldNum"/>
          </p:nvPr>
        </p:nvSpPr>
        <p:spPr>
          <a:xfrm>
            <a:off x="6553080" y="6356520"/>
            <a:ext cx="2133360" cy="364680"/>
          </a:xfrm>
          <a:prstGeom prst="rect">
            <a:avLst/>
          </a:prstGeom>
        </p:spPr>
        <p:txBody>
          <a:bodyPr anchor="ctr">
            <a:noAutofit/>
          </a:bodyPr>
          <a:p>
            <a:pPr algn="r">
              <a:lnSpc>
                <a:spcPct val="100000"/>
              </a:lnSpc>
            </a:pPr>
            <a:fld id="{EBA27567-35BA-4E0E-A02B-1EA13736F978}" type="slidenum">
              <a:rPr b="0" lang="en-GB" sz="1200" spc="-1" strike="noStrike">
                <a:solidFill>
                  <a:srgbClr val="8b8b8b"/>
                </a:solidFill>
                <a:latin typeface="Arial"/>
              </a:rPr>
              <a:t>&lt;number&gt;</a:t>
            </a:fld>
            <a:endParaRPr b="0" lang="en-GB"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6" name="PlaceHolder 1"/>
          <p:cNvSpPr>
            <a:spLocks noGrp="1"/>
          </p:cNvSpPr>
          <p:nvPr>
            <p:ph type="title"/>
          </p:nvPr>
        </p:nvSpPr>
        <p:spPr>
          <a:xfrm>
            <a:off x="457200" y="274680"/>
            <a:ext cx="8229240" cy="1142640"/>
          </a:xfrm>
          <a:prstGeom prst="rect">
            <a:avLst/>
          </a:prstGeom>
        </p:spPr>
        <p:txBody>
          <a:bodyPr anchor="ctr">
            <a:noAutofit/>
          </a:bodyPr>
          <a:p>
            <a:pPr algn="ctr">
              <a:lnSpc>
                <a:spcPct val="100000"/>
              </a:lnSpc>
            </a:pPr>
            <a:r>
              <a:rPr b="0" lang="en-US" sz="4400" spc="-1" strike="noStrike">
                <a:solidFill>
                  <a:srgbClr val="000000"/>
                </a:solidFill>
                <a:latin typeface="Calibri"/>
              </a:rPr>
              <a:t>Click to edit Master title style</a:t>
            </a:r>
            <a:endParaRPr b="0" lang="en-US" sz="4400" spc="-1" strike="noStrike">
              <a:solidFill>
                <a:srgbClr val="000000"/>
              </a:solidFill>
              <a:latin typeface="Arial"/>
            </a:endParaRPr>
          </a:p>
        </p:txBody>
      </p:sp>
      <p:sp>
        <p:nvSpPr>
          <p:cNvPr id="167" name="PlaceHolder 2"/>
          <p:cNvSpPr>
            <a:spLocks noGrp="1"/>
          </p:cNvSpPr>
          <p:nvPr>
            <p:ph type="dt"/>
          </p:nvPr>
        </p:nvSpPr>
        <p:spPr>
          <a:xfrm>
            <a:off x="457200" y="6356520"/>
            <a:ext cx="2133360" cy="364680"/>
          </a:xfrm>
          <a:prstGeom prst="rect">
            <a:avLst/>
          </a:prstGeom>
        </p:spPr>
        <p:txBody>
          <a:bodyPr anchor="ctr">
            <a:noAutofit/>
          </a:bodyPr>
          <a:p>
            <a:pPr>
              <a:lnSpc>
                <a:spcPct val="100000"/>
              </a:lnSpc>
            </a:pPr>
            <a:fld id="{B181C398-98A1-4B99-8F4D-F1EFFF98DD79}" type="datetime">
              <a:rPr b="0" lang="en-GB" sz="1200" spc="-1" strike="noStrike">
                <a:solidFill>
                  <a:srgbClr val="8b8b8b"/>
                </a:solidFill>
                <a:latin typeface="Arial"/>
              </a:rPr>
              <a:t>06/06/19</a:t>
            </a:fld>
            <a:endParaRPr b="0" lang="en-GB" sz="1200" spc="-1" strike="noStrike">
              <a:latin typeface="Times New Roman"/>
            </a:endParaRPr>
          </a:p>
        </p:txBody>
      </p:sp>
      <p:sp>
        <p:nvSpPr>
          <p:cNvPr id="168" name="PlaceHolder 3"/>
          <p:cNvSpPr>
            <a:spLocks noGrp="1"/>
          </p:cNvSpPr>
          <p:nvPr>
            <p:ph type="ftr"/>
          </p:nvPr>
        </p:nvSpPr>
        <p:spPr>
          <a:xfrm>
            <a:off x="3124080" y="6356520"/>
            <a:ext cx="2895120" cy="364680"/>
          </a:xfrm>
          <a:prstGeom prst="rect">
            <a:avLst/>
          </a:prstGeom>
        </p:spPr>
        <p:txBody>
          <a:bodyPr anchor="ctr">
            <a:noAutofit/>
          </a:bodyPr>
          <a:p>
            <a:endParaRPr b="0" lang="en-GB" sz="2400" spc="-1" strike="noStrike">
              <a:latin typeface="Times New Roman"/>
            </a:endParaRPr>
          </a:p>
        </p:txBody>
      </p:sp>
      <p:sp>
        <p:nvSpPr>
          <p:cNvPr id="169" name="PlaceHolder 4"/>
          <p:cNvSpPr>
            <a:spLocks noGrp="1"/>
          </p:cNvSpPr>
          <p:nvPr>
            <p:ph type="sldNum"/>
          </p:nvPr>
        </p:nvSpPr>
        <p:spPr>
          <a:xfrm>
            <a:off x="6553080" y="6356520"/>
            <a:ext cx="2133360" cy="364680"/>
          </a:xfrm>
          <a:prstGeom prst="rect">
            <a:avLst/>
          </a:prstGeom>
        </p:spPr>
        <p:txBody>
          <a:bodyPr anchor="ctr">
            <a:noAutofit/>
          </a:bodyPr>
          <a:p>
            <a:pPr algn="r">
              <a:lnSpc>
                <a:spcPct val="100000"/>
              </a:lnSpc>
            </a:pPr>
            <a:fld id="{399956F5-1BBC-47BE-A30F-8863BFCF5B62}" type="slidenum">
              <a:rPr b="0" lang="en-GB" sz="1200" spc="-1" strike="noStrike">
                <a:solidFill>
                  <a:srgbClr val="8b8b8b"/>
                </a:solidFill>
                <a:latin typeface="Arial"/>
              </a:rPr>
              <a:t>&lt;number&gt;</a:t>
            </a:fld>
            <a:endParaRPr b="0" lang="en-GB" sz="1200" spc="-1" strike="noStrike">
              <a:latin typeface="Times New Roman"/>
            </a:endParaRPr>
          </a:p>
        </p:txBody>
      </p:sp>
      <p:sp>
        <p:nvSpPr>
          <p:cNvPr id="170"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7" name="PlaceHolder 1"/>
          <p:cNvSpPr>
            <a:spLocks noGrp="1"/>
          </p:cNvSpPr>
          <p:nvPr>
            <p:ph type="title"/>
          </p:nvPr>
        </p:nvSpPr>
        <p:spPr>
          <a:xfrm>
            <a:off x="457200" y="274680"/>
            <a:ext cx="8229240" cy="1142640"/>
          </a:xfrm>
          <a:prstGeom prst="rect">
            <a:avLst/>
          </a:prstGeom>
        </p:spPr>
        <p:txBody>
          <a:bodyPr anchor="ctr">
            <a:noAutofit/>
          </a:bodyPr>
          <a:p>
            <a:pPr algn="ctr">
              <a:lnSpc>
                <a:spcPct val="100000"/>
              </a:lnSpc>
            </a:pPr>
            <a:r>
              <a:rPr b="0" lang="en-US" sz="4400" spc="-1" strike="noStrike">
                <a:solidFill>
                  <a:srgbClr val="000000"/>
                </a:solidFill>
                <a:latin typeface="Calibri"/>
              </a:rPr>
              <a:t>Click to edit Master title style</a:t>
            </a:r>
            <a:endParaRPr b="0" lang="en-US" sz="4400" spc="-1" strike="noStrike">
              <a:solidFill>
                <a:srgbClr val="000000"/>
              </a:solidFill>
              <a:latin typeface="Arial"/>
            </a:endParaRPr>
          </a:p>
        </p:txBody>
      </p:sp>
      <p:sp>
        <p:nvSpPr>
          <p:cNvPr id="208" name="PlaceHolder 2"/>
          <p:cNvSpPr>
            <a:spLocks noGrp="1"/>
          </p:cNvSpPr>
          <p:nvPr>
            <p:ph type="body"/>
          </p:nvPr>
        </p:nvSpPr>
        <p:spPr>
          <a:xfrm>
            <a:off x="457200" y="1535040"/>
            <a:ext cx="4039920" cy="639360"/>
          </a:xfrm>
          <a:prstGeom prst="rect">
            <a:avLst/>
          </a:prstGeom>
        </p:spPr>
        <p:txBody>
          <a:bodyPr anchor="b">
            <a:noAutofit/>
          </a:bodyPr>
          <a:p>
            <a:pPr>
              <a:lnSpc>
                <a:spcPct val="100000"/>
              </a:lnSpc>
              <a:spcBef>
                <a:spcPts val="479"/>
              </a:spcBef>
            </a:pPr>
            <a:r>
              <a:rPr b="1" lang="en-US" sz="2400" spc="-1" strike="noStrike">
                <a:solidFill>
                  <a:srgbClr val="000000"/>
                </a:solidFill>
                <a:latin typeface="Calibri"/>
              </a:rPr>
              <a:t>Click to edit Master text styles</a:t>
            </a:r>
            <a:endParaRPr b="0" lang="en-US" sz="2400" spc="-1" strike="noStrike">
              <a:solidFill>
                <a:srgbClr val="000000"/>
              </a:solidFill>
              <a:latin typeface="Calibri"/>
            </a:endParaRPr>
          </a:p>
        </p:txBody>
      </p:sp>
      <p:sp>
        <p:nvSpPr>
          <p:cNvPr id="209" name="PlaceHolder 3"/>
          <p:cNvSpPr>
            <a:spLocks noGrp="1"/>
          </p:cNvSpPr>
          <p:nvPr>
            <p:ph type="body"/>
          </p:nvPr>
        </p:nvSpPr>
        <p:spPr>
          <a:xfrm>
            <a:off x="457200" y="2174760"/>
            <a:ext cx="4039920" cy="3951000"/>
          </a:xfrm>
          <a:prstGeom prst="rect">
            <a:avLst/>
          </a:prstGeom>
        </p:spPr>
        <p:txBody>
          <a:bodyPr>
            <a:noAutofit/>
          </a:bodyPr>
          <a:p>
            <a:pPr marL="343080" indent="-342720">
              <a:lnSpc>
                <a:spcPct val="100000"/>
              </a:lnSpc>
              <a:spcBef>
                <a:spcPts val="479"/>
              </a:spcBef>
              <a:buClr>
                <a:srgbClr val="000000"/>
              </a:buClr>
              <a:buFont typeface="Arial"/>
              <a:buChar char="•"/>
            </a:pPr>
            <a:r>
              <a:rPr b="0" lang="en-US" sz="2400" spc="-1" strike="noStrike">
                <a:solidFill>
                  <a:srgbClr val="000000"/>
                </a:solidFill>
                <a:latin typeface="Calibri"/>
              </a:rPr>
              <a:t>Click to edit Master text styles</a:t>
            </a:r>
            <a:endParaRPr b="0" lang="en-US" sz="2400" spc="-1" strike="noStrike">
              <a:solidFill>
                <a:srgbClr val="000000"/>
              </a:solidFill>
              <a:latin typeface="Calibri"/>
            </a:endParaRPr>
          </a:p>
          <a:p>
            <a:pPr lvl="1" marL="743040" indent="-285480">
              <a:lnSpc>
                <a:spcPct val="100000"/>
              </a:lnSpc>
              <a:spcBef>
                <a:spcPts val="400"/>
              </a:spcBef>
              <a:buClr>
                <a:srgbClr val="000000"/>
              </a:buClr>
              <a:buFont typeface="Arial"/>
              <a:buChar char="–"/>
            </a:pPr>
            <a:r>
              <a:rPr b="0" lang="en-US" sz="2000" spc="-1" strike="noStrike">
                <a:solidFill>
                  <a:srgbClr val="000000"/>
                </a:solidFill>
                <a:latin typeface="Calibri"/>
              </a:rPr>
              <a:t>Second level</a:t>
            </a:r>
            <a:endParaRPr b="0" lang="en-US" sz="2000" spc="-1" strike="noStrike">
              <a:solidFill>
                <a:srgbClr val="000000"/>
              </a:solidFill>
              <a:latin typeface="Calibri"/>
            </a:endParaRPr>
          </a:p>
          <a:p>
            <a:pPr lvl="2" marL="1143000" indent="-228240">
              <a:lnSpc>
                <a:spcPct val="100000"/>
              </a:lnSpc>
              <a:spcBef>
                <a:spcPts val="360"/>
              </a:spcBef>
              <a:buClr>
                <a:srgbClr val="000000"/>
              </a:buClr>
              <a:buFont typeface="Arial"/>
              <a:buChar char="•"/>
            </a:pPr>
            <a:r>
              <a:rPr b="0" lang="en-US" sz="1800" spc="-1" strike="noStrike">
                <a:solidFill>
                  <a:srgbClr val="000000"/>
                </a:solidFill>
                <a:latin typeface="Calibri"/>
              </a:rPr>
              <a:t>Third level</a:t>
            </a:r>
            <a:endParaRPr b="0" lang="en-US" sz="1800" spc="-1" strike="noStrike">
              <a:solidFill>
                <a:srgbClr val="000000"/>
              </a:solidFill>
              <a:latin typeface="Calibri"/>
            </a:endParaRPr>
          </a:p>
          <a:p>
            <a:pPr lvl="3" marL="1600200" indent="-228240">
              <a:lnSpc>
                <a:spcPct val="100000"/>
              </a:lnSpc>
              <a:spcBef>
                <a:spcPts val="320"/>
              </a:spcBef>
              <a:buClr>
                <a:srgbClr val="000000"/>
              </a:buClr>
              <a:buFont typeface="Arial"/>
              <a:buChar char="–"/>
            </a:pPr>
            <a:r>
              <a:rPr b="0" lang="en-US" sz="1600" spc="-1" strike="noStrike">
                <a:solidFill>
                  <a:srgbClr val="000000"/>
                </a:solidFill>
                <a:latin typeface="Calibri"/>
              </a:rPr>
              <a:t>Fourth level</a:t>
            </a:r>
            <a:endParaRPr b="0" lang="en-US" sz="1600" spc="-1" strike="noStrike">
              <a:solidFill>
                <a:srgbClr val="000000"/>
              </a:solidFill>
              <a:latin typeface="Calibri"/>
            </a:endParaRPr>
          </a:p>
          <a:p>
            <a:pPr lvl="4" marL="2057400" indent="-228240">
              <a:lnSpc>
                <a:spcPct val="100000"/>
              </a:lnSpc>
              <a:spcBef>
                <a:spcPts val="320"/>
              </a:spcBef>
              <a:buClr>
                <a:srgbClr val="000000"/>
              </a:buClr>
              <a:buFont typeface="Arial"/>
              <a:buChar char="»"/>
            </a:pPr>
            <a:r>
              <a:rPr b="0" lang="en-US" sz="1600" spc="-1" strike="noStrike">
                <a:solidFill>
                  <a:srgbClr val="000000"/>
                </a:solidFill>
                <a:latin typeface="Calibri"/>
              </a:rPr>
              <a:t>Fifth level</a:t>
            </a:r>
            <a:endParaRPr b="0" lang="en-US" sz="1600" spc="-1" strike="noStrike">
              <a:solidFill>
                <a:srgbClr val="000000"/>
              </a:solidFill>
              <a:latin typeface="Calibri"/>
            </a:endParaRPr>
          </a:p>
        </p:txBody>
      </p:sp>
      <p:sp>
        <p:nvSpPr>
          <p:cNvPr id="210" name="PlaceHolder 4"/>
          <p:cNvSpPr>
            <a:spLocks noGrp="1"/>
          </p:cNvSpPr>
          <p:nvPr>
            <p:ph type="body"/>
          </p:nvPr>
        </p:nvSpPr>
        <p:spPr>
          <a:xfrm>
            <a:off x="4645080" y="1535040"/>
            <a:ext cx="4041360" cy="639360"/>
          </a:xfrm>
          <a:prstGeom prst="rect">
            <a:avLst/>
          </a:prstGeom>
        </p:spPr>
        <p:txBody>
          <a:bodyPr anchor="b">
            <a:noAutofit/>
          </a:bodyPr>
          <a:p>
            <a:pPr>
              <a:lnSpc>
                <a:spcPct val="100000"/>
              </a:lnSpc>
              <a:spcBef>
                <a:spcPts val="479"/>
              </a:spcBef>
            </a:pPr>
            <a:r>
              <a:rPr b="1" lang="en-US" sz="2400" spc="-1" strike="noStrike">
                <a:solidFill>
                  <a:srgbClr val="000000"/>
                </a:solidFill>
                <a:latin typeface="Calibri"/>
              </a:rPr>
              <a:t>Click to edit Master text styles</a:t>
            </a:r>
            <a:endParaRPr b="0" lang="en-US" sz="2400" spc="-1" strike="noStrike">
              <a:solidFill>
                <a:srgbClr val="000000"/>
              </a:solidFill>
              <a:latin typeface="Calibri"/>
            </a:endParaRPr>
          </a:p>
        </p:txBody>
      </p:sp>
      <p:sp>
        <p:nvSpPr>
          <p:cNvPr id="211" name="PlaceHolder 5"/>
          <p:cNvSpPr>
            <a:spLocks noGrp="1"/>
          </p:cNvSpPr>
          <p:nvPr>
            <p:ph type="body"/>
          </p:nvPr>
        </p:nvSpPr>
        <p:spPr>
          <a:xfrm>
            <a:off x="4645080" y="2174760"/>
            <a:ext cx="4041360" cy="3951000"/>
          </a:xfrm>
          <a:prstGeom prst="rect">
            <a:avLst/>
          </a:prstGeom>
        </p:spPr>
        <p:txBody>
          <a:bodyPr>
            <a:noAutofit/>
          </a:bodyPr>
          <a:p>
            <a:pPr marL="343080" indent="-342720">
              <a:lnSpc>
                <a:spcPct val="100000"/>
              </a:lnSpc>
              <a:spcBef>
                <a:spcPts val="479"/>
              </a:spcBef>
              <a:buClr>
                <a:srgbClr val="000000"/>
              </a:buClr>
              <a:buFont typeface="Arial"/>
              <a:buChar char="•"/>
            </a:pPr>
            <a:r>
              <a:rPr b="0" lang="en-US" sz="2400" spc="-1" strike="noStrike">
                <a:solidFill>
                  <a:srgbClr val="000000"/>
                </a:solidFill>
                <a:latin typeface="Calibri"/>
              </a:rPr>
              <a:t>Click to edit Master text styles</a:t>
            </a:r>
            <a:endParaRPr b="0" lang="en-US" sz="2400" spc="-1" strike="noStrike">
              <a:solidFill>
                <a:srgbClr val="000000"/>
              </a:solidFill>
              <a:latin typeface="Calibri"/>
            </a:endParaRPr>
          </a:p>
          <a:p>
            <a:pPr lvl="1" marL="743040" indent="-285480">
              <a:lnSpc>
                <a:spcPct val="100000"/>
              </a:lnSpc>
              <a:spcBef>
                <a:spcPts val="400"/>
              </a:spcBef>
              <a:buClr>
                <a:srgbClr val="000000"/>
              </a:buClr>
              <a:buFont typeface="Arial"/>
              <a:buChar char="–"/>
            </a:pPr>
            <a:r>
              <a:rPr b="0" lang="en-US" sz="2000" spc="-1" strike="noStrike">
                <a:solidFill>
                  <a:srgbClr val="000000"/>
                </a:solidFill>
                <a:latin typeface="Calibri"/>
              </a:rPr>
              <a:t>Second level</a:t>
            </a:r>
            <a:endParaRPr b="0" lang="en-US" sz="2000" spc="-1" strike="noStrike">
              <a:solidFill>
                <a:srgbClr val="000000"/>
              </a:solidFill>
              <a:latin typeface="Calibri"/>
            </a:endParaRPr>
          </a:p>
          <a:p>
            <a:pPr lvl="2" marL="1143000" indent="-228240">
              <a:lnSpc>
                <a:spcPct val="100000"/>
              </a:lnSpc>
              <a:spcBef>
                <a:spcPts val="360"/>
              </a:spcBef>
              <a:buClr>
                <a:srgbClr val="000000"/>
              </a:buClr>
              <a:buFont typeface="Arial"/>
              <a:buChar char="•"/>
            </a:pPr>
            <a:r>
              <a:rPr b="0" lang="en-US" sz="1800" spc="-1" strike="noStrike">
                <a:solidFill>
                  <a:srgbClr val="000000"/>
                </a:solidFill>
                <a:latin typeface="Calibri"/>
              </a:rPr>
              <a:t>Third level</a:t>
            </a:r>
            <a:endParaRPr b="0" lang="en-US" sz="1800" spc="-1" strike="noStrike">
              <a:solidFill>
                <a:srgbClr val="000000"/>
              </a:solidFill>
              <a:latin typeface="Calibri"/>
            </a:endParaRPr>
          </a:p>
          <a:p>
            <a:pPr lvl="3" marL="1600200" indent="-228240">
              <a:lnSpc>
                <a:spcPct val="100000"/>
              </a:lnSpc>
              <a:spcBef>
                <a:spcPts val="320"/>
              </a:spcBef>
              <a:buClr>
                <a:srgbClr val="000000"/>
              </a:buClr>
              <a:buFont typeface="Arial"/>
              <a:buChar char="–"/>
            </a:pPr>
            <a:r>
              <a:rPr b="0" lang="en-US" sz="1600" spc="-1" strike="noStrike">
                <a:solidFill>
                  <a:srgbClr val="000000"/>
                </a:solidFill>
                <a:latin typeface="Calibri"/>
              </a:rPr>
              <a:t>Fourth level</a:t>
            </a:r>
            <a:endParaRPr b="0" lang="en-US" sz="1600" spc="-1" strike="noStrike">
              <a:solidFill>
                <a:srgbClr val="000000"/>
              </a:solidFill>
              <a:latin typeface="Calibri"/>
            </a:endParaRPr>
          </a:p>
          <a:p>
            <a:pPr lvl="4" marL="2057400" indent="-228240">
              <a:lnSpc>
                <a:spcPct val="100000"/>
              </a:lnSpc>
              <a:spcBef>
                <a:spcPts val="320"/>
              </a:spcBef>
              <a:buClr>
                <a:srgbClr val="000000"/>
              </a:buClr>
              <a:buFont typeface="Arial"/>
              <a:buChar char="»"/>
            </a:pPr>
            <a:r>
              <a:rPr b="0" lang="en-US" sz="1600" spc="-1" strike="noStrike">
                <a:solidFill>
                  <a:srgbClr val="000000"/>
                </a:solidFill>
                <a:latin typeface="Calibri"/>
              </a:rPr>
              <a:t>Fifth level</a:t>
            </a:r>
            <a:endParaRPr b="0" lang="en-US" sz="1600" spc="-1" strike="noStrike">
              <a:solidFill>
                <a:srgbClr val="000000"/>
              </a:solidFill>
              <a:latin typeface="Calibri"/>
            </a:endParaRPr>
          </a:p>
        </p:txBody>
      </p:sp>
      <p:sp>
        <p:nvSpPr>
          <p:cNvPr id="212" name="PlaceHolder 6"/>
          <p:cNvSpPr>
            <a:spLocks noGrp="1"/>
          </p:cNvSpPr>
          <p:nvPr>
            <p:ph type="dt"/>
          </p:nvPr>
        </p:nvSpPr>
        <p:spPr>
          <a:xfrm>
            <a:off x="457200" y="6356520"/>
            <a:ext cx="2133360" cy="364680"/>
          </a:xfrm>
          <a:prstGeom prst="rect">
            <a:avLst/>
          </a:prstGeom>
        </p:spPr>
        <p:txBody>
          <a:bodyPr anchor="ctr">
            <a:noAutofit/>
          </a:bodyPr>
          <a:p>
            <a:pPr>
              <a:lnSpc>
                <a:spcPct val="100000"/>
              </a:lnSpc>
            </a:pPr>
            <a:fld id="{9BEC6738-5434-4175-9C4D-5E2B67C71475}" type="datetime">
              <a:rPr b="0" lang="en-GB" sz="1200" spc="-1" strike="noStrike">
                <a:solidFill>
                  <a:srgbClr val="8b8b8b"/>
                </a:solidFill>
                <a:latin typeface="Arial"/>
              </a:rPr>
              <a:t>06/06/19</a:t>
            </a:fld>
            <a:endParaRPr b="0" lang="en-GB" sz="1200" spc="-1" strike="noStrike">
              <a:latin typeface="Times New Roman"/>
            </a:endParaRPr>
          </a:p>
        </p:txBody>
      </p:sp>
      <p:sp>
        <p:nvSpPr>
          <p:cNvPr id="213" name="PlaceHolder 7"/>
          <p:cNvSpPr>
            <a:spLocks noGrp="1"/>
          </p:cNvSpPr>
          <p:nvPr>
            <p:ph type="ftr"/>
          </p:nvPr>
        </p:nvSpPr>
        <p:spPr>
          <a:xfrm>
            <a:off x="3124080" y="6356520"/>
            <a:ext cx="2895120" cy="364680"/>
          </a:xfrm>
          <a:prstGeom prst="rect">
            <a:avLst/>
          </a:prstGeom>
        </p:spPr>
        <p:txBody>
          <a:bodyPr anchor="ctr">
            <a:noAutofit/>
          </a:bodyPr>
          <a:p>
            <a:endParaRPr b="0" lang="en-GB" sz="2400" spc="-1" strike="noStrike">
              <a:latin typeface="Times New Roman"/>
            </a:endParaRPr>
          </a:p>
        </p:txBody>
      </p:sp>
      <p:sp>
        <p:nvSpPr>
          <p:cNvPr id="214" name="PlaceHolder 8"/>
          <p:cNvSpPr>
            <a:spLocks noGrp="1"/>
          </p:cNvSpPr>
          <p:nvPr>
            <p:ph type="sldNum"/>
          </p:nvPr>
        </p:nvSpPr>
        <p:spPr>
          <a:xfrm>
            <a:off x="6553080" y="6356520"/>
            <a:ext cx="2133360" cy="364680"/>
          </a:xfrm>
          <a:prstGeom prst="rect">
            <a:avLst/>
          </a:prstGeom>
        </p:spPr>
        <p:txBody>
          <a:bodyPr anchor="ctr">
            <a:noAutofit/>
          </a:bodyPr>
          <a:p>
            <a:pPr algn="r">
              <a:lnSpc>
                <a:spcPct val="100000"/>
              </a:lnSpc>
            </a:pPr>
            <a:fld id="{A10B645B-3618-46C8-92A8-E239BEF4C714}" type="slidenum">
              <a:rPr b="0" lang="en-GB" sz="1200" spc="-1" strike="noStrike">
                <a:solidFill>
                  <a:srgbClr val="8b8b8b"/>
                </a:solidFill>
                <a:latin typeface="Arial"/>
              </a:rPr>
              <a:t>&lt;number&gt;</a:t>
            </a:fld>
            <a:endParaRPr b="0" lang="en-GB"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1" name="PlaceHolder 1"/>
          <p:cNvSpPr>
            <a:spLocks noGrp="1"/>
          </p:cNvSpPr>
          <p:nvPr>
            <p:ph type="sldNum"/>
          </p:nvPr>
        </p:nvSpPr>
        <p:spPr>
          <a:xfrm>
            <a:off x="6553080" y="6356520"/>
            <a:ext cx="2133360" cy="364680"/>
          </a:xfrm>
          <a:prstGeom prst="rect">
            <a:avLst/>
          </a:prstGeom>
        </p:spPr>
        <p:txBody>
          <a:bodyPr anchor="ctr">
            <a:noAutofit/>
          </a:bodyPr>
          <a:p>
            <a:pPr algn="r">
              <a:lnSpc>
                <a:spcPct val="100000"/>
              </a:lnSpc>
            </a:pPr>
            <a:fld id="{EC45315A-D5F2-4FB8-860D-75CBE7D4E539}" type="slidenum">
              <a:rPr b="0" lang="en-GB" sz="1200" spc="-1" strike="noStrike">
                <a:solidFill>
                  <a:srgbClr val="8b8b8b"/>
                </a:solidFill>
                <a:latin typeface="Arial"/>
              </a:rPr>
              <a:t>&lt;number&gt;</a:t>
            </a:fld>
            <a:endParaRPr b="0" lang="en-GB" sz="1200" spc="-1" strike="noStrike">
              <a:latin typeface="Times New Roman"/>
            </a:endParaRPr>
          </a:p>
        </p:txBody>
      </p:sp>
      <p:sp>
        <p:nvSpPr>
          <p:cNvPr id="252" name="PlaceHolder 2"/>
          <p:cNvSpPr>
            <a:spLocks noGrp="1"/>
          </p:cNvSpPr>
          <p:nvPr>
            <p:ph type="title"/>
          </p:nvPr>
        </p:nvSpPr>
        <p:spPr>
          <a:xfrm>
            <a:off x="457200" y="273600"/>
            <a:ext cx="8229240" cy="1144800"/>
          </a:xfrm>
          <a:prstGeom prst="rect">
            <a:avLst/>
          </a:prstGeom>
        </p:spPr>
        <p:txBody>
          <a:bodyPr lIns="0" rIns="0" tIns="0" bIns="0" anchor="ctr">
            <a:noAutofit/>
          </a:bodyPr>
          <a:p>
            <a:r>
              <a:rPr b="0" lang="en-US" sz="4400" spc="-1" strike="noStrike">
                <a:solidFill>
                  <a:srgbClr val="000000"/>
                </a:solidFill>
                <a:latin typeface="Arial"/>
              </a:rPr>
              <a:t>Click to edit the title text format</a:t>
            </a:r>
            <a:endParaRPr b="0" lang="en-US" sz="4400" spc="-1" strike="noStrike">
              <a:solidFill>
                <a:srgbClr val="000000"/>
              </a:solidFill>
              <a:latin typeface="Arial"/>
            </a:endParaRPr>
          </a:p>
        </p:txBody>
      </p:sp>
      <p:sp>
        <p:nvSpPr>
          <p:cNvPr id="253" name="PlaceHolder 3"/>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53.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40.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40.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40.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40.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3.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chart" Target="../charts/chart1.xml"/><Relationship Id="rId2" Type="http://schemas.openxmlformats.org/officeDocument/2006/relationships/slideLayout" Target="../slideLayouts/slideLayout1.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chart" Target="../charts/chart2.xml"/><Relationship Id="rId2" Type="http://schemas.openxmlformats.org/officeDocument/2006/relationships/slideLayout" Target="../slideLayouts/slideLayout1.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xml"/><Relationship Id="rId3"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jpeg"/><Relationship Id="rId3" Type="http://schemas.openxmlformats.org/officeDocument/2006/relationships/slideLayout" Target="../slideLayouts/slideLayout25.xml"/><Relationship Id="rId4"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25.xml"/><Relationship Id="rId3"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xml"/><Relationship Id="rId3"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hyperlink" Target="https://www.realbalance.com/images/astonishing_nc-best.pdf" TargetMode="External"/><Relationship Id="rId2" Type="http://schemas.openxmlformats.org/officeDocument/2006/relationships/hyperlink" Target="https://doi.org/10.2147/CLEP.S151613" TargetMode="External"/><Relationship Id="rId3" Type="http://schemas.openxmlformats.org/officeDocument/2006/relationships/slideLayout" Target="../slideLayouts/slideLayout25.xml"/>
</Relationships>
</file>

<file path=ppt/slides/_rels/slide37.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image" Target="../media/image24.png"/><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slideLayout" Target="../slideLayouts/slideLayout75.xml"/><Relationship Id="rId6" Type="http://schemas.openxmlformats.org/officeDocument/2006/relationships/notesSlide" Target="../notesSlides/notesSlide37.xml"/>
</Relationships>
</file>

<file path=ppt/slides/_rels/slide4.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40.xml"/>
</Relationships>
</file>

<file path=ppt/slides/_rels/slide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hyperlink" Target="https://doi.org/10.2147/CLEP.S151613" TargetMode="External"/><Relationship Id="rId3" Type="http://schemas.openxmlformats.org/officeDocument/2006/relationships/slideLayout" Target="../slideLayouts/slideLayout40.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6" name="Picture 8" descr=""/>
          <p:cNvPicPr/>
          <p:nvPr/>
        </p:nvPicPr>
        <p:blipFill>
          <a:blip r:embed="rId1"/>
          <a:srcRect l="2070" t="0" r="2243" b="27902"/>
          <a:stretch/>
        </p:blipFill>
        <p:spPr>
          <a:xfrm>
            <a:off x="0" y="4643280"/>
            <a:ext cx="9143640" cy="2214360"/>
          </a:xfrm>
          <a:prstGeom prst="rect">
            <a:avLst/>
          </a:prstGeom>
          <a:ln w="9360">
            <a:noFill/>
          </a:ln>
        </p:spPr>
      </p:pic>
      <p:pic>
        <p:nvPicPr>
          <p:cNvPr id="297" name="Picture 3" descr=""/>
          <p:cNvPicPr/>
          <p:nvPr/>
        </p:nvPicPr>
        <p:blipFill>
          <a:blip r:embed="rId2"/>
          <a:stretch/>
        </p:blipFill>
        <p:spPr>
          <a:xfrm>
            <a:off x="295200" y="433440"/>
            <a:ext cx="2371320" cy="1157040"/>
          </a:xfrm>
          <a:prstGeom prst="rect">
            <a:avLst/>
          </a:prstGeom>
          <a:ln w="9360">
            <a:noFill/>
          </a:ln>
        </p:spPr>
      </p:pic>
      <p:sp>
        <p:nvSpPr>
          <p:cNvPr id="298" name="CustomShape 1"/>
          <p:cNvSpPr/>
          <p:nvPr/>
        </p:nvSpPr>
        <p:spPr>
          <a:xfrm>
            <a:off x="433800" y="750600"/>
            <a:ext cx="8382240" cy="3747600"/>
          </a:xfrm>
          <a:prstGeom prst="rect">
            <a:avLst/>
          </a:prstGeom>
          <a:noFill/>
          <a:ln w="9360">
            <a:noFill/>
          </a:ln>
        </p:spPr>
        <p:style>
          <a:lnRef idx="0"/>
          <a:fillRef idx="0"/>
          <a:effectRef idx="0"/>
          <a:fontRef idx="minor"/>
        </p:style>
        <p:txBody>
          <a:bodyPr lIns="90000" rIns="90000" tIns="45000" bIns="45000" anchorCtr="1">
            <a:spAutoFit/>
          </a:bodyPr>
          <a:p>
            <a:pPr algn="ctr">
              <a:lnSpc>
                <a:spcPct val="100000"/>
              </a:lnSpc>
            </a:pPr>
            <a:endParaRPr b="0" lang="en-GB" sz="1800" spc="-1" strike="noStrike">
              <a:latin typeface="Arial"/>
            </a:endParaRPr>
          </a:p>
          <a:p>
            <a:pPr algn="ctr">
              <a:lnSpc>
                <a:spcPct val="100000"/>
              </a:lnSpc>
            </a:pPr>
            <a:endParaRPr b="0" lang="en-GB" sz="1800" spc="-1" strike="noStrike">
              <a:latin typeface="Arial"/>
            </a:endParaRPr>
          </a:p>
          <a:p>
            <a:pPr algn="ctr">
              <a:lnSpc>
                <a:spcPct val="100000"/>
              </a:lnSpc>
            </a:pPr>
            <a:endParaRPr b="0" lang="en-GB" sz="1800" spc="-1" strike="noStrike">
              <a:latin typeface="Arial"/>
            </a:endParaRPr>
          </a:p>
          <a:p>
            <a:pPr algn="ctr">
              <a:lnSpc>
                <a:spcPct val="100000"/>
              </a:lnSpc>
            </a:pPr>
            <a:r>
              <a:rPr b="0" lang="en-GB" sz="4000" spc="-1" strike="noStrike">
                <a:solidFill>
                  <a:srgbClr val="000000"/>
                </a:solidFill>
                <a:latin typeface="Source Sans Pro"/>
                <a:ea typeface="Source Sans Pro"/>
              </a:rPr>
              <a:t>Health coaching in practice:</a:t>
            </a:r>
            <a:endParaRPr b="0" lang="en-GB" sz="4000" spc="-1" strike="noStrike">
              <a:latin typeface="Arial"/>
            </a:endParaRPr>
          </a:p>
          <a:p>
            <a:pPr algn="ctr">
              <a:lnSpc>
                <a:spcPct val="100000"/>
              </a:lnSpc>
            </a:pPr>
            <a:r>
              <a:rPr b="0" lang="en-GB" sz="3200" spc="-1" strike="noStrike">
                <a:solidFill>
                  <a:srgbClr val="000000"/>
                </a:solidFill>
                <a:latin typeface="Source Sans Pro"/>
                <a:ea typeface="Source Sans Pro"/>
              </a:rPr>
              <a:t>Helping your clients achieve their health goals</a:t>
            </a:r>
            <a:endParaRPr b="0" lang="en-GB" sz="3200" spc="-1" strike="noStrike">
              <a:latin typeface="Arial"/>
            </a:endParaRPr>
          </a:p>
          <a:p>
            <a:pPr algn="ctr">
              <a:lnSpc>
                <a:spcPct val="100000"/>
              </a:lnSpc>
            </a:pPr>
            <a:endParaRPr b="0" lang="en-GB" sz="3200" spc="-1" strike="noStrike">
              <a:latin typeface="Arial"/>
            </a:endParaRPr>
          </a:p>
          <a:p>
            <a:pPr algn="ctr">
              <a:lnSpc>
                <a:spcPct val="100000"/>
              </a:lnSpc>
            </a:pPr>
            <a:endParaRPr b="0" lang="en-GB" sz="3200" spc="-1" strike="noStrike">
              <a:latin typeface="Arial"/>
            </a:endParaRPr>
          </a:p>
          <a:p>
            <a:pPr algn="ctr">
              <a:lnSpc>
                <a:spcPct val="100000"/>
              </a:lnSpc>
            </a:pPr>
            <a:r>
              <a:rPr b="0" lang="en-GB" sz="2000" spc="-1" strike="noStrike">
                <a:solidFill>
                  <a:srgbClr val="000000"/>
                </a:solidFill>
                <a:latin typeface="Source Sans Pro"/>
                <a:ea typeface="Source Sans Pro"/>
              </a:rPr>
              <a:t>Dr Danielle Crida   MBChB, Dip Nutr</a:t>
            </a:r>
            <a:endParaRPr b="0" lang="en-GB" sz="2000" spc="-1" strike="noStrike">
              <a:latin typeface="Arial"/>
            </a:endParaRPr>
          </a:p>
          <a:p>
            <a:pPr algn="ctr">
              <a:lnSpc>
                <a:spcPct val="100000"/>
              </a:lnSpc>
            </a:pPr>
            <a:r>
              <a:rPr b="0" lang="en-GB" sz="2000" spc="-1" strike="noStrike">
                <a:solidFill>
                  <a:srgbClr val="000000"/>
                </a:solidFill>
                <a:latin typeface="Source Sans Pro"/>
                <a:ea typeface="Source Sans Pro"/>
              </a:rPr>
              <a:t>Nutritionist, Igennus Healthcare Nutrition</a:t>
            </a:r>
            <a:endParaRPr b="0" lang="en-GB" sz="2000" spc="-1" strike="noStrike">
              <a:latin typeface="Arial"/>
            </a:endParaRPr>
          </a:p>
        </p:txBody>
      </p:sp>
      <p:sp>
        <p:nvSpPr>
          <p:cNvPr id="299" name="TextShape 2"/>
          <p:cNvSpPr txBox="1"/>
          <p:nvPr/>
        </p:nvSpPr>
        <p:spPr>
          <a:xfrm>
            <a:off x="6553080" y="6356520"/>
            <a:ext cx="2133360" cy="364680"/>
          </a:xfrm>
          <a:prstGeom prst="rect">
            <a:avLst/>
          </a:prstGeom>
          <a:noFill/>
          <a:ln>
            <a:noFill/>
          </a:ln>
        </p:spPr>
        <p:txBody>
          <a:bodyPr anchor="ctr">
            <a:noAutofit/>
          </a:bodyPr>
          <a:p>
            <a:pPr algn="r">
              <a:lnSpc>
                <a:spcPct val="100000"/>
              </a:lnSpc>
            </a:pPr>
            <a:fld id="{D30ACFD1-5F9E-49CD-B2E2-98566C9A72AA}" type="slidenum">
              <a:rPr b="0" lang="en-GB" sz="1200" spc="-1" strike="noStrike">
                <a:solidFill>
                  <a:srgbClr val="8b8b8b"/>
                </a:solidFill>
                <a:latin typeface="Arial"/>
              </a:rPr>
              <a:t>&lt;number&gt;</a:t>
            </a:fld>
            <a:endParaRPr b="0" lang="en-GB" sz="1200" spc="-1" strike="noStrike">
              <a:latin typeface="Times New Roman"/>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8" name="Picture 1" descr=""/>
          <p:cNvPicPr/>
          <p:nvPr/>
        </p:nvPicPr>
        <p:blipFill>
          <a:blip r:embed="rId1"/>
          <a:stretch/>
        </p:blipFill>
        <p:spPr>
          <a:xfrm>
            <a:off x="0" y="49680"/>
            <a:ext cx="9143640" cy="6758280"/>
          </a:xfrm>
          <a:prstGeom prst="rect">
            <a:avLst/>
          </a:prstGeom>
          <a:ln>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9" name="Picture 1" descr=""/>
          <p:cNvPicPr/>
          <p:nvPr/>
        </p:nvPicPr>
        <p:blipFill>
          <a:blip r:embed="rId1"/>
          <a:stretch/>
        </p:blipFill>
        <p:spPr>
          <a:xfrm>
            <a:off x="0" y="49680"/>
            <a:ext cx="9143640" cy="6758280"/>
          </a:xfrm>
          <a:prstGeom prst="rect">
            <a:avLst/>
          </a:prstGeom>
          <a:ln>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CustomShape 1"/>
          <p:cNvSpPr/>
          <p:nvPr/>
        </p:nvSpPr>
        <p:spPr>
          <a:xfrm>
            <a:off x="3371040" y="1173600"/>
            <a:ext cx="5199480" cy="5131080"/>
          </a:xfrm>
          <a:prstGeom prst="flowChartConnector">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GB" sz="2800" spc="-1" strike="noStrike">
                <a:solidFill>
                  <a:srgbClr val="ffffff"/>
                </a:solidFill>
                <a:latin typeface="Source Sans Pro"/>
                <a:ea typeface="Source Sans Pro"/>
              </a:rPr>
              <a:t>Intrinsic Motivators</a:t>
            </a:r>
            <a:endParaRPr b="0" lang="en-GB" sz="2800" spc="-1" strike="noStrike">
              <a:latin typeface="Arial"/>
            </a:endParaRPr>
          </a:p>
          <a:p>
            <a:pPr algn="ctr">
              <a:lnSpc>
                <a:spcPct val="100000"/>
              </a:lnSpc>
            </a:pPr>
            <a:endParaRPr b="0" lang="en-GB" sz="2800" spc="-1" strike="noStrike">
              <a:latin typeface="Arial"/>
            </a:endParaRPr>
          </a:p>
          <a:p>
            <a:pPr marL="216000" indent="-216000">
              <a:lnSpc>
                <a:spcPct val="100000"/>
              </a:lnSpc>
              <a:buClr>
                <a:srgbClr val="ffffff"/>
              </a:buClr>
              <a:buFont typeface="Arial"/>
              <a:buChar char="•"/>
            </a:pPr>
            <a:r>
              <a:rPr b="0" lang="en-GB" sz="1800" spc="-1" strike="noStrike">
                <a:solidFill>
                  <a:srgbClr val="ffffff"/>
                </a:solidFill>
                <a:latin typeface="Source Sans Pro"/>
                <a:ea typeface="Source Sans Pro"/>
              </a:rPr>
              <a:t>“</a:t>
            </a:r>
            <a:r>
              <a:rPr b="0" lang="en-GB" sz="1800" spc="-1" strike="noStrike">
                <a:solidFill>
                  <a:srgbClr val="ffffff"/>
                </a:solidFill>
                <a:latin typeface="Source Sans Pro"/>
                <a:ea typeface="Source Sans Pro"/>
              </a:rPr>
              <a:t>I want to”</a:t>
            </a:r>
            <a:endParaRPr b="0" lang="en-GB" sz="1800" spc="-1" strike="noStrike">
              <a:latin typeface="Arial"/>
            </a:endParaRPr>
          </a:p>
          <a:p>
            <a:pPr marL="216000" indent="-216000">
              <a:lnSpc>
                <a:spcPct val="100000"/>
              </a:lnSpc>
              <a:buClr>
                <a:srgbClr val="ffffff"/>
              </a:buClr>
              <a:buFont typeface="Arial"/>
              <a:buChar char="•"/>
            </a:pPr>
            <a:r>
              <a:rPr b="0" lang="en-GB" sz="1800" spc="-1" strike="noStrike">
                <a:solidFill>
                  <a:srgbClr val="ffffff"/>
                </a:solidFill>
                <a:latin typeface="Source Sans Pro"/>
                <a:ea typeface="Source Sans Pro"/>
              </a:rPr>
              <a:t>Being ‘pulled forwards’</a:t>
            </a:r>
            <a:endParaRPr b="0" lang="en-GB" sz="1800" spc="-1" strike="noStrike">
              <a:latin typeface="Arial"/>
            </a:endParaRPr>
          </a:p>
          <a:p>
            <a:pPr marL="216000" indent="-216000">
              <a:lnSpc>
                <a:spcPct val="100000"/>
              </a:lnSpc>
              <a:buClr>
                <a:srgbClr val="ffffff"/>
              </a:buClr>
              <a:buFont typeface="Arial"/>
              <a:buChar char="•"/>
            </a:pPr>
            <a:r>
              <a:rPr b="0" lang="en-GB" sz="1800" spc="-1" strike="noStrike">
                <a:solidFill>
                  <a:srgbClr val="ffffff"/>
                </a:solidFill>
                <a:latin typeface="Source Sans Pro"/>
                <a:ea typeface="Source Sans Pro"/>
              </a:rPr>
              <a:t>Changing behaviour because it makes you feel good</a:t>
            </a:r>
            <a:endParaRPr b="0" lang="en-GB" sz="1800" spc="-1" strike="noStrike">
              <a:latin typeface="Arial"/>
            </a:endParaRPr>
          </a:p>
          <a:p>
            <a:pPr marL="216000" indent="-216000">
              <a:lnSpc>
                <a:spcPct val="100000"/>
              </a:lnSpc>
              <a:buClr>
                <a:srgbClr val="ffffff"/>
              </a:buClr>
              <a:buFont typeface="Arial"/>
              <a:buChar char="•"/>
            </a:pPr>
            <a:r>
              <a:rPr b="0" lang="en-GB" sz="1800" spc="-1" strike="noStrike">
                <a:solidFill>
                  <a:srgbClr val="ffffff"/>
                </a:solidFill>
                <a:latin typeface="Source Sans Pro"/>
                <a:ea typeface="Source Sans Pro"/>
              </a:rPr>
              <a:t>Engenders feelings of joy and stimulation</a:t>
            </a:r>
            <a:endParaRPr b="0" lang="en-GB" sz="1800" spc="-1" strike="noStrike">
              <a:latin typeface="Arial"/>
            </a:endParaRPr>
          </a:p>
          <a:p>
            <a:pPr marL="216000" indent="-216000">
              <a:lnSpc>
                <a:spcPct val="100000"/>
              </a:lnSpc>
              <a:buClr>
                <a:srgbClr val="ffffff"/>
              </a:buClr>
              <a:buFont typeface="Arial"/>
              <a:buChar char="•"/>
            </a:pPr>
            <a:r>
              <a:rPr b="0" lang="en-GB" sz="1800" spc="-1" strike="noStrike">
                <a:solidFill>
                  <a:srgbClr val="ffffff"/>
                </a:solidFill>
                <a:latin typeface="Source Sans Pro"/>
                <a:ea typeface="Source Sans Pro"/>
              </a:rPr>
              <a:t>Reward comes from action itself</a:t>
            </a:r>
            <a:endParaRPr b="0" lang="en-GB" sz="1800" spc="-1" strike="noStrike">
              <a:latin typeface="Arial"/>
            </a:endParaRPr>
          </a:p>
          <a:p>
            <a:pPr marL="216000" indent="-216000">
              <a:lnSpc>
                <a:spcPct val="100000"/>
              </a:lnSpc>
              <a:buClr>
                <a:srgbClr val="ffffff"/>
              </a:buClr>
              <a:buFont typeface="Arial"/>
              <a:buChar char="•"/>
            </a:pPr>
            <a:r>
              <a:rPr b="0" lang="en-GB" sz="1800" spc="-1" strike="noStrike">
                <a:solidFill>
                  <a:srgbClr val="ffffff"/>
                </a:solidFill>
                <a:latin typeface="Source Sans Pro"/>
                <a:ea typeface="Source Sans Pro"/>
              </a:rPr>
              <a:t>Reason for change: self-love, self-compassion</a:t>
            </a:r>
            <a:endParaRPr b="0" lang="en-GB" sz="1800" spc="-1" strike="noStrike">
              <a:latin typeface="Arial"/>
            </a:endParaRPr>
          </a:p>
          <a:p>
            <a:pPr marL="216000" indent="-216000">
              <a:lnSpc>
                <a:spcPct val="100000"/>
              </a:lnSpc>
              <a:buClr>
                <a:srgbClr val="ffffff"/>
              </a:buClr>
              <a:buFont typeface="Arial"/>
              <a:buChar char="•"/>
            </a:pPr>
            <a:r>
              <a:rPr b="0" lang="en-GB" sz="1800" spc="-1" strike="noStrike">
                <a:solidFill>
                  <a:srgbClr val="ffffff"/>
                </a:solidFill>
                <a:latin typeface="Source Sans Pro"/>
                <a:ea typeface="Source Sans Pro"/>
              </a:rPr>
              <a:t>Key to long-term successful change</a:t>
            </a:r>
            <a:endParaRPr b="0" lang="en-GB" sz="1800" spc="-1" strike="noStrike">
              <a:latin typeface="Arial"/>
            </a:endParaRPr>
          </a:p>
          <a:p>
            <a:pPr algn="ctr">
              <a:lnSpc>
                <a:spcPct val="100000"/>
              </a:lnSpc>
            </a:pPr>
            <a:endParaRPr b="0" lang="en-GB" sz="1800" spc="-1" strike="noStrike">
              <a:latin typeface="Arial"/>
            </a:endParaRPr>
          </a:p>
        </p:txBody>
      </p:sp>
      <p:sp>
        <p:nvSpPr>
          <p:cNvPr id="321" name="CustomShape 2"/>
          <p:cNvSpPr/>
          <p:nvPr/>
        </p:nvSpPr>
        <p:spPr>
          <a:xfrm>
            <a:off x="668880" y="333000"/>
            <a:ext cx="5786280" cy="40219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2800" spc="-1" strike="noStrike">
                <a:solidFill>
                  <a:srgbClr val="546d7a"/>
                </a:solidFill>
                <a:latin typeface="Source Sans Pro"/>
                <a:ea typeface="Source Sans Pro"/>
              </a:rPr>
              <a:t>Extrinsic motivators</a:t>
            </a:r>
            <a:endParaRPr b="0" lang="en-GB" sz="2800" spc="-1" strike="noStrike">
              <a:latin typeface="Arial"/>
            </a:endParaRPr>
          </a:p>
          <a:p>
            <a:pPr>
              <a:lnSpc>
                <a:spcPct val="100000"/>
              </a:lnSpc>
            </a:pPr>
            <a:endParaRPr b="0" lang="en-GB" sz="2800" spc="-1" strike="noStrike">
              <a:latin typeface="Arial"/>
            </a:endParaRPr>
          </a:p>
          <a:p>
            <a:pPr marL="216000" indent="-216000">
              <a:lnSpc>
                <a:spcPct val="100000"/>
              </a:lnSpc>
              <a:buClr>
                <a:srgbClr val="000000"/>
              </a:buClr>
              <a:buFont typeface="Arial"/>
              <a:buChar char="•"/>
            </a:pPr>
            <a:r>
              <a:rPr b="0" lang="en-GB" sz="1800" spc="-1" strike="noStrike">
                <a:solidFill>
                  <a:srgbClr val="000000"/>
                </a:solidFill>
                <a:latin typeface="Source Sans Pro"/>
                <a:ea typeface="Source Sans Pro"/>
              </a:rPr>
              <a:t>“</a:t>
            </a:r>
            <a:r>
              <a:rPr b="0" lang="en-GB" sz="1800" spc="-1" strike="noStrike">
                <a:solidFill>
                  <a:srgbClr val="000000"/>
                </a:solidFill>
                <a:latin typeface="Source Sans Pro"/>
                <a:ea typeface="Source Sans Pro"/>
              </a:rPr>
              <a:t>I should”</a:t>
            </a:r>
            <a:endParaRPr b="0" lang="en-GB" sz="1800" spc="-1" strike="noStrike">
              <a:latin typeface="Arial"/>
            </a:endParaRPr>
          </a:p>
          <a:p>
            <a:pPr marL="216000" indent="-216000">
              <a:lnSpc>
                <a:spcPct val="100000"/>
              </a:lnSpc>
              <a:buClr>
                <a:srgbClr val="000000"/>
              </a:buClr>
              <a:buFont typeface="Arial"/>
              <a:buChar char="•"/>
            </a:pPr>
            <a:r>
              <a:rPr b="0" lang="en-GB" sz="1800" spc="-1" strike="noStrike">
                <a:solidFill>
                  <a:srgbClr val="000000"/>
                </a:solidFill>
                <a:latin typeface="Source Sans Pro"/>
                <a:ea typeface="Source Sans Pro"/>
              </a:rPr>
              <a:t>Being ‘pushed forwards’</a:t>
            </a:r>
            <a:endParaRPr b="0" lang="en-GB" sz="1800" spc="-1" strike="noStrike">
              <a:latin typeface="Arial"/>
            </a:endParaRPr>
          </a:p>
          <a:p>
            <a:pPr marL="216000" indent="-216000">
              <a:lnSpc>
                <a:spcPct val="100000"/>
              </a:lnSpc>
              <a:buClr>
                <a:srgbClr val="000000"/>
              </a:buClr>
              <a:buFont typeface="Arial"/>
              <a:buChar char="•"/>
            </a:pPr>
            <a:r>
              <a:rPr b="0" lang="en-GB" sz="1800" spc="-1" strike="noStrike">
                <a:solidFill>
                  <a:srgbClr val="000000"/>
                </a:solidFill>
                <a:latin typeface="Source Sans Pro"/>
                <a:ea typeface="Source Sans Pro"/>
              </a:rPr>
              <a:t>Often short-lived</a:t>
            </a:r>
            <a:endParaRPr b="0" lang="en-GB" sz="1800" spc="-1" strike="noStrike">
              <a:latin typeface="Arial"/>
            </a:endParaRPr>
          </a:p>
          <a:p>
            <a:pPr marL="216000" indent="-216000">
              <a:lnSpc>
                <a:spcPct val="100000"/>
              </a:lnSpc>
              <a:buClr>
                <a:srgbClr val="000000"/>
              </a:buClr>
              <a:buFont typeface="Arial"/>
              <a:buChar char="•"/>
            </a:pPr>
            <a:r>
              <a:rPr b="0" lang="en-GB" sz="1800" spc="-1" strike="noStrike">
                <a:solidFill>
                  <a:srgbClr val="000000"/>
                </a:solidFill>
                <a:latin typeface="Source Sans Pro"/>
                <a:ea typeface="Source Sans Pro"/>
              </a:rPr>
              <a:t>Fear-based</a:t>
            </a:r>
            <a:endParaRPr b="0" lang="en-GB" sz="1800" spc="-1" strike="noStrike">
              <a:latin typeface="Arial"/>
            </a:endParaRPr>
          </a:p>
          <a:p>
            <a:pPr marL="216000" indent="-216000">
              <a:lnSpc>
                <a:spcPct val="100000"/>
              </a:lnSpc>
              <a:buClr>
                <a:srgbClr val="000000"/>
              </a:buClr>
              <a:buFont typeface="Arial"/>
              <a:buChar char="•"/>
            </a:pPr>
            <a:r>
              <a:rPr b="0" lang="en-GB" sz="1800" spc="-1" strike="noStrike">
                <a:solidFill>
                  <a:srgbClr val="000000"/>
                </a:solidFill>
                <a:latin typeface="Source Sans Pro"/>
                <a:ea typeface="Source Sans Pro"/>
              </a:rPr>
              <a:t>Reward-based</a:t>
            </a:r>
            <a:endParaRPr b="0" lang="en-GB" sz="1800" spc="-1" strike="noStrike">
              <a:latin typeface="Arial"/>
            </a:endParaRPr>
          </a:p>
          <a:p>
            <a:pPr marL="216000" indent="-216000">
              <a:lnSpc>
                <a:spcPct val="100000"/>
              </a:lnSpc>
              <a:buClr>
                <a:srgbClr val="000000"/>
              </a:buClr>
              <a:buFont typeface="Arial"/>
              <a:buChar char="•"/>
            </a:pPr>
            <a:r>
              <a:rPr b="0" lang="en-GB" sz="1800" spc="-1" strike="noStrike">
                <a:solidFill>
                  <a:srgbClr val="000000"/>
                </a:solidFill>
                <a:latin typeface="Source Sans Pro"/>
                <a:ea typeface="Source Sans Pro"/>
              </a:rPr>
              <a:t>Love-based</a:t>
            </a:r>
            <a:endParaRPr b="0" lang="en-GB" sz="1800" spc="-1" strike="noStrike">
              <a:latin typeface="Arial"/>
            </a:endParaRPr>
          </a:p>
          <a:p>
            <a:pPr marL="216000" indent="-216000">
              <a:lnSpc>
                <a:spcPct val="100000"/>
              </a:lnSpc>
              <a:buClr>
                <a:srgbClr val="000000"/>
              </a:buClr>
              <a:buFont typeface="Arial"/>
              <a:buChar char="•"/>
            </a:pPr>
            <a:r>
              <a:rPr b="0" lang="en-GB" sz="1800" spc="-1" strike="noStrike">
                <a:solidFill>
                  <a:srgbClr val="000000"/>
                </a:solidFill>
                <a:latin typeface="Source Sans Pro"/>
                <a:ea typeface="Source Sans Pro"/>
              </a:rPr>
              <a:t>Financial</a:t>
            </a:r>
            <a:endParaRPr b="0" lang="en-GB" sz="1800" spc="-1" strike="noStrike">
              <a:latin typeface="Arial"/>
            </a:endParaRPr>
          </a:p>
          <a:p>
            <a:pPr marL="216000" indent="-216000">
              <a:lnSpc>
                <a:spcPct val="100000"/>
              </a:lnSpc>
              <a:buClr>
                <a:srgbClr val="000000"/>
              </a:buClr>
              <a:buFont typeface="Arial"/>
              <a:buChar char="•"/>
            </a:pPr>
            <a:r>
              <a:rPr b="0" lang="en-GB" sz="1800" spc="-1" strike="noStrike">
                <a:solidFill>
                  <a:srgbClr val="000000"/>
                </a:solidFill>
                <a:latin typeface="Source Sans Pro"/>
                <a:ea typeface="Source Sans Pro"/>
              </a:rPr>
              <a:t>Recognition</a:t>
            </a:r>
            <a:endParaRPr b="0" lang="en-GB" sz="1800" spc="-1" strike="noStrike">
              <a:latin typeface="Arial"/>
            </a:endParaRPr>
          </a:p>
          <a:p>
            <a:pPr>
              <a:lnSpc>
                <a:spcPct val="100000"/>
              </a:lnSpc>
            </a:pPr>
            <a:endParaRPr b="0" lang="en-GB" sz="1800" spc="-1" strike="noStrike">
              <a:latin typeface="Arial"/>
            </a:endParaRPr>
          </a:p>
          <a:p>
            <a:pPr>
              <a:lnSpc>
                <a:spcPct val="100000"/>
              </a:lnSpc>
            </a:pPr>
            <a:endParaRPr b="0" lang="en-GB" sz="1800" spc="-1" strike="noStrike">
              <a:latin typeface="Arial"/>
            </a:endParaRPr>
          </a:p>
          <a:p>
            <a:pPr>
              <a:lnSpc>
                <a:spcPct val="100000"/>
              </a:lnSpc>
            </a:pPr>
            <a:endParaRPr b="0" lang="en-GB" sz="1800" spc="-1" strike="noStrike">
              <a:latin typeface="Arial"/>
            </a:endParaRPr>
          </a:p>
          <a:p>
            <a:pPr>
              <a:lnSpc>
                <a:spcPct val="100000"/>
              </a:lnSpc>
            </a:pP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2" name="TextShape 1"/>
          <p:cNvSpPr txBox="1"/>
          <p:nvPr/>
        </p:nvSpPr>
        <p:spPr>
          <a:xfrm>
            <a:off x="457200" y="274680"/>
            <a:ext cx="8229240" cy="1142640"/>
          </a:xfrm>
          <a:prstGeom prst="rect">
            <a:avLst/>
          </a:prstGeom>
          <a:noFill/>
          <a:ln>
            <a:noFill/>
          </a:ln>
        </p:spPr>
        <p:txBody>
          <a:bodyPr anchor="ctr">
            <a:noAutofit/>
          </a:bodyPr>
          <a:p>
            <a:pPr algn="ctr">
              <a:lnSpc>
                <a:spcPct val="100000"/>
              </a:lnSpc>
            </a:pPr>
            <a:r>
              <a:rPr b="0" lang="en-US" sz="4400" spc="-1" strike="noStrike">
                <a:solidFill>
                  <a:srgbClr val="000000"/>
                </a:solidFill>
                <a:latin typeface="Calibri"/>
              </a:rPr>
              <a:t>Stages of Change</a:t>
            </a:r>
            <a:endParaRPr b="0" lang="en-US" sz="4400" spc="-1" strike="noStrike">
              <a:solidFill>
                <a:srgbClr val="000000"/>
              </a:solidFill>
              <a:latin typeface="Arial"/>
            </a:endParaRPr>
          </a:p>
        </p:txBody>
      </p:sp>
      <p:pic>
        <p:nvPicPr>
          <p:cNvPr id="323" name="Picture 2" descr=""/>
          <p:cNvPicPr/>
          <p:nvPr/>
        </p:nvPicPr>
        <p:blipFill>
          <a:blip r:embed="rId1"/>
          <a:stretch/>
        </p:blipFill>
        <p:spPr>
          <a:xfrm>
            <a:off x="1078200" y="2361240"/>
            <a:ext cx="7240680" cy="4298400"/>
          </a:xfrm>
          <a:prstGeom prst="rect">
            <a:avLst/>
          </a:prstGeom>
          <a:ln>
            <a:noFill/>
          </a:ln>
        </p:spPr>
      </p:pic>
      <p:grpSp>
        <p:nvGrpSpPr>
          <p:cNvPr id="324" name="Group 2"/>
          <p:cNvGrpSpPr/>
          <p:nvPr/>
        </p:nvGrpSpPr>
        <p:grpSpPr>
          <a:xfrm>
            <a:off x="4320" y="1370160"/>
            <a:ext cx="9135000" cy="830160"/>
            <a:chOff x="4320" y="1370160"/>
            <a:chExt cx="9135000" cy="830160"/>
          </a:xfrm>
        </p:grpSpPr>
        <p:sp>
          <p:nvSpPr>
            <p:cNvPr id="325" name="CustomShape 3"/>
            <p:cNvSpPr/>
            <p:nvPr/>
          </p:nvSpPr>
          <p:spPr>
            <a:xfrm>
              <a:off x="4320" y="1370160"/>
              <a:ext cx="1383840" cy="830160"/>
            </a:xfrm>
            <a:prstGeom prst="roundRect">
              <a:avLst>
                <a:gd name="adj" fmla="val 10000"/>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57240" rIns="57240" tIns="57240" bIns="57240" anchor="ctr">
              <a:noAutofit/>
            </a:bodyPr>
            <a:p>
              <a:pPr algn="ctr">
                <a:lnSpc>
                  <a:spcPct val="90000"/>
                </a:lnSpc>
                <a:spcAft>
                  <a:spcPts val="524"/>
                </a:spcAft>
              </a:pPr>
              <a:r>
                <a:rPr b="0" lang="en-GB" sz="1500" spc="-1" strike="noStrike">
                  <a:solidFill>
                    <a:srgbClr val="ffffff"/>
                  </a:solidFill>
                  <a:latin typeface="Source Sans Pro"/>
                  <a:ea typeface="Source Sans Pro"/>
                </a:rPr>
                <a:t>Pre-contemplation</a:t>
              </a:r>
              <a:endParaRPr b="0" lang="en-GB" sz="1500" spc="-1" strike="noStrike">
                <a:latin typeface="Arial"/>
              </a:endParaRPr>
            </a:p>
          </p:txBody>
        </p:sp>
        <p:sp>
          <p:nvSpPr>
            <p:cNvPr id="326" name="CustomShape 4"/>
            <p:cNvSpPr/>
            <p:nvPr/>
          </p:nvSpPr>
          <p:spPr>
            <a:xfrm>
              <a:off x="1527120" y="1613880"/>
              <a:ext cx="293040" cy="342720"/>
            </a:xfrm>
            <a:prstGeom prst="rightArrow">
              <a:avLst>
                <a:gd name="adj1" fmla="val 60000"/>
                <a:gd name="adj2" fmla="val 50000"/>
              </a:avLst>
            </a:prstGeom>
            <a:solidFill>
              <a:schemeClr val="accent2"/>
            </a:solidFill>
            <a:ln>
              <a:noFill/>
            </a:ln>
          </p:spPr>
          <p:style>
            <a:lnRef idx="0"/>
            <a:fillRef idx="0"/>
            <a:effectRef idx="0"/>
            <a:fontRef idx="minor"/>
          </p:style>
        </p:sp>
        <p:sp>
          <p:nvSpPr>
            <p:cNvPr id="327" name="CustomShape 5"/>
            <p:cNvSpPr/>
            <p:nvPr/>
          </p:nvSpPr>
          <p:spPr>
            <a:xfrm>
              <a:off x="1942200" y="1370160"/>
              <a:ext cx="1383840" cy="830160"/>
            </a:xfrm>
            <a:prstGeom prst="roundRect">
              <a:avLst>
                <a:gd name="adj" fmla="val 10000"/>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57240" rIns="57240" tIns="57240" bIns="57240" anchor="ctr">
              <a:noAutofit/>
            </a:bodyPr>
            <a:p>
              <a:pPr algn="ctr">
                <a:lnSpc>
                  <a:spcPct val="90000"/>
                </a:lnSpc>
                <a:spcAft>
                  <a:spcPts val="524"/>
                </a:spcAft>
              </a:pPr>
              <a:r>
                <a:rPr b="0" lang="en-GB" sz="1500" spc="-1" strike="noStrike">
                  <a:solidFill>
                    <a:srgbClr val="ffffff"/>
                  </a:solidFill>
                  <a:latin typeface="Source Sans Pro"/>
                  <a:ea typeface="Source Sans Pro"/>
                </a:rPr>
                <a:t>Contemplation</a:t>
              </a:r>
              <a:endParaRPr b="0" lang="en-GB" sz="1500" spc="-1" strike="noStrike">
                <a:latin typeface="Arial"/>
              </a:endParaRPr>
            </a:p>
          </p:txBody>
        </p:sp>
        <p:sp>
          <p:nvSpPr>
            <p:cNvPr id="328" name="CustomShape 6"/>
            <p:cNvSpPr/>
            <p:nvPr/>
          </p:nvSpPr>
          <p:spPr>
            <a:xfrm>
              <a:off x="3464640" y="1613880"/>
              <a:ext cx="293040" cy="342720"/>
            </a:xfrm>
            <a:prstGeom prst="rightArrow">
              <a:avLst>
                <a:gd name="adj1" fmla="val 60000"/>
                <a:gd name="adj2" fmla="val 50000"/>
              </a:avLst>
            </a:prstGeom>
            <a:solidFill>
              <a:schemeClr val="accent2"/>
            </a:solidFill>
            <a:ln>
              <a:noFill/>
            </a:ln>
          </p:spPr>
          <p:style>
            <a:lnRef idx="0"/>
            <a:fillRef idx="0"/>
            <a:effectRef idx="0"/>
            <a:fontRef idx="minor"/>
          </p:style>
        </p:sp>
        <p:sp>
          <p:nvSpPr>
            <p:cNvPr id="329" name="CustomShape 7"/>
            <p:cNvSpPr/>
            <p:nvPr/>
          </p:nvSpPr>
          <p:spPr>
            <a:xfrm>
              <a:off x="3880080" y="1370160"/>
              <a:ext cx="1383840" cy="830160"/>
            </a:xfrm>
            <a:prstGeom prst="roundRect">
              <a:avLst>
                <a:gd name="adj" fmla="val 10000"/>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57240" rIns="57240" tIns="57240" bIns="57240" anchor="ctr">
              <a:noAutofit/>
            </a:bodyPr>
            <a:p>
              <a:pPr algn="ctr">
                <a:lnSpc>
                  <a:spcPct val="90000"/>
                </a:lnSpc>
                <a:spcAft>
                  <a:spcPts val="524"/>
                </a:spcAft>
              </a:pPr>
              <a:r>
                <a:rPr b="0" lang="en-GB" sz="1500" spc="-1" strike="noStrike">
                  <a:solidFill>
                    <a:srgbClr val="ffffff"/>
                  </a:solidFill>
                  <a:latin typeface="Source Sans Pro"/>
                  <a:ea typeface="Source Sans Pro"/>
                </a:rPr>
                <a:t>Preparation</a:t>
              </a:r>
              <a:endParaRPr b="0" lang="en-GB" sz="1500" spc="-1" strike="noStrike">
                <a:latin typeface="Arial"/>
              </a:endParaRPr>
            </a:p>
          </p:txBody>
        </p:sp>
        <p:sp>
          <p:nvSpPr>
            <p:cNvPr id="330" name="CustomShape 8"/>
            <p:cNvSpPr/>
            <p:nvPr/>
          </p:nvSpPr>
          <p:spPr>
            <a:xfrm>
              <a:off x="5402520" y="1613880"/>
              <a:ext cx="293040" cy="342720"/>
            </a:xfrm>
            <a:prstGeom prst="rightArrow">
              <a:avLst>
                <a:gd name="adj1" fmla="val 60000"/>
                <a:gd name="adj2" fmla="val 50000"/>
              </a:avLst>
            </a:prstGeom>
            <a:solidFill>
              <a:schemeClr val="accent2"/>
            </a:solidFill>
            <a:ln>
              <a:noFill/>
            </a:ln>
          </p:spPr>
          <p:style>
            <a:lnRef idx="0"/>
            <a:fillRef idx="0"/>
            <a:effectRef idx="0"/>
            <a:fontRef idx="minor"/>
          </p:style>
        </p:sp>
        <p:sp>
          <p:nvSpPr>
            <p:cNvPr id="331" name="CustomShape 9"/>
            <p:cNvSpPr/>
            <p:nvPr/>
          </p:nvSpPr>
          <p:spPr>
            <a:xfrm>
              <a:off x="5817600" y="1370160"/>
              <a:ext cx="1383840" cy="830160"/>
            </a:xfrm>
            <a:prstGeom prst="roundRect">
              <a:avLst>
                <a:gd name="adj" fmla="val 10000"/>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57240" rIns="57240" tIns="57240" bIns="57240" anchor="ctr">
              <a:noAutofit/>
            </a:bodyPr>
            <a:p>
              <a:pPr algn="ctr">
                <a:lnSpc>
                  <a:spcPct val="90000"/>
                </a:lnSpc>
                <a:spcAft>
                  <a:spcPts val="524"/>
                </a:spcAft>
              </a:pPr>
              <a:r>
                <a:rPr b="0" lang="en-GB" sz="1500" spc="-1" strike="noStrike">
                  <a:solidFill>
                    <a:srgbClr val="ffffff"/>
                  </a:solidFill>
                  <a:latin typeface="Source Sans Pro"/>
                  <a:ea typeface="Source Sans Pro"/>
                </a:rPr>
                <a:t>Action</a:t>
              </a:r>
              <a:endParaRPr b="0" lang="en-GB" sz="1500" spc="-1" strike="noStrike">
                <a:latin typeface="Arial"/>
              </a:endParaRPr>
            </a:p>
          </p:txBody>
        </p:sp>
        <p:sp>
          <p:nvSpPr>
            <p:cNvPr id="332" name="CustomShape 10"/>
            <p:cNvSpPr/>
            <p:nvPr/>
          </p:nvSpPr>
          <p:spPr>
            <a:xfrm>
              <a:off x="7340040" y="1613880"/>
              <a:ext cx="293040" cy="342720"/>
            </a:xfrm>
            <a:prstGeom prst="rightArrow">
              <a:avLst>
                <a:gd name="adj1" fmla="val 60000"/>
                <a:gd name="adj2" fmla="val 50000"/>
              </a:avLst>
            </a:prstGeom>
            <a:solidFill>
              <a:schemeClr val="accent2"/>
            </a:solidFill>
            <a:ln>
              <a:noFill/>
            </a:ln>
          </p:spPr>
          <p:style>
            <a:lnRef idx="0"/>
            <a:fillRef idx="0"/>
            <a:effectRef idx="0"/>
            <a:fontRef idx="minor"/>
          </p:style>
        </p:sp>
        <p:sp>
          <p:nvSpPr>
            <p:cNvPr id="333" name="CustomShape 11"/>
            <p:cNvSpPr/>
            <p:nvPr/>
          </p:nvSpPr>
          <p:spPr>
            <a:xfrm>
              <a:off x="7755480" y="1370160"/>
              <a:ext cx="1383840" cy="830160"/>
            </a:xfrm>
            <a:prstGeom prst="roundRect">
              <a:avLst>
                <a:gd name="adj" fmla="val 10000"/>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57240" rIns="57240" tIns="57240" bIns="57240" anchor="ctr">
              <a:noAutofit/>
            </a:bodyPr>
            <a:p>
              <a:pPr algn="ctr">
                <a:lnSpc>
                  <a:spcPct val="90000"/>
                </a:lnSpc>
                <a:spcAft>
                  <a:spcPts val="524"/>
                </a:spcAft>
              </a:pPr>
              <a:r>
                <a:rPr b="0" lang="en-GB" sz="1500" spc="-1" strike="noStrike">
                  <a:solidFill>
                    <a:srgbClr val="ffffff"/>
                  </a:solidFill>
                  <a:latin typeface="Source Sans Pro"/>
                  <a:ea typeface="Source Sans Pro"/>
                </a:rPr>
                <a:t>Maintenance &amp; Relapse</a:t>
              </a:r>
              <a:endParaRPr b="0" lang="en-GB" sz="1500" spc="-1" strike="noStrike">
                <a:latin typeface="Arial"/>
              </a:endParaRPr>
            </a:p>
          </p:txBody>
        </p:sp>
      </p:grpSp>
      <p:grpSp>
        <p:nvGrpSpPr>
          <p:cNvPr id="334" name="Group 12"/>
          <p:cNvGrpSpPr/>
          <p:nvPr/>
        </p:nvGrpSpPr>
        <p:grpSpPr>
          <a:xfrm>
            <a:off x="0" y="0"/>
            <a:ext cx="36000" cy="36000"/>
            <a:chOff x="0" y="0"/>
            <a:chExt cx="36000" cy="36000"/>
          </a:xfrm>
        </p:grpSpPr>
      </p:gr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5" name="CustomShape 1"/>
          <p:cNvSpPr/>
          <p:nvPr/>
        </p:nvSpPr>
        <p:spPr>
          <a:xfrm>
            <a:off x="204840" y="231840"/>
            <a:ext cx="1596600" cy="941400"/>
          </a:xfrm>
          <a:prstGeom prst="rect">
            <a:avLst/>
          </a:prstGeom>
          <a:solidFill>
            <a:schemeClr val="accent2"/>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GB" sz="1800" spc="-1" strike="noStrike">
                <a:solidFill>
                  <a:srgbClr val="ffffff"/>
                </a:solidFill>
                <a:latin typeface="Calibri"/>
              </a:rPr>
              <a:t>Pre-contemplation</a:t>
            </a:r>
            <a:endParaRPr b="0" lang="en-GB" sz="1800" spc="-1" strike="noStrike">
              <a:latin typeface="Arial"/>
            </a:endParaRPr>
          </a:p>
        </p:txBody>
      </p:sp>
      <p:sp>
        <p:nvSpPr>
          <p:cNvPr id="336" name="CustomShape 2"/>
          <p:cNvSpPr/>
          <p:nvPr/>
        </p:nvSpPr>
        <p:spPr>
          <a:xfrm>
            <a:off x="2008440" y="234360"/>
            <a:ext cx="1596600" cy="941400"/>
          </a:xfrm>
          <a:prstGeom prst="rect">
            <a:avLst/>
          </a:prstGeom>
          <a:ln>
            <a:solidFill>
              <a:schemeClr val="bg1"/>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GB" sz="1800" spc="-1" strike="noStrike">
                <a:solidFill>
                  <a:srgbClr val="ffffff"/>
                </a:solidFill>
                <a:latin typeface="Calibri"/>
              </a:rPr>
              <a:t>Contemplation</a:t>
            </a:r>
            <a:endParaRPr b="0" lang="en-GB" sz="1800" spc="-1" strike="noStrike">
              <a:latin typeface="Arial"/>
            </a:endParaRPr>
          </a:p>
        </p:txBody>
      </p:sp>
      <p:sp>
        <p:nvSpPr>
          <p:cNvPr id="337" name="CustomShape 3"/>
          <p:cNvSpPr/>
          <p:nvPr/>
        </p:nvSpPr>
        <p:spPr>
          <a:xfrm>
            <a:off x="3826080" y="236520"/>
            <a:ext cx="1596600" cy="941400"/>
          </a:xfrm>
          <a:prstGeom prst="rect">
            <a:avLst/>
          </a:prstGeom>
          <a:ln>
            <a:solidFill>
              <a:schemeClr val="bg1"/>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GB" sz="1800" spc="-1" strike="noStrike">
                <a:solidFill>
                  <a:srgbClr val="ffffff"/>
                </a:solidFill>
                <a:latin typeface="Calibri"/>
              </a:rPr>
              <a:t>Preparation</a:t>
            </a:r>
            <a:endParaRPr b="0" lang="en-GB" sz="1800" spc="-1" strike="noStrike">
              <a:latin typeface="Arial"/>
            </a:endParaRPr>
          </a:p>
        </p:txBody>
      </p:sp>
      <p:sp>
        <p:nvSpPr>
          <p:cNvPr id="338" name="CustomShape 4"/>
          <p:cNvSpPr/>
          <p:nvPr/>
        </p:nvSpPr>
        <p:spPr>
          <a:xfrm>
            <a:off x="5602320" y="225360"/>
            <a:ext cx="1596600" cy="941400"/>
          </a:xfrm>
          <a:prstGeom prst="rect">
            <a:avLst/>
          </a:prstGeom>
          <a:ln>
            <a:solidFill>
              <a:schemeClr val="bg1"/>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GB" sz="1800" spc="-1" strike="noStrike">
                <a:solidFill>
                  <a:srgbClr val="ffffff"/>
                </a:solidFill>
                <a:latin typeface="Calibri"/>
              </a:rPr>
              <a:t>Action</a:t>
            </a:r>
            <a:endParaRPr b="0" lang="en-GB" sz="1800" spc="-1" strike="noStrike">
              <a:latin typeface="Arial"/>
            </a:endParaRPr>
          </a:p>
        </p:txBody>
      </p:sp>
      <p:sp>
        <p:nvSpPr>
          <p:cNvPr id="339" name="CustomShape 5"/>
          <p:cNvSpPr/>
          <p:nvPr/>
        </p:nvSpPr>
        <p:spPr>
          <a:xfrm>
            <a:off x="7369920" y="227520"/>
            <a:ext cx="1596600" cy="941400"/>
          </a:xfrm>
          <a:prstGeom prst="rect">
            <a:avLst/>
          </a:prstGeom>
          <a:ln>
            <a:solidFill>
              <a:schemeClr val="bg1"/>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GB" sz="1800" spc="-1" strike="noStrike">
                <a:solidFill>
                  <a:srgbClr val="ffffff"/>
                </a:solidFill>
                <a:latin typeface="Calibri"/>
              </a:rPr>
              <a:t>Maintenance</a:t>
            </a:r>
            <a:endParaRPr b="0" lang="en-GB" sz="1800" spc="-1" strike="noStrike">
              <a:latin typeface="Arial"/>
            </a:endParaRPr>
          </a:p>
          <a:p>
            <a:pPr algn="ctr">
              <a:lnSpc>
                <a:spcPct val="100000"/>
              </a:lnSpc>
            </a:pPr>
            <a:r>
              <a:rPr b="0" lang="en-GB" sz="1800" spc="-1" strike="noStrike">
                <a:solidFill>
                  <a:srgbClr val="ffffff"/>
                </a:solidFill>
                <a:latin typeface="Calibri"/>
              </a:rPr>
              <a:t>&amp; relapse</a:t>
            </a:r>
            <a:endParaRPr b="0" lang="en-GB" sz="1800" spc="-1" strike="noStrike">
              <a:latin typeface="Arial"/>
            </a:endParaRPr>
          </a:p>
        </p:txBody>
      </p:sp>
      <p:sp>
        <p:nvSpPr>
          <p:cNvPr id="340" name="TextShape 6"/>
          <p:cNvSpPr txBox="1"/>
          <p:nvPr/>
        </p:nvSpPr>
        <p:spPr>
          <a:xfrm>
            <a:off x="9922320" y="274680"/>
            <a:ext cx="381600" cy="1171800"/>
          </a:xfrm>
          <a:prstGeom prst="rect">
            <a:avLst/>
          </a:prstGeom>
          <a:noFill/>
          <a:ln>
            <a:noFill/>
          </a:ln>
        </p:spPr>
        <p:txBody>
          <a:bodyPr anchor="ctr">
            <a:noAutofit/>
          </a:bodyPr>
          <a:p>
            <a:endParaRPr b="0" lang="en-US" sz="4400" spc="-1" strike="noStrike">
              <a:solidFill>
                <a:srgbClr val="000000"/>
              </a:solidFill>
              <a:latin typeface="Arial"/>
            </a:endParaRPr>
          </a:p>
        </p:txBody>
      </p:sp>
      <p:sp>
        <p:nvSpPr>
          <p:cNvPr id="341" name="TextShape 7"/>
          <p:cNvSpPr txBox="1"/>
          <p:nvPr/>
        </p:nvSpPr>
        <p:spPr>
          <a:xfrm>
            <a:off x="416160" y="1467000"/>
            <a:ext cx="5137920" cy="5390640"/>
          </a:xfrm>
          <a:prstGeom prst="rect">
            <a:avLst/>
          </a:prstGeom>
          <a:noFill/>
          <a:ln>
            <a:noFill/>
          </a:ln>
        </p:spPr>
        <p:txBody>
          <a:bodyPr>
            <a:normAutofit fontScale="94000"/>
          </a:bodyPr>
          <a:p>
            <a:pPr marL="343080" indent="-342720">
              <a:lnSpc>
                <a:spcPct val="100000"/>
              </a:lnSpc>
              <a:spcBef>
                <a:spcPts val="320"/>
              </a:spcBef>
              <a:buClr>
                <a:srgbClr val="000000"/>
              </a:buClr>
              <a:buFont typeface="Arial"/>
              <a:buChar char="•"/>
            </a:pPr>
            <a:r>
              <a:rPr b="0" lang="en-US" sz="1600" spc="-1" strike="noStrike">
                <a:solidFill>
                  <a:srgbClr val="000000"/>
                </a:solidFill>
                <a:latin typeface="Source Sans Pro"/>
                <a:ea typeface="Source Sans Pro"/>
              </a:rPr>
              <a:t>Not considering changing</a:t>
            </a:r>
            <a:endParaRPr b="0" lang="en-US" sz="1600" spc="-1" strike="noStrike">
              <a:solidFill>
                <a:srgbClr val="000000"/>
              </a:solidFill>
              <a:latin typeface="Calibri"/>
            </a:endParaRPr>
          </a:p>
          <a:p>
            <a:pPr marL="343080" indent="-342720">
              <a:lnSpc>
                <a:spcPct val="100000"/>
              </a:lnSpc>
              <a:spcBef>
                <a:spcPts val="320"/>
              </a:spcBef>
            </a:pPr>
            <a:r>
              <a:rPr b="0" lang="en-US" sz="1600" spc="-1" strike="noStrike">
                <a:solidFill>
                  <a:srgbClr val="000000"/>
                </a:solidFill>
                <a:latin typeface="Source Sans Pro"/>
                <a:ea typeface="Source Sans Pro"/>
              </a:rPr>
              <a:t>        </a:t>
            </a:r>
            <a:r>
              <a:rPr b="0" lang="en-US" sz="1600" spc="-1" strike="noStrike">
                <a:solidFill>
                  <a:srgbClr val="000000"/>
                </a:solidFill>
                <a:latin typeface="Source Sans Pro"/>
                <a:ea typeface="Source Sans Pro"/>
              </a:rPr>
              <a:t>In denial</a:t>
            </a:r>
            <a:endParaRPr b="0" lang="en-US" sz="1600" spc="-1" strike="noStrike">
              <a:solidFill>
                <a:srgbClr val="000000"/>
              </a:solidFill>
              <a:latin typeface="Calibri"/>
            </a:endParaRPr>
          </a:p>
          <a:p>
            <a:pPr marL="343080" indent="-342720">
              <a:lnSpc>
                <a:spcPct val="100000"/>
              </a:lnSpc>
              <a:spcBef>
                <a:spcPts val="320"/>
              </a:spcBef>
            </a:pPr>
            <a:r>
              <a:rPr b="0" lang="en-US" sz="1600" spc="-1" strike="noStrike">
                <a:solidFill>
                  <a:srgbClr val="000000"/>
                </a:solidFill>
                <a:latin typeface="Source Sans Pro"/>
                <a:ea typeface="Source Sans Pro"/>
              </a:rPr>
              <a:t>        </a:t>
            </a:r>
            <a:r>
              <a:rPr b="0" lang="en-US" sz="1600" spc="-1" strike="noStrike">
                <a:solidFill>
                  <a:srgbClr val="000000"/>
                </a:solidFill>
                <a:latin typeface="Source Sans Pro"/>
                <a:ea typeface="Source Sans Pro"/>
              </a:rPr>
              <a:t>Given up due to past failures</a:t>
            </a:r>
            <a:endParaRPr b="0" lang="en-US" sz="1600" spc="-1" strike="noStrike">
              <a:solidFill>
                <a:srgbClr val="000000"/>
              </a:solidFill>
              <a:latin typeface="Calibri"/>
            </a:endParaRPr>
          </a:p>
          <a:p>
            <a:pPr marL="343080" indent="-342720">
              <a:lnSpc>
                <a:spcPct val="100000"/>
              </a:lnSpc>
              <a:spcBef>
                <a:spcPts val="320"/>
              </a:spcBef>
            </a:pPr>
            <a:r>
              <a:rPr b="0" lang="en-US" sz="1600" spc="-1" strike="noStrike">
                <a:solidFill>
                  <a:srgbClr val="000000"/>
                </a:solidFill>
                <a:latin typeface="Source Sans Pro"/>
                <a:ea typeface="Source Sans Pro"/>
              </a:rPr>
              <a:t>	</a:t>
            </a:r>
            <a:r>
              <a:rPr b="0" lang="en-US" sz="1600" spc="-1" strike="noStrike">
                <a:solidFill>
                  <a:srgbClr val="000000"/>
                </a:solidFill>
                <a:latin typeface="Source Sans Pro"/>
                <a:ea typeface="Source Sans Pro"/>
              </a:rPr>
              <a:t>Dealing with grief, loss of control, shame</a:t>
            </a:r>
            <a:endParaRPr b="0" lang="en-US" sz="1600" spc="-1" strike="noStrike">
              <a:solidFill>
                <a:srgbClr val="000000"/>
              </a:solidFill>
              <a:latin typeface="Calibri"/>
            </a:endParaRPr>
          </a:p>
          <a:p>
            <a:pPr marL="343080" indent="-342720">
              <a:lnSpc>
                <a:spcPct val="100000"/>
              </a:lnSpc>
              <a:spcBef>
                <a:spcPts val="320"/>
              </a:spcBef>
            </a:pPr>
            <a:endParaRPr b="0" lang="en-US" sz="1600" spc="-1" strike="noStrike">
              <a:solidFill>
                <a:srgbClr val="000000"/>
              </a:solidFill>
              <a:latin typeface="Calibri"/>
            </a:endParaRPr>
          </a:p>
          <a:p>
            <a:pPr marL="343080" indent="-342720">
              <a:lnSpc>
                <a:spcPct val="100000"/>
              </a:lnSpc>
              <a:spcBef>
                <a:spcPts val="320"/>
              </a:spcBef>
              <a:buClr>
                <a:srgbClr val="000000"/>
              </a:buClr>
              <a:buFont typeface="Arial"/>
              <a:buChar char="•"/>
            </a:pPr>
            <a:r>
              <a:rPr b="0" lang="en-US" sz="1600" spc="-1" strike="noStrike">
                <a:solidFill>
                  <a:srgbClr val="000000"/>
                </a:solidFill>
                <a:latin typeface="Source Sans Pro"/>
                <a:ea typeface="Source Sans Pro"/>
              </a:rPr>
              <a:t>Hopeless , indifferent or defensive</a:t>
            </a:r>
            <a:endParaRPr b="0" lang="en-US" sz="1600" spc="-1" strike="noStrike">
              <a:solidFill>
                <a:srgbClr val="000000"/>
              </a:solidFill>
              <a:latin typeface="Calibri"/>
            </a:endParaRPr>
          </a:p>
          <a:p>
            <a:pPr>
              <a:lnSpc>
                <a:spcPct val="100000"/>
              </a:lnSpc>
              <a:spcBef>
                <a:spcPts val="320"/>
              </a:spcBef>
            </a:pPr>
            <a:endParaRPr b="0" lang="en-US" sz="1600" spc="-1" strike="noStrike">
              <a:solidFill>
                <a:srgbClr val="000000"/>
              </a:solidFill>
              <a:latin typeface="Calibri"/>
            </a:endParaRPr>
          </a:p>
          <a:p>
            <a:pPr marL="343080" indent="-342720">
              <a:lnSpc>
                <a:spcPct val="100000"/>
              </a:lnSpc>
              <a:spcBef>
                <a:spcPts val="320"/>
              </a:spcBef>
              <a:buClr>
                <a:srgbClr val="000000"/>
              </a:buClr>
              <a:buFont typeface="Arial"/>
              <a:buChar char="•"/>
            </a:pPr>
            <a:r>
              <a:rPr b="0" lang="en-US" sz="1600" spc="-1" strike="noStrike">
                <a:solidFill>
                  <a:srgbClr val="000000"/>
                </a:solidFill>
                <a:latin typeface="Source Sans Pro"/>
                <a:ea typeface="Source Sans Pro"/>
              </a:rPr>
              <a:t>Convincing/persuading tactics met with resistance</a:t>
            </a:r>
            <a:endParaRPr b="0" lang="en-US" sz="1600" spc="-1" strike="noStrike">
              <a:solidFill>
                <a:srgbClr val="000000"/>
              </a:solidFill>
              <a:latin typeface="Calibri"/>
            </a:endParaRPr>
          </a:p>
          <a:p>
            <a:pPr>
              <a:lnSpc>
                <a:spcPct val="100000"/>
              </a:lnSpc>
              <a:spcBef>
                <a:spcPts val="320"/>
              </a:spcBef>
            </a:pPr>
            <a:endParaRPr b="0" lang="en-US" sz="1600" spc="-1" strike="noStrike">
              <a:solidFill>
                <a:srgbClr val="000000"/>
              </a:solidFill>
              <a:latin typeface="Calibri"/>
            </a:endParaRPr>
          </a:p>
          <a:p>
            <a:pPr marL="343080" indent="-342720">
              <a:lnSpc>
                <a:spcPct val="100000"/>
              </a:lnSpc>
              <a:spcBef>
                <a:spcPts val="320"/>
              </a:spcBef>
              <a:buClr>
                <a:srgbClr val="000000"/>
              </a:buClr>
              <a:buFont typeface="Arial"/>
              <a:buChar char="•"/>
            </a:pPr>
            <a:r>
              <a:rPr b="0" lang="en-US" sz="1600" spc="-1" strike="noStrike">
                <a:solidFill>
                  <a:srgbClr val="000000"/>
                </a:solidFill>
                <a:latin typeface="Source Sans Pro"/>
                <a:ea typeface="Source Sans Pro"/>
              </a:rPr>
              <a:t>Goal : THINK about changing a behaviour</a:t>
            </a:r>
            <a:endParaRPr b="0" lang="en-US" sz="1600" spc="-1" strike="noStrike">
              <a:solidFill>
                <a:srgbClr val="000000"/>
              </a:solidFill>
              <a:latin typeface="Calibri"/>
            </a:endParaRPr>
          </a:p>
          <a:p>
            <a:pPr marL="343080" indent="-342720">
              <a:lnSpc>
                <a:spcPct val="100000"/>
              </a:lnSpc>
              <a:spcBef>
                <a:spcPts val="320"/>
              </a:spcBef>
            </a:pPr>
            <a:endParaRPr b="0" lang="en-US" sz="1600" spc="-1" strike="noStrike">
              <a:solidFill>
                <a:srgbClr val="000000"/>
              </a:solidFill>
              <a:latin typeface="Calibri"/>
            </a:endParaRPr>
          </a:p>
          <a:p>
            <a:pPr marL="343080" indent="-342720">
              <a:lnSpc>
                <a:spcPct val="100000"/>
              </a:lnSpc>
              <a:spcBef>
                <a:spcPts val="320"/>
              </a:spcBef>
              <a:buClr>
                <a:srgbClr val="000000"/>
              </a:buClr>
              <a:buFont typeface="Arial"/>
              <a:buChar char="•"/>
            </a:pPr>
            <a:r>
              <a:rPr b="0" lang="en-US" sz="1600" spc="-1" strike="noStrike">
                <a:solidFill>
                  <a:srgbClr val="000000"/>
                </a:solidFill>
                <a:latin typeface="Source Sans Pro"/>
                <a:ea typeface="Source Sans Pro"/>
              </a:rPr>
              <a:t>Maintain a positive relationship, personalise risk factors, pose thoughtful questions, instil hope</a:t>
            </a:r>
            <a:endParaRPr b="0" lang="en-US" sz="1600" spc="-1" strike="noStrike">
              <a:solidFill>
                <a:srgbClr val="000000"/>
              </a:solidFill>
              <a:latin typeface="Calibri"/>
            </a:endParaRPr>
          </a:p>
          <a:p>
            <a:pPr marL="343080" indent="-342720">
              <a:lnSpc>
                <a:spcPct val="100000"/>
              </a:lnSpc>
              <a:spcBef>
                <a:spcPts val="320"/>
              </a:spcBef>
            </a:pPr>
            <a:r>
              <a:rPr b="0" lang="en-US" sz="1600" spc="-1" strike="noStrike">
                <a:solidFill>
                  <a:srgbClr val="000000"/>
                </a:solidFill>
                <a:latin typeface="Source Sans Pro"/>
                <a:ea typeface="Source Sans Pro"/>
              </a:rPr>
              <a:t>        </a:t>
            </a:r>
            <a:r>
              <a:rPr b="0" lang="en-US" sz="1600" spc="-1" strike="noStrike">
                <a:solidFill>
                  <a:srgbClr val="000000"/>
                </a:solidFill>
                <a:latin typeface="Source Sans Pro"/>
                <a:ea typeface="Source Sans Pro"/>
              </a:rPr>
              <a:t>Talk about feelings and fears</a:t>
            </a:r>
            <a:endParaRPr b="0" lang="en-US" sz="1600" spc="-1" strike="noStrike">
              <a:solidFill>
                <a:srgbClr val="000000"/>
              </a:solidFill>
              <a:latin typeface="Calibri"/>
            </a:endParaRPr>
          </a:p>
          <a:p>
            <a:pPr marL="343080" indent="-342720">
              <a:lnSpc>
                <a:spcPct val="100000"/>
              </a:lnSpc>
              <a:spcBef>
                <a:spcPts val="320"/>
              </a:spcBef>
            </a:pPr>
            <a:r>
              <a:rPr b="0" lang="en-US" sz="1600" spc="-1" strike="noStrike">
                <a:solidFill>
                  <a:srgbClr val="000000"/>
                </a:solidFill>
                <a:latin typeface="Source Sans Pro"/>
                <a:ea typeface="Source Sans Pro"/>
              </a:rPr>
              <a:t>        </a:t>
            </a:r>
            <a:r>
              <a:rPr b="0" lang="en-US" sz="1600" spc="-1" strike="noStrike">
                <a:solidFill>
                  <a:srgbClr val="000000"/>
                </a:solidFill>
                <a:latin typeface="Source Sans Pro"/>
                <a:ea typeface="Source Sans Pro"/>
              </a:rPr>
              <a:t>Encourage connection with others and support</a:t>
            </a:r>
            <a:endParaRPr b="0" lang="en-US" sz="1600" spc="-1" strike="noStrike">
              <a:solidFill>
                <a:srgbClr val="000000"/>
              </a:solidFill>
              <a:latin typeface="Calibri"/>
            </a:endParaRPr>
          </a:p>
          <a:p>
            <a:pPr>
              <a:lnSpc>
                <a:spcPct val="100000"/>
              </a:lnSpc>
              <a:spcBef>
                <a:spcPts val="320"/>
              </a:spcBef>
            </a:pPr>
            <a:endParaRPr b="0" lang="en-US" sz="1600" spc="-1" strike="noStrike">
              <a:solidFill>
                <a:srgbClr val="000000"/>
              </a:solidFill>
              <a:latin typeface="Calibri"/>
            </a:endParaRPr>
          </a:p>
          <a:p>
            <a:pPr marL="343080" indent="-342720">
              <a:lnSpc>
                <a:spcPct val="100000"/>
              </a:lnSpc>
              <a:spcBef>
                <a:spcPts val="320"/>
              </a:spcBef>
              <a:buClr>
                <a:srgbClr val="000000"/>
              </a:buClr>
              <a:buFont typeface="Arial"/>
              <a:buChar char="•"/>
            </a:pPr>
            <a:r>
              <a:rPr b="0" lang="en-US" sz="1600" spc="-1" strike="noStrike">
                <a:solidFill>
                  <a:srgbClr val="000000"/>
                </a:solidFill>
                <a:latin typeface="Source Sans Pro"/>
                <a:ea typeface="Source Sans Pro"/>
              </a:rPr>
              <a:t>Questions: “How will you know it’s time to quit/change” “What would have to happen for you to know that this is a problem ?”</a:t>
            </a:r>
            <a:endParaRPr b="0" lang="en-US" sz="1600" spc="-1" strike="noStrike">
              <a:solidFill>
                <a:srgbClr val="000000"/>
              </a:solidFill>
              <a:latin typeface="Calibri"/>
            </a:endParaRPr>
          </a:p>
          <a:p>
            <a:pPr>
              <a:lnSpc>
                <a:spcPct val="100000"/>
              </a:lnSpc>
              <a:spcBef>
                <a:spcPts val="281"/>
              </a:spcBef>
            </a:pPr>
            <a:endParaRPr b="0" lang="en-US" sz="1600" spc="-1" strike="noStrike">
              <a:solidFill>
                <a:srgbClr val="000000"/>
              </a:solidFill>
              <a:latin typeface="Calibri"/>
            </a:endParaRPr>
          </a:p>
        </p:txBody>
      </p:sp>
      <p:pic>
        <p:nvPicPr>
          <p:cNvPr id="342" name="Content Placeholder 13" descr=""/>
          <p:cNvPicPr/>
          <p:nvPr/>
        </p:nvPicPr>
        <p:blipFill>
          <a:blip r:embed="rId1"/>
          <a:stretch/>
        </p:blipFill>
        <p:spPr>
          <a:xfrm>
            <a:off x="5689800" y="1501200"/>
            <a:ext cx="3262680" cy="4897440"/>
          </a:xfrm>
          <a:prstGeom prst="rect">
            <a:avLst/>
          </a:prstGeom>
          <a:ln>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3" name="CustomShape 1"/>
          <p:cNvSpPr/>
          <p:nvPr/>
        </p:nvSpPr>
        <p:spPr>
          <a:xfrm>
            <a:off x="204840" y="231840"/>
            <a:ext cx="1596600" cy="941400"/>
          </a:xfrm>
          <a:prstGeom prst="rect">
            <a:avLst/>
          </a:prstGeom>
          <a:ln>
            <a:solidFill>
              <a:schemeClr val="bg1"/>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GB" sz="1800" spc="-1" strike="noStrike">
                <a:solidFill>
                  <a:srgbClr val="ffffff"/>
                </a:solidFill>
                <a:latin typeface="Calibri"/>
              </a:rPr>
              <a:t>Pre-contemplation</a:t>
            </a:r>
            <a:endParaRPr b="0" lang="en-GB" sz="1800" spc="-1" strike="noStrike">
              <a:latin typeface="Arial"/>
            </a:endParaRPr>
          </a:p>
        </p:txBody>
      </p:sp>
      <p:sp>
        <p:nvSpPr>
          <p:cNvPr id="344" name="CustomShape 2"/>
          <p:cNvSpPr/>
          <p:nvPr/>
        </p:nvSpPr>
        <p:spPr>
          <a:xfrm>
            <a:off x="2008440" y="234360"/>
            <a:ext cx="1596600" cy="941400"/>
          </a:xfrm>
          <a:prstGeom prst="rect">
            <a:avLst/>
          </a:prstGeom>
          <a:solidFill>
            <a:schemeClr val="accent2"/>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GB" sz="1800" spc="-1" strike="noStrike">
                <a:solidFill>
                  <a:srgbClr val="ffffff"/>
                </a:solidFill>
                <a:latin typeface="Calibri"/>
              </a:rPr>
              <a:t>Contemplation</a:t>
            </a:r>
            <a:endParaRPr b="0" lang="en-GB" sz="1800" spc="-1" strike="noStrike">
              <a:latin typeface="Arial"/>
            </a:endParaRPr>
          </a:p>
        </p:txBody>
      </p:sp>
      <p:sp>
        <p:nvSpPr>
          <p:cNvPr id="345" name="CustomShape 3"/>
          <p:cNvSpPr/>
          <p:nvPr/>
        </p:nvSpPr>
        <p:spPr>
          <a:xfrm>
            <a:off x="3826080" y="236520"/>
            <a:ext cx="1596600" cy="941400"/>
          </a:xfrm>
          <a:prstGeom prst="rect">
            <a:avLst/>
          </a:prstGeom>
          <a:ln>
            <a:solidFill>
              <a:schemeClr val="bg1"/>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GB" sz="1800" spc="-1" strike="noStrike">
                <a:solidFill>
                  <a:srgbClr val="ffffff"/>
                </a:solidFill>
                <a:latin typeface="Calibri"/>
              </a:rPr>
              <a:t>Preparation</a:t>
            </a:r>
            <a:endParaRPr b="0" lang="en-GB" sz="1800" spc="-1" strike="noStrike">
              <a:latin typeface="Arial"/>
            </a:endParaRPr>
          </a:p>
        </p:txBody>
      </p:sp>
      <p:sp>
        <p:nvSpPr>
          <p:cNvPr id="346" name="CustomShape 4"/>
          <p:cNvSpPr/>
          <p:nvPr/>
        </p:nvSpPr>
        <p:spPr>
          <a:xfrm>
            <a:off x="5602320" y="225360"/>
            <a:ext cx="1596600" cy="941400"/>
          </a:xfrm>
          <a:prstGeom prst="rect">
            <a:avLst/>
          </a:prstGeom>
          <a:ln>
            <a:solidFill>
              <a:schemeClr val="bg1"/>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GB" sz="1800" spc="-1" strike="noStrike">
                <a:solidFill>
                  <a:srgbClr val="ffffff"/>
                </a:solidFill>
                <a:latin typeface="Calibri"/>
              </a:rPr>
              <a:t>Action</a:t>
            </a:r>
            <a:endParaRPr b="0" lang="en-GB" sz="1800" spc="-1" strike="noStrike">
              <a:latin typeface="Arial"/>
            </a:endParaRPr>
          </a:p>
        </p:txBody>
      </p:sp>
      <p:sp>
        <p:nvSpPr>
          <p:cNvPr id="347" name="CustomShape 5"/>
          <p:cNvSpPr/>
          <p:nvPr/>
        </p:nvSpPr>
        <p:spPr>
          <a:xfrm>
            <a:off x="7369920" y="227520"/>
            <a:ext cx="1596600" cy="941400"/>
          </a:xfrm>
          <a:prstGeom prst="rect">
            <a:avLst/>
          </a:prstGeom>
          <a:ln>
            <a:solidFill>
              <a:schemeClr val="bg1"/>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GB" sz="1800" spc="-1" strike="noStrike">
                <a:solidFill>
                  <a:srgbClr val="ffffff"/>
                </a:solidFill>
                <a:latin typeface="Calibri"/>
              </a:rPr>
              <a:t>Maintenance</a:t>
            </a:r>
            <a:endParaRPr b="0" lang="en-GB" sz="1800" spc="-1" strike="noStrike">
              <a:latin typeface="Arial"/>
            </a:endParaRPr>
          </a:p>
          <a:p>
            <a:pPr algn="ctr">
              <a:lnSpc>
                <a:spcPct val="100000"/>
              </a:lnSpc>
            </a:pPr>
            <a:r>
              <a:rPr b="0" lang="en-GB" sz="1800" spc="-1" strike="noStrike">
                <a:solidFill>
                  <a:srgbClr val="ffffff"/>
                </a:solidFill>
                <a:latin typeface="Calibri"/>
              </a:rPr>
              <a:t>&amp; relapse</a:t>
            </a:r>
            <a:endParaRPr b="0" lang="en-GB" sz="1800" spc="-1" strike="noStrike">
              <a:latin typeface="Arial"/>
            </a:endParaRPr>
          </a:p>
        </p:txBody>
      </p:sp>
      <p:sp>
        <p:nvSpPr>
          <p:cNvPr id="348" name="TextShape 6"/>
          <p:cNvSpPr txBox="1"/>
          <p:nvPr/>
        </p:nvSpPr>
        <p:spPr>
          <a:xfrm>
            <a:off x="9785880" y="274680"/>
            <a:ext cx="340920" cy="1103400"/>
          </a:xfrm>
          <a:prstGeom prst="rect">
            <a:avLst/>
          </a:prstGeom>
          <a:noFill/>
          <a:ln>
            <a:noFill/>
          </a:ln>
        </p:spPr>
        <p:txBody>
          <a:bodyPr anchor="ctr">
            <a:noAutofit/>
          </a:bodyPr>
          <a:p>
            <a:endParaRPr b="0" lang="en-US" sz="4400" spc="-1" strike="noStrike">
              <a:solidFill>
                <a:srgbClr val="000000"/>
              </a:solidFill>
              <a:latin typeface="Arial"/>
            </a:endParaRPr>
          </a:p>
        </p:txBody>
      </p:sp>
      <p:sp>
        <p:nvSpPr>
          <p:cNvPr id="349" name="TextShape 7"/>
          <p:cNvSpPr txBox="1"/>
          <p:nvPr/>
        </p:nvSpPr>
        <p:spPr>
          <a:xfrm>
            <a:off x="231840" y="1985760"/>
            <a:ext cx="5294880" cy="4871880"/>
          </a:xfrm>
          <a:prstGeom prst="rect">
            <a:avLst/>
          </a:prstGeom>
          <a:noFill/>
          <a:ln>
            <a:noFill/>
          </a:ln>
        </p:spPr>
        <p:txBody>
          <a:bodyPr>
            <a:normAutofit/>
          </a:bodyPr>
          <a:p>
            <a:pPr marL="343080" indent="-342720">
              <a:lnSpc>
                <a:spcPct val="100000"/>
              </a:lnSpc>
              <a:spcBef>
                <a:spcPts val="400"/>
              </a:spcBef>
              <a:buClr>
                <a:srgbClr val="000000"/>
              </a:buClr>
              <a:buFont typeface="Arial"/>
              <a:buChar char="•"/>
            </a:pPr>
            <a:r>
              <a:rPr b="0" lang="en-US" sz="2000" spc="-1" strike="noStrike">
                <a:solidFill>
                  <a:srgbClr val="000000"/>
                </a:solidFill>
                <a:latin typeface="Source Sans Pro"/>
                <a:ea typeface="Source Sans Pro"/>
              </a:rPr>
              <a:t>Ambivalent about change</a:t>
            </a:r>
            <a:endParaRPr b="0" lang="en-US" sz="2000" spc="-1" strike="noStrike">
              <a:solidFill>
                <a:srgbClr val="000000"/>
              </a:solidFill>
              <a:latin typeface="Calibri"/>
            </a:endParaRPr>
          </a:p>
          <a:p>
            <a:pPr marL="343080" indent="-342720">
              <a:lnSpc>
                <a:spcPct val="100000"/>
              </a:lnSpc>
              <a:spcBef>
                <a:spcPts val="400"/>
              </a:spcBef>
              <a:buClr>
                <a:srgbClr val="000000"/>
              </a:buClr>
              <a:buFont typeface="Arial"/>
              <a:buChar char="•"/>
            </a:pPr>
            <a:r>
              <a:rPr b="0" lang="en-US" sz="2000" spc="-1" strike="noStrike">
                <a:solidFill>
                  <a:srgbClr val="000000"/>
                </a:solidFill>
                <a:latin typeface="Source Sans Pro"/>
                <a:ea typeface="Source Sans Pro"/>
              </a:rPr>
              <a:t>Giving up enjoyed behaviour causes sense of loss despite perceived gain</a:t>
            </a:r>
            <a:endParaRPr b="0" lang="en-US" sz="2000" spc="-1" strike="noStrike">
              <a:solidFill>
                <a:srgbClr val="000000"/>
              </a:solidFill>
              <a:latin typeface="Calibri"/>
            </a:endParaRPr>
          </a:p>
          <a:p>
            <a:pPr marL="343080" indent="-342720">
              <a:lnSpc>
                <a:spcPct val="100000"/>
              </a:lnSpc>
              <a:spcBef>
                <a:spcPts val="400"/>
              </a:spcBef>
              <a:buClr>
                <a:srgbClr val="000000"/>
              </a:buClr>
              <a:buFont typeface="Arial"/>
              <a:buChar char="•"/>
            </a:pPr>
            <a:r>
              <a:rPr b="0" lang="en-US" sz="2000" spc="-1" strike="noStrike">
                <a:solidFill>
                  <a:srgbClr val="000000"/>
                </a:solidFill>
                <a:latin typeface="Source Sans Pro"/>
                <a:ea typeface="Source Sans Pro"/>
              </a:rPr>
              <a:t>Assessing pros and cons of change</a:t>
            </a:r>
            <a:endParaRPr b="0" lang="en-US" sz="2000" spc="-1" strike="noStrike">
              <a:solidFill>
                <a:srgbClr val="000000"/>
              </a:solidFill>
              <a:latin typeface="Calibri"/>
            </a:endParaRPr>
          </a:p>
          <a:p>
            <a:pPr marL="343080" indent="-342720">
              <a:lnSpc>
                <a:spcPct val="100000"/>
              </a:lnSpc>
              <a:spcBef>
                <a:spcPts val="400"/>
              </a:spcBef>
              <a:buClr>
                <a:srgbClr val="000000"/>
              </a:buClr>
              <a:buFont typeface="Arial"/>
              <a:buChar char="•"/>
            </a:pPr>
            <a:r>
              <a:rPr b="0" lang="en-US" sz="2000" spc="-1" strike="noStrike">
                <a:solidFill>
                  <a:srgbClr val="000000"/>
                </a:solidFill>
                <a:latin typeface="Source Sans Pro"/>
                <a:ea typeface="Source Sans Pro"/>
              </a:rPr>
              <a:t>“</a:t>
            </a:r>
            <a:r>
              <a:rPr b="0" lang="en-US" sz="2000" spc="-1" strike="noStrike">
                <a:solidFill>
                  <a:srgbClr val="000000"/>
                </a:solidFill>
                <a:latin typeface="Source Sans Pro"/>
                <a:ea typeface="Source Sans Pro"/>
              </a:rPr>
              <a:t>Yes, but...” statements</a:t>
            </a:r>
            <a:endParaRPr b="0" lang="en-US" sz="2000" spc="-1" strike="noStrike">
              <a:solidFill>
                <a:srgbClr val="000000"/>
              </a:solidFill>
              <a:latin typeface="Calibri"/>
            </a:endParaRPr>
          </a:p>
          <a:p>
            <a:pPr marL="343080" indent="-342720">
              <a:lnSpc>
                <a:spcPct val="100000"/>
              </a:lnSpc>
              <a:spcBef>
                <a:spcPts val="400"/>
              </a:spcBef>
            </a:pPr>
            <a:endParaRPr b="0" lang="en-US" sz="2000" spc="-1" strike="noStrike">
              <a:solidFill>
                <a:srgbClr val="000000"/>
              </a:solidFill>
              <a:latin typeface="Calibri"/>
            </a:endParaRPr>
          </a:p>
          <a:p>
            <a:pPr marL="343080" indent="-342720">
              <a:lnSpc>
                <a:spcPct val="100000"/>
              </a:lnSpc>
              <a:spcBef>
                <a:spcPts val="400"/>
              </a:spcBef>
              <a:buClr>
                <a:srgbClr val="000000"/>
              </a:buClr>
              <a:buFont typeface="Arial"/>
              <a:buChar char="•"/>
            </a:pPr>
            <a:r>
              <a:rPr b="0" lang="en-US" sz="2000" spc="-1" strike="noStrike">
                <a:solidFill>
                  <a:srgbClr val="000000"/>
                </a:solidFill>
                <a:latin typeface="Source Sans Pro"/>
                <a:ea typeface="Source Sans Pro"/>
              </a:rPr>
              <a:t>Give empathy, praise, encouragement</a:t>
            </a:r>
            <a:endParaRPr b="0" lang="en-US" sz="2000" spc="-1" strike="noStrike">
              <a:solidFill>
                <a:srgbClr val="000000"/>
              </a:solidFill>
              <a:latin typeface="Calibri"/>
            </a:endParaRPr>
          </a:p>
          <a:p>
            <a:pPr marL="343080" indent="-342720">
              <a:lnSpc>
                <a:spcPct val="100000"/>
              </a:lnSpc>
              <a:spcBef>
                <a:spcPts val="400"/>
              </a:spcBef>
              <a:buClr>
                <a:srgbClr val="000000"/>
              </a:buClr>
              <a:buFont typeface="Arial"/>
              <a:buChar char="•"/>
            </a:pPr>
            <a:r>
              <a:rPr b="0" lang="en-US" sz="2000" spc="-1" strike="noStrike">
                <a:solidFill>
                  <a:srgbClr val="000000"/>
                </a:solidFill>
                <a:latin typeface="Source Sans Pro"/>
                <a:ea typeface="Source Sans Pro"/>
              </a:rPr>
              <a:t>Questions: “What difficult things have you accomplished in the past?” “Why do you want change at this time?” “What are your reasons for not changing?”</a:t>
            </a:r>
            <a:endParaRPr b="0" lang="en-US" sz="2000" spc="-1" strike="noStrike">
              <a:solidFill>
                <a:srgbClr val="000000"/>
              </a:solidFill>
              <a:latin typeface="Calibri"/>
            </a:endParaRPr>
          </a:p>
        </p:txBody>
      </p:sp>
      <p:pic>
        <p:nvPicPr>
          <p:cNvPr id="350" name="Content Placeholder 13" descr=""/>
          <p:cNvPicPr/>
          <p:nvPr/>
        </p:nvPicPr>
        <p:blipFill>
          <a:blip r:embed="rId1"/>
          <a:stretch/>
        </p:blipFill>
        <p:spPr>
          <a:xfrm>
            <a:off x="5884200" y="1799280"/>
            <a:ext cx="3096000" cy="4655520"/>
          </a:xfrm>
          <a:prstGeom prst="rect">
            <a:avLst/>
          </a:prstGeom>
          <a:ln>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1" name="CustomShape 1"/>
          <p:cNvSpPr/>
          <p:nvPr/>
        </p:nvSpPr>
        <p:spPr>
          <a:xfrm>
            <a:off x="204840" y="231840"/>
            <a:ext cx="1596600" cy="941400"/>
          </a:xfrm>
          <a:prstGeom prst="rect">
            <a:avLst/>
          </a:prstGeom>
          <a:ln>
            <a:solidFill>
              <a:schemeClr val="bg1"/>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GB" sz="1800" spc="-1" strike="noStrike">
                <a:solidFill>
                  <a:srgbClr val="ffffff"/>
                </a:solidFill>
                <a:latin typeface="Calibri"/>
              </a:rPr>
              <a:t>Pre-contemplation</a:t>
            </a:r>
            <a:endParaRPr b="0" lang="en-GB" sz="1800" spc="-1" strike="noStrike">
              <a:latin typeface="Arial"/>
            </a:endParaRPr>
          </a:p>
        </p:txBody>
      </p:sp>
      <p:sp>
        <p:nvSpPr>
          <p:cNvPr id="352" name="CustomShape 2"/>
          <p:cNvSpPr/>
          <p:nvPr/>
        </p:nvSpPr>
        <p:spPr>
          <a:xfrm>
            <a:off x="2008440" y="234360"/>
            <a:ext cx="1596600" cy="941400"/>
          </a:xfrm>
          <a:prstGeom prst="rect">
            <a:avLst/>
          </a:prstGeom>
          <a:ln>
            <a:solidFill>
              <a:schemeClr val="bg1"/>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GB" sz="1800" spc="-1" strike="noStrike">
                <a:solidFill>
                  <a:srgbClr val="ffffff"/>
                </a:solidFill>
                <a:latin typeface="Calibri"/>
              </a:rPr>
              <a:t>Contemplation</a:t>
            </a:r>
            <a:endParaRPr b="0" lang="en-GB" sz="1800" spc="-1" strike="noStrike">
              <a:latin typeface="Arial"/>
            </a:endParaRPr>
          </a:p>
        </p:txBody>
      </p:sp>
      <p:sp>
        <p:nvSpPr>
          <p:cNvPr id="353" name="CustomShape 3"/>
          <p:cNvSpPr/>
          <p:nvPr/>
        </p:nvSpPr>
        <p:spPr>
          <a:xfrm>
            <a:off x="3826080" y="236520"/>
            <a:ext cx="1596600" cy="941400"/>
          </a:xfrm>
          <a:prstGeom prst="rect">
            <a:avLst/>
          </a:prstGeom>
          <a:ln>
            <a:solidFill>
              <a:schemeClr val="bg1"/>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GB" sz="1800" spc="-1" strike="noStrike">
                <a:solidFill>
                  <a:srgbClr val="ffffff"/>
                </a:solidFill>
                <a:latin typeface="Calibri"/>
              </a:rPr>
              <a:t>Preparation</a:t>
            </a:r>
            <a:endParaRPr b="0" lang="en-GB" sz="1800" spc="-1" strike="noStrike">
              <a:latin typeface="Arial"/>
            </a:endParaRPr>
          </a:p>
        </p:txBody>
      </p:sp>
      <p:sp>
        <p:nvSpPr>
          <p:cNvPr id="354" name="CustomShape 4"/>
          <p:cNvSpPr/>
          <p:nvPr/>
        </p:nvSpPr>
        <p:spPr>
          <a:xfrm>
            <a:off x="5602320" y="225360"/>
            <a:ext cx="1596600" cy="941400"/>
          </a:xfrm>
          <a:prstGeom prst="rect">
            <a:avLst/>
          </a:prstGeom>
          <a:solidFill>
            <a:schemeClr val="accent2"/>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GB" sz="1800" spc="-1" strike="noStrike">
                <a:solidFill>
                  <a:srgbClr val="ffffff"/>
                </a:solidFill>
                <a:latin typeface="Calibri"/>
              </a:rPr>
              <a:t>Action</a:t>
            </a:r>
            <a:endParaRPr b="0" lang="en-GB" sz="1800" spc="-1" strike="noStrike">
              <a:latin typeface="Arial"/>
            </a:endParaRPr>
          </a:p>
        </p:txBody>
      </p:sp>
      <p:sp>
        <p:nvSpPr>
          <p:cNvPr id="355" name="CustomShape 5"/>
          <p:cNvSpPr/>
          <p:nvPr/>
        </p:nvSpPr>
        <p:spPr>
          <a:xfrm>
            <a:off x="7369920" y="227520"/>
            <a:ext cx="1596600" cy="941400"/>
          </a:xfrm>
          <a:prstGeom prst="rect">
            <a:avLst/>
          </a:prstGeom>
          <a:ln>
            <a:solidFill>
              <a:schemeClr val="bg1"/>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GB" sz="1800" spc="-1" strike="noStrike">
                <a:solidFill>
                  <a:srgbClr val="ffffff"/>
                </a:solidFill>
                <a:latin typeface="Calibri"/>
              </a:rPr>
              <a:t>Maintenance</a:t>
            </a:r>
            <a:endParaRPr b="0" lang="en-GB" sz="1800" spc="-1" strike="noStrike">
              <a:latin typeface="Arial"/>
            </a:endParaRPr>
          </a:p>
          <a:p>
            <a:pPr algn="ctr">
              <a:lnSpc>
                <a:spcPct val="100000"/>
              </a:lnSpc>
            </a:pPr>
            <a:r>
              <a:rPr b="0" lang="en-GB" sz="1800" spc="-1" strike="noStrike">
                <a:solidFill>
                  <a:srgbClr val="ffffff"/>
                </a:solidFill>
                <a:latin typeface="Calibri"/>
              </a:rPr>
              <a:t>&amp; relapse</a:t>
            </a:r>
            <a:endParaRPr b="0" lang="en-GB" sz="1800" spc="-1" strike="noStrike">
              <a:latin typeface="Arial"/>
            </a:endParaRPr>
          </a:p>
        </p:txBody>
      </p:sp>
      <p:sp>
        <p:nvSpPr>
          <p:cNvPr id="356" name="TextShape 6"/>
          <p:cNvSpPr txBox="1"/>
          <p:nvPr/>
        </p:nvSpPr>
        <p:spPr>
          <a:xfrm>
            <a:off x="10276920" y="274680"/>
            <a:ext cx="1118880" cy="1142640"/>
          </a:xfrm>
          <a:prstGeom prst="rect">
            <a:avLst/>
          </a:prstGeom>
          <a:noFill/>
          <a:ln>
            <a:noFill/>
          </a:ln>
        </p:spPr>
        <p:txBody>
          <a:bodyPr anchor="ctr">
            <a:noAutofit/>
          </a:bodyPr>
          <a:p>
            <a:endParaRPr b="0" lang="en-US" sz="4400" spc="-1" strike="noStrike">
              <a:solidFill>
                <a:srgbClr val="000000"/>
              </a:solidFill>
              <a:latin typeface="Arial"/>
            </a:endParaRPr>
          </a:p>
        </p:txBody>
      </p:sp>
      <p:sp>
        <p:nvSpPr>
          <p:cNvPr id="357" name="TextShape 7"/>
          <p:cNvSpPr txBox="1"/>
          <p:nvPr/>
        </p:nvSpPr>
        <p:spPr>
          <a:xfrm>
            <a:off x="457200" y="1989000"/>
            <a:ext cx="4687560" cy="4868640"/>
          </a:xfrm>
          <a:prstGeom prst="rect">
            <a:avLst/>
          </a:prstGeom>
          <a:noFill/>
          <a:ln>
            <a:noFill/>
          </a:ln>
        </p:spPr>
        <p:txBody>
          <a:bodyPr>
            <a:noAutofit/>
          </a:bodyPr>
          <a:p>
            <a:pPr marL="343080" indent="-342720">
              <a:lnSpc>
                <a:spcPct val="100000"/>
              </a:lnSpc>
              <a:spcBef>
                <a:spcPts val="561"/>
              </a:spcBef>
              <a:buClr>
                <a:srgbClr val="000000"/>
              </a:buClr>
              <a:buFont typeface="Arial"/>
              <a:buChar char="•"/>
            </a:pPr>
            <a:r>
              <a:rPr b="0" lang="en-US" sz="2800" spc="-1" strike="noStrike">
                <a:solidFill>
                  <a:srgbClr val="000000"/>
                </a:solidFill>
                <a:latin typeface="Source Sans Pro"/>
                <a:ea typeface="Source Sans Pro"/>
              </a:rPr>
              <a:t>Where we all want to see our clients !</a:t>
            </a:r>
            <a:endParaRPr b="0" lang="en-US" sz="2800" spc="-1" strike="noStrike">
              <a:solidFill>
                <a:srgbClr val="000000"/>
              </a:solidFill>
              <a:latin typeface="Calibri"/>
            </a:endParaRPr>
          </a:p>
          <a:p>
            <a:pPr marL="343080" indent="-342720">
              <a:lnSpc>
                <a:spcPct val="100000"/>
              </a:lnSpc>
              <a:spcBef>
                <a:spcPts val="561"/>
              </a:spcBef>
              <a:buClr>
                <a:srgbClr val="000000"/>
              </a:buClr>
              <a:buFont typeface="Arial"/>
              <a:buChar char="•"/>
            </a:pPr>
            <a:r>
              <a:rPr b="0" lang="en-US" sz="2800" spc="-1" strike="noStrike">
                <a:solidFill>
                  <a:srgbClr val="000000"/>
                </a:solidFill>
                <a:latin typeface="Source Sans Pro"/>
                <a:ea typeface="Source Sans Pro"/>
              </a:rPr>
              <a:t>Most obviously busy period, requiring time and energy</a:t>
            </a:r>
            <a:endParaRPr b="0" lang="en-US" sz="2800" spc="-1" strike="noStrike">
              <a:solidFill>
                <a:srgbClr val="000000"/>
              </a:solidFill>
              <a:latin typeface="Calibri"/>
            </a:endParaRPr>
          </a:p>
          <a:p>
            <a:pPr marL="343080" indent="-342720">
              <a:lnSpc>
                <a:spcPct val="100000"/>
              </a:lnSpc>
              <a:spcBef>
                <a:spcPts val="561"/>
              </a:spcBef>
              <a:buClr>
                <a:srgbClr val="000000"/>
              </a:buClr>
              <a:buFont typeface="Arial"/>
              <a:buChar char="•"/>
            </a:pPr>
            <a:r>
              <a:rPr b="0" lang="en-US" sz="2800" spc="-1" strike="noStrike">
                <a:solidFill>
                  <a:srgbClr val="000000"/>
                </a:solidFill>
                <a:latin typeface="Source Sans Pro"/>
                <a:ea typeface="Source Sans Pro"/>
              </a:rPr>
              <a:t>If prior stages rushed, action often short-lived</a:t>
            </a:r>
            <a:endParaRPr b="0" lang="en-US" sz="2800" spc="-1" strike="noStrike">
              <a:solidFill>
                <a:srgbClr val="000000"/>
              </a:solidFill>
              <a:latin typeface="Calibri"/>
            </a:endParaRPr>
          </a:p>
          <a:p>
            <a:pPr marL="343080" indent="-342720">
              <a:lnSpc>
                <a:spcPct val="100000"/>
              </a:lnSpc>
              <a:spcBef>
                <a:spcPts val="561"/>
              </a:spcBef>
              <a:buClr>
                <a:srgbClr val="000000"/>
              </a:buClr>
              <a:buFont typeface="Arial"/>
              <a:buChar char="•"/>
            </a:pPr>
            <a:r>
              <a:rPr b="0" lang="en-US" sz="2800" spc="-1" strike="noStrike">
                <a:solidFill>
                  <a:srgbClr val="000000"/>
                </a:solidFill>
                <a:latin typeface="Source Sans Pro"/>
                <a:ea typeface="Source Sans Pro"/>
              </a:rPr>
              <a:t>Praise any action taken</a:t>
            </a:r>
            <a:endParaRPr b="0" lang="en-US" sz="2800" spc="-1" strike="noStrike">
              <a:solidFill>
                <a:srgbClr val="000000"/>
              </a:solidFill>
              <a:latin typeface="Calibri"/>
            </a:endParaRPr>
          </a:p>
          <a:p>
            <a:pPr marL="343080" indent="-342720">
              <a:lnSpc>
                <a:spcPct val="100000"/>
              </a:lnSpc>
              <a:spcBef>
                <a:spcPts val="561"/>
              </a:spcBef>
            </a:pPr>
            <a:endParaRPr b="0" lang="en-US" sz="2800" spc="-1" strike="noStrike">
              <a:solidFill>
                <a:srgbClr val="000000"/>
              </a:solidFill>
              <a:latin typeface="Calibri"/>
            </a:endParaRPr>
          </a:p>
        </p:txBody>
      </p:sp>
      <p:pic>
        <p:nvPicPr>
          <p:cNvPr id="358" name="Content Placeholder 13" descr=""/>
          <p:cNvPicPr/>
          <p:nvPr/>
        </p:nvPicPr>
        <p:blipFill>
          <a:blip r:embed="rId1"/>
          <a:stretch/>
        </p:blipFill>
        <p:spPr>
          <a:xfrm>
            <a:off x="5650200" y="1566360"/>
            <a:ext cx="3298320" cy="4951080"/>
          </a:xfrm>
          <a:prstGeom prst="rect">
            <a:avLst/>
          </a:prstGeom>
          <a:ln>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9" name="CustomShape 1"/>
          <p:cNvSpPr/>
          <p:nvPr/>
        </p:nvSpPr>
        <p:spPr>
          <a:xfrm>
            <a:off x="204840" y="231840"/>
            <a:ext cx="1596600" cy="941400"/>
          </a:xfrm>
          <a:prstGeom prst="rect">
            <a:avLst/>
          </a:prstGeom>
          <a:ln>
            <a:solidFill>
              <a:schemeClr val="bg1"/>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GB" sz="1800" spc="-1" strike="noStrike">
                <a:solidFill>
                  <a:srgbClr val="ffffff"/>
                </a:solidFill>
                <a:latin typeface="Calibri"/>
              </a:rPr>
              <a:t>Pre-contemplation</a:t>
            </a:r>
            <a:endParaRPr b="0" lang="en-GB" sz="1800" spc="-1" strike="noStrike">
              <a:latin typeface="Arial"/>
            </a:endParaRPr>
          </a:p>
        </p:txBody>
      </p:sp>
      <p:sp>
        <p:nvSpPr>
          <p:cNvPr id="360" name="CustomShape 2"/>
          <p:cNvSpPr/>
          <p:nvPr/>
        </p:nvSpPr>
        <p:spPr>
          <a:xfrm>
            <a:off x="2008440" y="234360"/>
            <a:ext cx="1596600" cy="941400"/>
          </a:xfrm>
          <a:prstGeom prst="rect">
            <a:avLst/>
          </a:prstGeom>
          <a:ln>
            <a:solidFill>
              <a:schemeClr val="bg1"/>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GB" sz="1800" spc="-1" strike="noStrike">
                <a:solidFill>
                  <a:srgbClr val="ffffff"/>
                </a:solidFill>
                <a:latin typeface="Calibri"/>
              </a:rPr>
              <a:t>Contemplation</a:t>
            </a:r>
            <a:endParaRPr b="0" lang="en-GB" sz="1800" spc="-1" strike="noStrike">
              <a:latin typeface="Arial"/>
            </a:endParaRPr>
          </a:p>
        </p:txBody>
      </p:sp>
      <p:sp>
        <p:nvSpPr>
          <p:cNvPr id="361" name="CustomShape 3"/>
          <p:cNvSpPr/>
          <p:nvPr/>
        </p:nvSpPr>
        <p:spPr>
          <a:xfrm>
            <a:off x="3826080" y="236520"/>
            <a:ext cx="1596600" cy="941400"/>
          </a:xfrm>
          <a:prstGeom prst="rect">
            <a:avLst/>
          </a:prstGeom>
          <a:ln>
            <a:solidFill>
              <a:schemeClr val="bg1"/>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GB" sz="1800" spc="-1" strike="noStrike">
                <a:solidFill>
                  <a:srgbClr val="ffffff"/>
                </a:solidFill>
                <a:latin typeface="Calibri"/>
              </a:rPr>
              <a:t>Preparation</a:t>
            </a:r>
            <a:endParaRPr b="0" lang="en-GB" sz="1800" spc="-1" strike="noStrike">
              <a:latin typeface="Arial"/>
            </a:endParaRPr>
          </a:p>
        </p:txBody>
      </p:sp>
      <p:sp>
        <p:nvSpPr>
          <p:cNvPr id="362" name="CustomShape 4"/>
          <p:cNvSpPr/>
          <p:nvPr/>
        </p:nvSpPr>
        <p:spPr>
          <a:xfrm>
            <a:off x="5602320" y="225360"/>
            <a:ext cx="1596600" cy="941400"/>
          </a:xfrm>
          <a:prstGeom prst="rect">
            <a:avLst/>
          </a:prstGeom>
          <a:ln>
            <a:solidFill>
              <a:schemeClr val="bg1"/>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GB" sz="1800" spc="-1" strike="noStrike">
                <a:solidFill>
                  <a:srgbClr val="ffffff"/>
                </a:solidFill>
                <a:latin typeface="Calibri"/>
              </a:rPr>
              <a:t>Action</a:t>
            </a:r>
            <a:endParaRPr b="0" lang="en-GB" sz="1800" spc="-1" strike="noStrike">
              <a:latin typeface="Arial"/>
            </a:endParaRPr>
          </a:p>
        </p:txBody>
      </p:sp>
      <p:sp>
        <p:nvSpPr>
          <p:cNvPr id="363" name="CustomShape 5"/>
          <p:cNvSpPr/>
          <p:nvPr/>
        </p:nvSpPr>
        <p:spPr>
          <a:xfrm>
            <a:off x="7369920" y="227520"/>
            <a:ext cx="1596600" cy="941400"/>
          </a:xfrm>
          <a:prstGeom prst="rect">
            <a:avLst/>
          </a:prstGeom>
          <a:solidFill>
            <a:schemeClr val="accent2"/>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GB" sz="1800" spc="-1" strike="noStrike">
                <a:solidFill>
                  <a:srgbClr val="ffffff"/>
                </a:solidFill>
                <a:latin typeface="Calibri"/>
              </a:rPr>
              <a:t>Maintenance</a:t>
            </a:r>
            <a:endParaRPr b="0" lang="en-GB" sz="1800" spc="-1" strike="noStrike">
              <a:latin typeface="Arial"/>
            </a:endParaRPr>
          </a:p>
          <a:p>
            <a:pPr algn="ctr">
              <a:lnSpc>
                <a:spcPct val="100000"/>
              </a:lnSpc>
            </a:pPr>
            <a:r>
              <a:rPr b="0" lang="en-GB" sz="1800" spc="-1" strike="noStrike">
                <a:solidFill>
                  <a:srgbClr val="ffffff"/>
                </a:solidFill>
                <a:latin typeface="Calibri"/>
              </a:rPr>
              <a:t>&amp; relapse</a:t>
            </a:r>
            <a:endParaRPr b="0" lang="en-GB" sz="1800" spc="-1" strike="noStrike">
              <a:latin typeface="Arial"/>
            </a:endParaRPr>
          </a:p>
        </p:txBody>
      </p:sp>
      <p:sp>
        <p:nvSpPr>
          <p:cNvPr id="364" name="TextShape 6"/>
          <p:cNvSpPr txBox="1"/>
          <p:nvPr/>
        </p:nvSpPr>
        <p:spPr>
          <a:xfrm>
            <a:off x="9839880" y="274680"/>
            <a:ext cx="941400" cy="1142640"/>
          </a:xfrm>
          <a:prstGeom prst="rect">
            <a:avLst/>
          </a:prstGeom>
          <a:noFill/>
          <a:ln>
            <a:noFill/>
          </a:ln>
        </p:spPr>
        <p:txBody>
          <a:bodyPr anchor="ctr">
            <a:noAutofit/>
          </a:bodyPr>
          <a:p>
            <a:endParaRPr b="0" lang="en-US" sz="4400" spc="-1" strike="noStrike">
              <a:solidFill>
                <a:srgbClr val="000000"/>
              </a:solidFill>
              <a:latin typeface="Arial"/>
            </a:endParaRPr>
          </a:p>
        </p:txBody>
      </p:sp>
      <p:sp>
        <p:nvSpPr>
          <p:cNvPr id="365" name="TextShape 7"/>
          <p:cNvSpPr txBox="1"/>
          <p:nvPr/>
        </p:nvSpPr>
        <p:spPr>
          <a:xfrm>
            <a:off x="484560" y="1791360"/>
            <a:ext cx="4038120" cy="4525560"/>
          </a:xfrm>
          <a:prstGeom prst="rect">
            <a:avLst/>
          </a:prstGeom>
          <a:noFill/>
          <a:ln>
            <a:noFill/>
          </a:ln>
        </p:spPr>
        <p:txBody>
          <a:bodyPr>
            <a:noAutofit/>
          </a:bodyPr>
          <a:p>
            <a:pPr marL="343080" indent="-342720">
              <a:lnSpc>
                <a:spcPct val="100000"/>
              </a:lnSpc>
              <a:spcBef>
                <a:spcPts val="561"/>
              </a:spcBef>
              <a:buClr>
                <a:srgbClr val="000000"/>
              </a:buClr>
              <a:buFont typeface="Arial"/>
              <a:buChar char="•"/>
            </a:pPr>
            <a:r>
              <a:rPr b="0" lang="en-US" sz="2800" spc="-1" strike="noStrike">
                <a:solidFill>
                  <a:srgbClr val="000000"/>
                </a:solidFill>
                <a:latin typeface="Source Sans Pro"/>
                <a:ea typeface="Source Sans Pro"/>
              </a:rPr>
              <a:t>Most people cycle though stages of change several times before change becomes truly established</a:t>
            </a:r>
            <a:endParaRPr b="0" lang="en-US" sz="2800" spc="-1" strike="noStrike">
              <a:solidFill>
                <a:srgbClr val="000000"/>
              </a:solidFill>
              <a:latin typeface="Calibri"/>
            </a:endParaRPr>
          </a:p>
          <a:p>
            <a:pPr marL="343080" indent="-342720">
              <a:lnSpc>
                <a:spcPct val="100000"/>
              </a:lnSpc>
              <a:spcBef>
                <a:spcPts val="561"/>
              </a:spcBef>
              <a:buClr>
                <a:srgbClr val="000000"/>
              </a:buClr>
              <a:buFont typeface="Arial"/>
              <a:buChar char="•"/>
            </a:pPr>
            <a:r>
              <a:rPr b="0" lang="en-US" sz="2800" spc="-1" strike="noStrike">
                <a:solidFill>
                  <a:srgbClr val="000000"/>
                </a:solidFill>
                <a:latin typeface="Source Sans Pro"/>
                <a:ea typeface="Source Sans Pro"/>
              </a:rPr>
              <a:t>Anticipate and learn from relapses</a:t>
            </a:r>
            <a:endParaRPr b="0" lang="en-US" sz="2800" spc="-1" strike="noStrike">
              <a:solidFill>
                <a:srgbClr val="000000"/>
              </a:solidFill>
              <a:latin typeface="Calibri"/>
            </a:endParaRPr>
          </a:p>
          <a:p>
            <a:pPr marL="343080" indent="-342720">
              <a:lnSpc>
                <a:spcPct val="100000"/>
              </a:lnSpc>
              <a:spcBef>
                <a:spcPts val="561"/>
              </a:spcBef>
              <a:buClr>
                <a:srgbClr val="000000"/>
              </a:buClr>
              <a:buFont typeface="Arial"/>
              <a:buChar char="•"/>
            </a:pPr>
            <a:r>
              <a:rPr b="0" lang="en-US" sz="2800" spc="-1" strike="noStrike">
                <a:solidFill>
                  <a:srgbClr val="000000"/>
                </a:solidFill>
                <a:latin typeface="Source Sans Pro"/>
                <a:ea typeface="Source Sans Pro"/>
              </a:rPr>
              <a:t>Focus on successes</a:t>
            </a:r>
            <a:endParaRPr b="0" lang="en-US" sz="2800" spc="-1" strike="noStrike">
              <a:solidFill>
                <a:srgbClr val="000000"/>
              </a:solidFill>
              <a:latin typeface="Calibri"/>
            </a:endParaRPr>
          </a:p>
        </p:txBody>
      </p:sp>
      <p:pic>
        <p:nvPicPr>
          <p:cNvPr id="366" name="Content Placeholder 13" descr=""/>
          <p:cNvPicPr/>
          <p:nvPr/>
        </p:nvPicPr>
        <p:blipFill>
          <a:blip r:embed="rId1"/>
          <a:stretch/>
        </p:blipFill>
        <p:spPr>
          <a:xfrm>
            <a:off x="5841720" y="1647720"/>
            <a:ext cx="2966400" cy="4452480"/>
          </a:xfrm>
          <a:prstGeom prst="rect">
            <a:avLst/>
          </a:prstGeom>
          <a:ln>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7" name="TextShape 1"/>
          <p:cNvSpPr txBox="1"/>
          <p:nvPr/>
        </p:nvSpPr>
        <p:spPr>
          <a:xfrm>
            <a:off x="457200" y="274680"/>
            <a:ext cx="8229240" cy="1142640"/>
          </a:xfrm>
          <a:prstGeom prst="rect">
            <a:avLst/>
          </a:prstGeom>
          <a:noFill/>
          <a:ln>
            <a:noFill/>
          </a:ln>
        </p:spPr>
        <p:txBody>
          <a:bodyPr anchor="ctr">
            <a:noAutofit/>
          </a:bodyPr>
          <a:p>
            <a:pPr algn="ctr">
              <a:lnSpc>
                <a:spcPct val="100000"/>
              </a:lnSpc>
            </a:pPr>
            <a:r>
              <a:rPr b="0" lang="en-US" sz="4400" spc="-1" strike="noStrike">
                <a:solidFill>
                  <a:srgbClr val="000000"/>
                </a:solidFill>
                <a:latin typeface="Calibri"/>
              </a:rPr>
              <a:t>Readiness to change ruler</a:t>
            </a:r>
            <a:endParaRPr b="0" lang="en-US" sz="4400" spc="-1" strike="noStrike">
              <a:solidFill>
                <a:srgbClr val="000000"/>
              </a:solidFill>
              <a:latin typeface="Arial"/>
            </a:endParaRPr>
          </a:p>
        </p:txBody>
      </p:sp>
      <p:sp>
        <p:nvSpPr>
          <p:cNvPr id="368" name="TextShape 2"/>
          <p:cNvSpPr txBox="1"/>
          <p:nvPr/>
        </p:nvSpPr>
        <p:spPr>
          <a:xfrm>
            <a:off x="730080" y="1409040"/>
            <a:ext cx="8229240" cy="4525560"/>
          </a:xfrm>
          <a:prstGeom prst="rect">
            <a:avLst/>
          </a:prstGeom>
          <a:noFill/>
          <a:ln>
            <a:noFill/>
          </a:ln>
        </p:spPr>
        <p:txBody>
          <a:bodyPr>
            <a:normAutofit fontScale="69000"/>
          </a:bodyPr>
          <a:p>
            <a:pPr>
              <a:lnSpc>
                <a:spcPct val="100000"/>
              </a:lnSpc>
              <a:spcBef>
                <a:spcPts val="641"/>
              </a:spcBef>
            </a:pPr>
            <a:endParaRPr b="0" lang="en-US" sz="3200" spc="-1" strike="noStrike">
              <a:solidFill>
                <a:srgbClr val="000000"/>
              </a:solidFill>
              <a:latin typeface="Calibri"/>
            </a:endParaRPr>
          </a:p>
          <a:p>
            <a:pPr>
              <a:lnSpc>
                <a:spcPct val="100000"/>
              </a:lnSpc>
              <a:spcBef>
                <a:spcPts val="641"/>
              </a:spcBef>
            </a:pPr>
            <a:endParaRPr b="0" lang="en-US" sz="3200" spc="-1" strike="noStrike">
              <a:solidFill>
                <a:srgbClr val="000000"/>
              </a:solidFill>
              <a:latin typeface="Calibri"/>
            </a:endParaRPr>
          </a:p>
          <a:p>
            <a:pPr>
              <a:lnSpc>
                <a:spcPct val="100000"/>
              </a:lnSpc>
              <a:spcBef>
                <a:spcPts val="641"/>
              </a:spcBef>
            </a:pPr>
            <a:endParaRPr b="0" lang="en-US" sz="3200" spc="-1" strike="noStrike">
              <a:solidFill>
                <a:srgbClr val="000000"/>
              </a:solidFill>
              <a:latin typeface="Calibri"/>
            </a:endParaRPr>
          </a:p>
          <a:p>
            <a:pPr marL="343080" indent="-342720">
              <a:lnSpc>
                <a:spcPct val="100000"/>
              </a:lnSpc>
              <a:spcBef>
                <a:spcPts val="641"/>
              </a:spcBef>
            </a:pPr>
            <a:r>
              <a:rPr b="0" lang="en-US" sz="3200" spc="-1" strike="noStrike">
                <a:solidFill>
                  <a:srgbClr val="000000"/>
                </a:solidFill>
                <a:latin typeface="Calibri"/>
              </a:rPr>
              <a:t>Not ready to change</a:t>
            </a:r>
            <a:r>
              <a:rPr b="0" lang="en-US" sz="3200" spc="-1" strike="noStrike">
                <a:solidFill>
                  <a:srgbClr val="000000"/>
                </a:solidFill>
                <a:latin typeface="Calibri"/>
              </a:rPr>
              <a:t>	</a:t>
            </a:r>
            <a:r>
              <a:rPr b="0" lang="en-US" sz="3200" spc="-1" strike="noStrike">
                <a:solidFill>
                  <a:srgbClr val="000000"/>
                </a:solidFill>
                <a:latin typeface="Calibri"/>
              </a:rPr>
              <a:t>	</a:t>
            </a:r>
            <a:r>
              <a:rPr b="0" lang="en-US" sz="3200" spc="-1" strike="noStrike">
                <a:solidFill>
                  <a:srgbClr val="000000"/>
                </a:solidFill>
                <a:latin typeface="Calibri"/>
              </a:rPr>
              <a:t>	</a:t>
            </a:r>
            <a:r>
              <a:rPr b="0" lang="en-US" sz="3200" spc="-1" strike="noStrike">
                <a:solidFill>
                  <a:srgbClr val="000000"/>
                </a:solidFill>
                <a:latin typeface="Calibri"/>
              </a:rPr>
              <a:t>	</a:t>
            </a:r>
            <a:r>
              <a:rPr b="0" lang="en-US" sz="3200" spc="-1" strike="noStrike">
                <a:solidFill>
                  <a:srgbClr val="000000"/>
                </a:solidFill>
                <a:latin typeface="Calibri"/>
              </a:rPr>
              <a:t>    Ready to change</a:t>
            </a:r>
            <a:endParaRPr b="0" lang="en-US" sz="3200" spc="-1" strike="noStrike">
              <a:solidFill>
                <a:srgbClr val="000000"/>
              </a:solidFill>
              <a:latin typeface="Calibri"/>
            </a:endParaRPr>
          </a:p>
          <a:p>
            <a:pPr marL="343080" indent="-342720">
              <a:lnSpc>
                <a:spcPct val="100000"/>
              </a:lnSpc>
              <a:spcBef>
                <a:spcPts val="641"/>
              </a:spcBef>
            </a:pPr>
            <a:endParaRPr b="0" lang="en-US" sz="3200" spc="-1" strike="noStrike">
              <a:solidFill>
                <a:srgbClr val="000000"/>
              </a:solidFill>
              <a:latin typeface="Calibri"/>
            </a:endParaRPr>
          </a:p>
          <a:p>
            <a:pPr marL="343080" indent="-342720">
              <a:lnSpc>
                <a:spcPct val="100000"/>
              </a:lnSpc>
              <a:spcBef>
                <a:spcPts val="641"/>
              </a:spcBef>
            </a:pPr>
            <a:endParaRPr b="0" lang="en-US" sz="3200" spc="-1" strike="noStrike">
              <a:solidFill>
                <a:srgbClr val="000000"/>
              </a:solidFill>
              <a:latin typeface="Calibri"/>
            </a:endParaRPr>
          </a:p>
          <a:p>
            <a:pPr marL="343080" indent="-342720">
              <a:lnSpc>
                <a:spcPct val="100000"/>
              </a:lnSpc>
              <a:spcBef>
                <a:spcPts val="641"/>
              </a:spcBef>
            </a:pPr>
            <a:endParaRPr b="0" lang="en-US" sz="3200" spc="-1" strike="noStrike">
              <a:solidFill>
                <a:srgbClr val="000000"/>
              </a:solidFill>
              <a:latin typeface="Calibri"/>
            </a:endParaRPr>
          </a:p>
          <a:p>
            <a:pPr marL="343080" indent="-342720">
              <a:lnSpc>
                <a:spcPct val="100000"/>
              </a:lnSpc>
              <a:spcBef>
                <a:spcPts val="641"/>
              </a:spcBef>
            </a:pPr>
            <a:r>
              <a:rPr b="0" lang="en-US" sz="3200" spc="-1" strike="noStrike" u="sng">
                <a:solidFill>
                  <a:srgbClr val="000000"/>
                </a:solidFill>
                <a:uFillTx/>
                <a:latin typeface="Calibri"/>
              </a:rPr>
              <a:t>Questions: </a:t>
            </a:r>
            <a:endParaRPr b="0" lang="en-US" sz="3200" spc="-1" strike="noStrike">
              <a:solidFill>
                <a:srgbClr val="000000"/>
              </a:solidFill>
              <a:latin typeface="Calibri"/>
            </a:endParaRPr>
          </a:p>
          <a:p>
            <a:pPr marL="343080" indent="-342720">
              <a:lnSpc>
                <a:spcPct val="100000"/>
              </a:lnSpc>
              <a:spcBef>
                <a:spcPts val="641"/>
              </a:spcBef>
            </a:pPr>
            <a:r>
              <a:rPr b="0" lang="en-US" sz="3200" spc="-1" strike="noStrike">
                <a:solidFill>
                  <a:srgbClr val="000000"/>
                </a:solidFill>
                <a:latin typeface="Calibri"/>
              </a:rPr>
              <a:t>“</a:t>
            </a:r>
            <a:r>
              <a:rPr b="0" lang="en-US" sz="3200" spc="-1" strike="noStrike">
                <a:solidFill>
                  <a:srgbClr val="000000"/>
                </a:solidFill>
                <a:latin typeface="Calibri"/>
              </a:rPr>
              <a:t>Why not further to left?” - to elicit motivational statements</a:t>
            </a:r>
            <a:endParaRPr b="0" lang="en-US" sz="3200" spc="-1" strike="noStrike">
              <a:solidFill>
                <a:srgbClr val="000000"/>
              </a:solidFill>
              <a:latin typeface="Calibri"/>
            </a:endParaRPr>
          </a:p>
          <a:p>
            <a:pPr marL="343080" indent="-342720">
              <a:lnSpc>
                <a:spcPct val="100000"/>
              </a:lnSpc>
              <a:spcBef>
                <a:spcPts val="641"/>
              </a:spcBef>
            </a:pPr>
            <a:r>
              <a:rPr b="0" lang="en-US" sz="3200" spc="-1" strike="noStrike">
                <a:solidFill>
                  <a:srgbClr val="000000"/>
                </a:solidFill>
                <a:latin typeface="Calibri"/>
              </a:rPr>
              <a:t>“</a:t>
            </a:r>
            <a:r>
              <a:rPr b="0" lang="en-US" sz="3200" spc="-1" strike="noStrike">
                <a:solidFill>
                  <a:srgbClr val="000000"/>
                </a:solidFill>
                <a:latin typeface="Calibri"/>
              </a:rPr>
              <a:t>What would it take to move more to right ?” – to elicit barriers</a:t>
            </a:r>
            <a:endParaRPr b="0" lang="en-US" sz="3200" spc="-1" strike="noStrike">
              <a:solidFill>
                <a:srgbClr val="000000"/>
              </a:solidFill>
              <a:latin typeface="Calibri"/>
            </a:endParaRPr>
          </a:p>
          <a:p>
            <a:pPr marL="343080" indent="-342720">
              <a:lnSpc>
                <a:spcPct val="100000"/>
              </a:lnSpc>
              <a:spcBef>
                <a:spcPts val="641"/>
              </a:spcBef>
            </a:pPr>
            <a:endParaRPr b="0" lang="en-US" sz="3200" spc="-1" strike="noStrike">
              <a:solidFill>
                <a:srgbClr val="000000"/>
              </a:solidFill>
              <a:latin typeface="Calibri"/>
            </a:endParaRPr>
          </a:p>
        </p:txBody>
      </p:sp>
      <p:sp>
        <p:nvSpPr>
          <p:cNvPr id="369" name="CustomShape 3"/>
          <p:cNvSpPr/>
          <p:nvPr/>
        </p:nvSpPr>
        <p:spPr>
          <a:xfrm>
            <a:off x="791640" y="1473840"/>
            <a:ext cx="7887960" cy="886680"/>
          </a:xfrm>
          <a:prstGeom prst="rect">
            <a:avLst/>
          </a:prstGeom>
          <a:solidFill>
            <a:schemeClr val="accent2"/>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GB" sz="1800" spc="-1" strike="noStrike">
                <a:solidFill>
                  <a:srgbClr val="ffffff"/>
                </a:solidFill>
                <a:latin typeface="Calibri"/>
              </a:rPr>
              <a:t>1             2             3             4             5            6             7             8             9             10</a:t>
            </a:r>
            <a:endParaRPr b="0" lang="en-GB" sz="1800" spc="-1" strike="noStrike">
              <a:latin typeface="Arial"/>
            </a:endParaRPr>
          </a:p>
          <a:p>
            <a:pPr algn="ctr">
              <a:lnSpc>
                <a:spcPct val="100000"/>
              </a:lnSpc>
            </a:pP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70" name="Picture 3" descr=""/>
          <p:cNvPicPr/>
          <p:nvPr/>
        </p:nvPicPr>
        <p:blipFill>
          <a:blip r:embed="rId1"/>
          <a:stretch/>
        </p:blipFill>
        <p:spPr>
          <a:xfrm>
            <a:off x="0" y="49680"/>
            <a:ext cx="9143640" cy="6758280"/>
          </a:xfrm>
          <a:prstGeom prst="rect">
            <a:avLst/>
          </a:prstGeom>
          <a:ln>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0" name="TextShape 1"/>
          <p:cNvSpPr txBox="1"/>
          <p:nvPr/>
        </p:nvSpPr>
        <p:spPr>
          <a:xfrm>
            <a:off x="327600" y="5605920"/>
            <a:ext cx="8515800" cy="1251720"/>
          </a:xfrm>
          <a:prstGeom prst="rect">
            <a:avLst/>
          </a:prstGeom>
          <a:solidFill>
            <a:srgbClr val="c5d1d7"/>
          </a:solidFill>
          <a:ln>
            <a:noFill/>
          </a:ln>
        </p:spPr>
        <p:txBody>
          <a:bodyPr anchor="b">
            <a:noAutofit/>
          </a:bodyPr>
          <a:p>
            <a:pPr>
              <a:lnSpc>
                <a:spcPct val="100000"/>
              </a:lnSpc>
            </a:pPr>
            <a:r>
              <a:rPr b="0" lang="en-US" sz="3200" spc="-1" strike="noStrike">
                <a:solidFill>
                  <a:srgbClr val="000000"/>
                </a:solidFill>
                <a:latin typeface="Source Sans Pro"/>
                <a:ea typeface="Source Sans Pro"/>
              </a:rPr>
              <a:t>“</a:t>
            </a:r>
            <a:r>
              <a:rPr b="0" lang="en-US" sz="3200" spc="-1" strike="noStrike">
                <a:solidFill>
                  <a:srgbClr val="000000"/>
                </a:solidFill>
                <a:latin typeface="Source Sans Pro"/>
                <a:ea typeface="Source Sans Pro"/>
              </a:rPr>
              <a:t>It always seems impossible until it’s done”</a:t>
            </a:r>
            <a:br/>
            <a:r>
              <a:rPr b="0" lang="en-US" sz="1600" spc="-1" strike="noStrike">
                <a:solidFill>
                  <a:srgbClr val="000000"/>
                </a:solidFill>
                <a:latin typeface="Source Sans Pro"/>
                <a:ea typeface="Source Sans Pro"/>
              </a:rPr>
              <a:t>Nelson Mandela</a:t>
            </a:r>
            <a:endParaRPr b="0" lang="en-US" sz="1600" spc="-1" strike="noStrike">
              <a:solidFill>
                <a:srgbClr val="000000"/>
              </a:solidFill>
              <a:latin typeface="Arial"/>
            </a:endParaRPr>
          </a:p>
        </p:txBody>
      </p:sp>
      <p:pic>
        <p:nvPicPr>
          <p:cNvPr id="301" name="Picture Placeholder 4" descr=""/>
          <p:cNvPicPr/>
          <p:nvPr/>
        </p:nvPicPr>
        <p:blipFill>
          <a:blip r:embed="rId1"/>
          <a:srcRect l="5511" t="0" r="5511" b="0"/>
          <a:stretch/>
        </p:blipFill>
        <p:spPr>
          <a:xfrm>
            <a:off x="327600" y="191160"/>
            <a:ext cx="8502120" cy="5308560"/>
          </a:xfrm>
          <a:prstGeom prst="rect">
            <a:avLst/>
          </a:prstGeom>
          <a:ln>
            <a:noFill/>
          </a:ln>
        </p:spPr>
      </p:pic>
      <p:sp>
        <p:nvSpPr>
          <p:cNvPr id="302" name="TextShape 2"/>
          <p:cNvSpPr txBox="1"/>
          <p:nvPr/>
        </p:nvSpPr>
        <p:spPr>
          <a:xfrm>
            <a:off x="9813240" y="5367240"/>
            <a:ext cx="149760" cy="804600"/>
          </a:xfrm>
          <a:prstGeom prst="rect">
            <a:avLst/>
          </a:prstGeom>
          <a:noFill/>
          <a:ln>
            <a:noFill/>
          </a:ln>
        </p:spPr>
        <p:txBody>
          <a:bodyPr>
            <a:noAutofit/>
          </a:bodyPr>
          <a:p>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371" name="Group 1"/>
          <p:cNvGrpSpPr/>
          <p:nvPr/>
        </p:nvGrpSpPr>
        <p:grpSpPr>
          <a:xfrm>
            <a:off x="766080" y="313920"/>
            <a:ext cx="7215840" cy="6086520"/>
            <a:chOff x="766080" y="313920"/>
            <a:chExt cx="7215840" cy="6086520"/>
          </a:xfrm>
        </p:grpSpPr>
        <p:sp>
          <p:nvSpPr>
            <p:cNvPr id="372" name="CustomShape 2"/>
            <p:cNvSpPr/>
            <p:nvPr/>
          </p:nvSpPr>
          <p:spPr>
            <a:xfrm>
              <a:off x="5817240" y="313920"/>
              <a:ext cx="2164680" cy="6086520"/>
            </a:xfrm>
            <a:prstGeom prst="roundRect">
              <a:avLst>
                <a:gd name="adj" fmla="val 10000"/>
              </a:avLst>
            </a:prstGeom>
            <a:solidFill>
              <a:schemeClr val="accent2"/>
            </a:solidFill>
            <a:ln>
              <a:noFill/>
            </a:ln>
          </p:spPr>
          <p:style>
            <a:lnRef idx="0"/>
            <a:fillRef idx="0"/>
            <a:effectRef idx="0"/>
            <a:fontRef idx="minor"/>
          </p:style>
          <p:txBody>
            <a:bodyPr lIns="455040" rIns="455040" tIns="455040" bIns="4716000" anchor="ctr">
              <a:noAutofit/>
            </a:bodyPr>
            <a:p>
              <a:pPr algn="ctr">
                <a:lnSpc>
                  <a:spcPct val="90000"/>
                </a:lnSpc>
                <a:spcAft>
                  <a:spcPts val="2239"/>
                </a:spcAft>
              </a:pPr>
              <a:r>
                <a:rPr b="0" lang="en-GB" sz="6400" spc="-1" strike="noStrike">
                  <a:solidFill>
                    <a:srgbClr val="000000"/>
                  </a:solidFill>
                  <a:latin typeface="Calibri"/>
                </a:rPr>
                <a:t>   </a:t>
              </a:r>
              <a:endParaRPr b="0" lang="en-GB" sz="6400" spc="-1" strike="noStrike">
                <a:latin typeface="Arial"/>
              </a:endParaRPr>
            </a:p>
          </p:txBody>
        </p:sp>
        <p:sp>
          <p:nvSpPr>
            <p:cNvPr id="373" name="CustomShape 3"/>
            <p:cNvSpPr/>
            <p:nvPr/>
          </p:nvSpPr>
          <p:spPr>
            <a:xfrm>
              <a:off x="3291840" y="313920"/>
              <a:ext cx="2164680" cy="6086520"/>
            </a:xfrm>
            <a:prstGeom prst="roundRect">
              <a:avLst>
                <a:gd name="adj" fmla="val 10000"/>
              </a:avLst>
            </a:prstGeom>
            <a:solidFill>
              <a:schemeClr val="accent2"/>
            </a:solidFill>
            <a:ln>
              <a:noFill/>
            </a:ln>
          </p:spPr>
          <p:style>
            <a:lnRef idx="0"/>
            <a:fillRef idx="0"/>
            <a:effectRef idx="0"/>
            <a:fontRef idx="minor"/>
          </p:style>
          <p:txBody>
            <a:bodyPr lIns="455040" rIns="455040" tIns="455040" bIns="4716000" anchor="ctr">
              <a:noAutofit/>
            </a:bodyPr>
            <a:p>
              <a:pPr algn="ctr">
                <a:lnSpc>
                  <a:spcPct val="90000"/>
                </a:lnSpc>
                <a:spcAft>
                  <a:spcPts val="2239"/>
                </a:spcAft>
              </a:pPr>
              <a:r>
                <a:rPr b="0" lang="en-GB" sz="6400" spc="-1" strike="noStrike">
                  <a:solidFill>
                    <a:srgbClr val="000000"/>
                  </a:solidFill>
                  <a:latin typeface="Calibri"/>
                </a:rPr>
                <a:t>   </a:t>
              </a:r>
              <a:endParaRPr b="0" lang="en-GB" sz="6400" spc="-1" strike="noStrike">
                <a:latin typeface="Arial"/>
              </a:endParaRPr>
            </a:p>
          </p:txBody>
        </p:sp>
        <p:sp>
          <p:nvSpPr>
            <p:cNvPr id="374" name="CustomShape 4"/>
            <p:cNvSpPr/>
            <p:nvPr/>
          </p:nvSpPr>
          <p:spPr>
            <a:xfrm>
              <a:off x="766080" y="313920"/>
              <a:ext cx="2164680" cy="6086520"/>
            </a:xfrm>
            <a:prstGeom prst="roundRect">
              <a:avLst>
                <a:gd name="adj" fmla="val 10000"/>
              </a:avLst>
            </a:prstGeom>
            <a:solidFill>
              <a:schemeClr val="accent2"/>
            </a:solidFill>
            <a:ln>
              <a:noFill/>
            </a:ln>
          </p:spPr>
          <p:style>
            <a:lnRef idx="0"/>
            <a:fillRef idx="0"/>
            <a:effectRef idx="0"/>
            <a:fontRef idx="minor"/>
          </p:style>
          <p:txBody>
            <a:bodyPr lIns="455040" rIns="455040" tIns="455040" bIns="4716000" anchor="ctr">
              <a:noAutofit/>
            </a:bodyPr>
            <a:p>
              <a:pPr algn="ctr">
                <a:lnSpc>
                  <a:spcPct val="90000"/>
                </a:lnSpc>
                <a:spcAft>
                  <a:spcPts val="2239"/>
                </a:spcAft>
              </a:pPr>
              <a:r>
                <a:rPr b="0" lang="en-GB" sz="6400" spc="-1" strike="noStrike">
                  <a:solidFill>
                    <a:srgbClr val="000000"/>
                  </a:solidFill>
                  <a:latin typeface="Calibri"/>
                </a:rPr>
                <a:t>   </a:t>
              </a:r>
              <a:endParaRPr b="0" lang="en-GB" sz="6400" spc="-1" strike="noStrike">
                <a:latin typeface="Arial"/>
              </a:endParaRPr>
            </a:p>
          </p:txBody>
        </p:sp>
        <p:sp>
          <p:nvSpPr>
            <p:cNvPr id="375" name="CustomShape 5"/>
            <p:cNvSpPr/>
            <p:nvPr/>
          </p:nvSpPr>
          <p:spPr>
            <a:xfrm>
              <a:off x="987120" y="2796840"/>
              <a:ext cx="1803600" cy="901800"/>
            </a:xfrm>
            <a:prstGeom prst="roundRect">
              <a:avLst>
                <a:gd name="adj" fmla="val 10000"/>
              </a:avLst>
            </a:prstGeom>
            <a:solidFill>
              <a:schemeClr val="accent5">
                <a:lumMod val="40000"/>
                <a:lumOff val="60000"/>
              </a:schemeClr>
            </a:solidFill>
            <a:ln>
              <a:solidFill>
                <a:schemeClr val="lt1">
                  <a:hueOff val="0"/>
                  <a:satOff val="0"/>
                  <a:lumOff val="0"/>
                  <a:alphaOff val="0"/>
                </a:schemeClr>
              </a:solidFill>
              <a:round/>
            </a:ln>
          </p:spPr>
          <p:style>
            <a:lnRef idx="2"/>
            <a:fillRef idx="0"/>
            <a:effectRef idx="0"/>
            <a:fontRef idx="minor"/>
          </p:style>
          <p:txBody>
            <a:bodyPr lIns="18360" rIns="18360" tIns="18360" bIns="18360" anchor="ctr">
              <a:noAutofit/>
            </a:bodyPr>
            <a:p>
              <a:pPr algn="ctr">
                <a:lnSpc>
                  <a:spcPct val="90000"/>
                </a:lnSpc>
                <a:spcAft>
                  <a:spcPts val="1015"/>
                </a:spcAft>
              </a:pPr>
              <a:r>
                <a:rPr b="0" lang="en-GB" sz="2900" spc="-1" strike="noStrike">
                  <a:solidFill>
                    <a:srgbClr val="ffffff"/>
                  </a:solidFill>
                  <a:latin typeface="Calibri"/>
                </a:rPr>
                <a:t>Goal(s)</a:t>
              </a:r>
              <a:endParaRPr b="0" lang="en-GB" sz="2900" spc="-1" strike="noStrike">
                <a:latin typeface="Arial"/>
              </a:endParaRPr>
            </a:p>
          </p:txBody>
        </p:sp>
        <p:sp>
          <p:nvSpPr>
            <p:cNvPr id="376" name="CustomShape 6"/>
            <p:cNvSpPr/>
            <p:nvPr/>
          </p:nvSpPr>
          <p:spPr>
            <a:xfrm rot="18198000">
              <a:off x="2489040" y="2675160"/>
              <a:ext cx="1338840" cy="26280"/>
            </a:xfrm>
            <a:custGeom>
              <a:avLst/>
              <a:gdLst/>
              <a:ahLst/>
              <a:rect l="l" t="t" r="r" b="b"/>
              <a:pathLst>
                <a:path w="1339141" h="0">
                  <a:moveTo>
                    <a:pt x="0" y="13337"/>
                  </a:moveTo>
                  <a:lnTo>
                    <a:pt x="1339141" y="13337"/>
                  </a:lnTo>
                </a:path>
              </a:pathLst>
            </a:custGeom>
            <a:noFill/>
            <a:ln>
              <a:solidFill>
                <a:schemeClr val="accent1">
                  <a:shade val="60000"/>
                  <a:hueOff val="0"/>
                  <a:satOff val="0"/>
                  <a:lumOff val="0"/>
                  <a:alphaOff val="0"/>
                </a:schemeClr>
              </a:solidFill>
              <a:round/>
            </a:ln>
          </p:spPr>
          <p:style>
            <a:lnRef idx="2"/>
            <a:fillRef idx="0"/>
            <a:effectRef idx="0"/>
            <a:fontRef idx="minor"/>
          </p:style>
        </p:sp>
        <p:sp>
          <p:nvSpPr>
            <p:cNvPr id="377" name="CustomShape 7"/>
            <p:cNvSpPr/>
            <p:nvPr/>
          </p:nvSpPr>
          <p:spPr>
            <a:xfrm>
              <a:off x="3526560" y="1677600"/>
              <a:ext cx="1803600" cy="901800"/>
            </a:xfrm>
            <a:prstGeom prst="roundRect">
              <a:avLst>
                <a:gd name="adj" fmla="val 10000"/>
              </a:avLst>
            </a:prstGeom>
            <a:solidFill>
              <a:schemeClr val="accent5">
                <a:lumMod val="60000"/>
                <a:lumOff val="40000"/>
              </a:schemeClr>
            </a:solidFill>
            <a:ln>
              <a:solidFill>
                <a:schemeClr val="lt1">
                  <a:hueOff val="0"/>
                  <a:satOff val="0"/>
                  <a:lumOff val="0"/>
                  <a:alphaOff val="0"/>
                </a:schemeClr>
              </a:solidFill>
              <a:round/>
            </a:ln>
          </p:spPr>
          <p:style>
            <a:lnRef idx="2"/>
            <a:fillRef idx="0"/>
            <a:effectRef idx="0"/>
            <a:fontRef idx="minor"/>
          </p:style>
          <p:txBody>
            <a:bodyPr lIns="18360" rIns="18360" tIns="18360" bIns="18360" anchor="ctr">
              <a:noAutofit/>
            </a:bodyPr>
            <a:p>
              <a:pPr algn="ctr">
                <a:lnSpc>
                  <a:spcPct val="90000"/>
                </a:lnSpc>
                <a:spcAft>
                  <a:spcPts val="1015"/>
                </a:spcAft>
              </a:pPr>
              <a:r>
                <a:rPr b="0" lang="en-GB" sz="2900" spc="-1" strike="noStrike">
                  <a:solidFill>
                    <a:srgbClr val="ffffff"/>
                  </a:solidFill>
                  <a:latin typeface="Calibri"/>
                </a:rPr>
                <a:t>Focus area</a:t>
              </a:r>
              <a:endParaRPr b="0" lang="en-GB" sz="2900" spc="-1" strike="noStrike">
                <a:latin typeface="Arial"/>
              </a:endParaRPr>
            </a:p>
          </p:txBody>
        </p:sp>
        <p:sp>
          <p:nvSpPr>
            <p:cNvPr id="378" name="CustomShape 8"/>
            <p:cNvSpPr/>
            <p:nvPr/>
          </p:nvSpPr>
          <p:spPr>
            <a:xfrm rot="19200600">
              <a:off x="5228640" y="1835640"/>
              <a:ext cx="870480" cy="26280"/>
            </a:xfrm>
            <a:custGeom>
              <a:avLst/>
              <a:gdLst/>
              <a:ahLst/>
              <a:rect l="l" t="t" r="r" b="b"/>
              <a:pathLst>
                <a:path w="870723" h="0">
                  <a:moveTo>
                    <a:pt x="0" y="13337"/>
                  </a:moveTo>
                  <a:lnTo>
                    <a:pt x="870723" y="13337"/>
                  </a:lnTo>
                </a:path>
              </a:pathLst>
            </a:custGeom>
            <a:noFill/>
            <a:ln>
              <a:solidFill>
                <a:schemeClr val="accent1">
                  <a:shade val="80000"/>
                  <a:hueOff val="0"/>
                  <a:satOff val="0"/>
                  <a:lumOff val="0"/>
                  <a:alphaOff val="0"/>
                </a:schemeClr>
              </a:solidFill>
              <a:round/>
            </a:ln>
          </p:spPr>
          <p:style>
            <a:lnRef idx="2"/>
            <a:fillRef idx="0"/>
            <a:effectRef idx="0"/>
            <a:fontRef idx="minor"/>
          </p:style>
        </p:sp>
        <p:sp>
          <p:nvSpPr>
            <p:cNvPr id="379" name="CustomShape 9"/>
            <p:cNvSpPr/>
            <p:nvPr/>
          </p:nvSpPr>
          <p:spPr>
            <a:xfrm>
              <a:off x="5997960" y="1118160"/>
              <a:ext cx="1803600" cy="901800"/>
            </a:xfrm>
            <a:prstGeom prst="roundRect">
              <a:avLst>
                <a:gd name="adj" fmla="val 10000"/>
              </a:avLst>
            </a:prstGeom>
            <a:solidFill>
              <a:schemeClr val="accent3">
                <a:lumMod val="75000"/>
              </a:schemeClr>
            </a:solidFill>
            <a:ln>
              <a:solidFill>
                <a:schemeClr val="lt1">
                  <a:hueOff val="0"/>
                  <a:satOff val="0"/>
                  <a:lumOff val="0"/>
                  <a:alphaOff val="0"/>
                </a:schemeClr>
              </a:solidFill>
              <a:round/>
            </a:ln>
          </p:spPr>
          <p:style>
            <a:lnRef idx="2"/>
            <a:fillRef idx="0"/>
            <a:effectRef idx="0"/>
            <a:fontRef idx="minor"/>
          </p:style>
          <p:txBody>
            <a:bodyPr lIns="18360" rIns="18360" tIns="18360" bIns="18360" anchor="ctr">
              <a:noAutofit/>
            </a:bodyPr>
            <a:p>
              <a:pPr algn="ctr">
                <a:lnSpc>
                  <a:spcPct val="90000"/>
                </a:lnSpc>
                <a:spcAft>
                  <a:spcPts val="1015"/>
                </a:spcAft>
              </a:pPr>
              <a:r>
                <a:rPr b="0" lang="en-GB" sz="2900" spc="-1" strike="noStrike">
                  <a:solidFill>
                    <a:srgbClr val="ffffff"/>
                  </a:solidFill>
                  <a:latin typeface="Calibri"/>
                </a:rPr>
                <a:t>Action step</a:t>
              </a:r>
              <a:endParaRPr b="0" lang="en-GB" sz="2900" spc="-1" strike="noStrike">
                <a:latin typeface="Arial"/>
              </a:endParaRPr>
            </a:p>
          </p:txBody>
        </p:sp>
        <p:sp>
          <p:nvSpPr>
            <p:cNvPr id="380" name="CustomShape 10"/>
            <p:cNvSpPr/>
            <p:nvPr/>
          </p:nvSpPr>
          <p:spPr>
            <a:xfrm rot="2451600">
              <a:off x="5218920" y="2415240"/>
              <a:ext cx="917640" cy="26280"/>
            </a:xfrm>
            <a:custGeom>
              <a:avLst/>
              <a:gdLst/>
              <a:ahLst/>
              <a:rect l="l" t="t" r="r" b="b"/>
              <a:pathLst>
                <a:path w="918034" h="0">
                  <a:moveTo>
                    <a:pt x="0" y="13337"/>
                  </a:moveTo>
                  <a:lnTo>
                    <a:pt x="918034" y="13337"/>
                  </a:lnTo>
                </a:path>
              </a:pathLst>
            </a:custGeom>
            <a:noFill/>
            <a:ln>
              <a:solidFill>
                <a:schemeClr val="accent1">
                  <a:shade val="80000"/>
                  <a:hueOff val="0"/>
                  <a:satOff val="0"/>
                  <a:lumOff val="0"/>
                  <a:alphaOff val="0"/>
                </a:schemeClr>
              </a:solidFill>
              <a:round/>
            </a:ln>
          </p:spPr>
          <p:style>
            <a:lnRef idx="2"/>
            <a:fillRef idx="0"/>
            <a:effectRef idx="0"/>
            <a:fontRef idx="minor"/>
          </p:style>
        </p:sp>
        <p:sp>
          <p:nvSpPr>
            <p:cNvPr id="381" name="CustomShape 11"/>
            <p:cNvSpPr/>
            <p:nvPr/>
          </p:nvSpPr>
          <p:spPr>
            <a:xfrm>
              <a:off x="6024960" y="2278080"/>
              <a:ext cx="1803600" cy="901800"/>
            </a:xfrm>
            <a:prstGeom prst="roundRect">
              <a:avLst>
                <a:gd name="adj" fmla="val 10000"/>
              </a:avLst>
            </a:prstGeom>
            <a:solidFill>
              <a:schemeClr val="accent3">
                <a:lumMod val="75000"/>
              </a:schemeClr>
            </a:solidFill>
            <a:ln>
              <a:solidFill>
                <a:schemeClr val="lt1">
                  <a:hueOff val="0"/>
                  <a:satOff val="0"/>
                  <a:lumOff val="0"/>
                  <a:alphaOff val="0"/>
                </a:schemeClr>
              </a:solidFill>
              <a:round/>
            </a:ln>
          </p:spPr>
          <p:style>
            <a:lnRef idx="2"/>
            <a:fillRef idx="0"/>
            <a:effectRef idx="0"/>
            <a:fontRef idx="minor"/>
          </p:style>
          <p:txBody>
            <a:bodyPr lIns="18360" rIns="18360" tIns="18360" bIns="18360" anchor="ctr">
              <a:noAutofit/>
            </a:bodyPr>
            <a:p>
              <a:pPr algn="ctr">
                <a:lnSpc>
                  <a:spcPct val="90000"/>
                </a:lnSpc>
                <a:spcAft>
                  <a:spcPts val="1015"/>
                </a:spcAft>
              </a:pPr>
              <a:r>
                <a:rPr b="0" lang="en-GB" sz="2900" spc="-1" strike="noStrike">
                  <a:solidFill>
                    <a:srgbClr val="ffffff"/>
                  </a:solidFill>
                  <a:latin typeface="Calibri"/>
                </a:rPr>
                <a:t>Action step</a:t>
              </a:r>
              <a:endParaRPr b="0" lang="en-GB" sz="2900" spc="-1" strike="noStrike">
                <a:latin typeface="Arial"/>
              </a:endParaRPr>
            </a:p>
          </p:txBody>
        </p:sp>
        <p:sp>
          <p:nvSpPr>
            <p:cNvPr id="382" name="CustomShape 12"/>
            <p:cNvSpPr/>
            <p:nvPr/>
          </p:nvSpPr>
          <p:spPr>
            <a:xfrm rot="3721200">
              <a:off x="2414160" y="3862440"/>
              <a:ext cx="1421640" cy="26280"/>
            </a:xfrm>
            <a:custGeom>
              <a:avLst/>
              <a:gdLst/>
              <a:ahLst/>
              <a:rect l="l" t="t" r="r" b="b"/>
              <a:pathLst>
                <a:path w="1421873" h="0">
                  <a:moveTo>
                    <a:pt x="0" y="13337"/>
                  </a:moveTo>
                  <a:lnTo>
                    <a:pt x="1421873" y="13337"/>
                  </a:lnTo>
                </a:path>
              </a:pathLst>
            </a:custGeom>
            <a:noFill/>
            <a:ln>
              <a:solidFill>
                <a:schemeClr val="accent1">
                  <a:shade val="60000"/>
                  <a:hueOff val="0"/>
                  <a:satOff val="0"/>
                  <a:lumOff val="0"/>
                  <a:alphaOff val="0"/>
                </a:schemeClr>
              </a:solidFill>
              <a:round/>
            </a:ln>
          </p:spPr>
          <p:style>
            <a:lnRef idx="2"/>
            <a:fillRef idx="0"/>
            <a:effectRef idx="0"/>
            <a:fontRef idx="minor"/>
          </p:style>
        </p:sp>
        <p:sp>
          <p:nvSpPr>
            <p:cNvPr id="383" name="CustomShape 13"/>
            <p:cNvSpPr/>
            <p:nvPr/>
          </p:nvSpPr>
          <p:spPr>
            <a:xfrm>
              <a:off x="3458520" y="4052520"/>
              <a:ext cx="1803600" cy="901800"/>
            </a:xfrm>
            <a:prstGeom prst="roundRect">
              <a:avLst>
                <a:gd name="adj" fmla="val 10000"/>
              </a:avLst>
            </a:prstGeom>
            <a:solidFill>
              <a:schemeClr val="accent5">
                <a:lumMod val="60000"/>
                <a:lumOff val="40000"/>
              </a:schemeClr>
            </a:solidFill>
            <a:ln>
              <a:solidFill>
                <a:schemeClr val="lt1">
                  <a:hueOff val="0"/>
                  <a:satOff val="0"/>
                  <a:lumOff val="0"/>
                  <a:alphaOff val="0"/>
                </a:schemeClr>
              </a:solidFill>
              <a:round/>
            </a:ln>
          </p:spPr>
          <p:style>
            <a:lnRef idx="2"/>
            <a:fillRef idx="0"/>
            <a:effectRef idx="0"/>
            <a:fontRef idx="minor"/>
          </p:style>
          <p:txBody>
            <a:bodyPr lIns="18360" rIns="18360" tIns="18360" bIns="18360" anchor="ctr">
              <a:noAutofit/>
            </a:bodyPr>
            <a:p>
              <a:pPr algn="ctr">
                <a:lnSpc>
                  <a:spcPct val="90000"/>
                </a:lnSpc>
                <a:spcAft>
                  <a:spcPts val="1015"/>
                </a:spcAft>
              </a:pPr>
              <a:r>
                <a:rPr b="0" lang="en-GB" sz="2900" spc="-1" strike="noStrike">
                  <a:solidFill>
                    <a:srgbClr val="ffffff"/>
                  </a:solidFill>
                  <a:latin typeface="Calibri"/>
                </a:rPr>
                <a:t>Focus area</a:t>
              </a:r>
              <a:endParaRPr b="0" lang="en-GB" sz="2900" spc="-1" strike="noStrike">
                <a:latin typeface="Arial"/>
              </a:endParaRPr>
            </a:p>
          </p:txBody>
        </p:sp>
        <p:sp>
          <p:nvSpPr>
            <p:cNvPr id="384" name="CustomShape 14"/>
            <p:cNvSpPr/>
            <p:nvPr/>
          </p:nvSpPr>
          <p:spPr>
            <a:xfrm rot="19658400">
              <a:off x="5195160" y="4259160"/>
              <a:ext cx="862920" cy="26280"/>
            </a:xfrm>
            <a:custGeom>
              <a:avLst/>
              <a:gdLst/>
              <a:ahLst/>
              <a:rect l="l" t="t" r="r" b="b"/>
              <a:pathLst>
                <a:path w="863456" h="0">
                  <a:moveTo>
                    <a:pt x="0" y="13337"/>
                  </a:moveTo>
                  <a:lnTo>
                    <a:pt x="863456" y="13337"/>
                  </a:lnTo>
                </a:path>
              </a:pathLst>
            </a:custGeom>
            <a:noFill/>
            <a:ln>
              <a:solidFill>
                <a:schemeClr val="accent1">
                  <a:shade val="80000"/>
                  <a:hueOff val="0"/>
                  <a:satOff val="0"/>
                  <a:lumOff val="0"/>
                  <a:alphaOff val="0"/>
                </a:schemeClr>
              </a:solidFill>
              <a:round/>
            </a:ln>
          </p:spPr>
          <p:style>
            <a:lnRef idx="2"/>
            <a:fillRef idx="0"/>
            <a:effectRef idx="0"/>
            <a:fontRef idx="minor"/>
          </p:style>
        </p:sp>
        <p:sp>
          <p:nvSpPr>
            <p:cNvPr id="385" name="CustomShape 15"/>
            <p:cNvSpPr/>
            <p:nvPr/>
          </p:nvSpPr>
          <p:spPr>
            <a:xfrm>
              <a:off x="5991840" y="3590640"/>
              <a:ext cx="1803600" cy="901800"/>
            </a:xfrm>
            <a:prstGeom prst="roundRect">
              <a:avLst>
                <a:gd name="adj" fmla="val 10000"/>
              </a:avLst>
            </a:prstGeom>
            <a:solidFill>
              <a:schemeClr val="accent3">
                <a:lumMod val="75000"/>
              </a:schemeClr>
            </a:solidFill>
            <a:ln>
              <a:solidFill>
                <a:schemeClr val="lt1">
                  <a:hueOff val="0"/>
                  <a:satOff val="0"/>
                  <a:lumOff val="0"/>
                  <a:alphaOff val="0"/>
                </a:schemeClr>
              </a:solidFill>
              <a:round/>
            </a:ln>
          </p:spPr>
          <p:style>
            <a:lnRef idx="2"/>
            <a:fillRef idx="0"/>
            <a:effectRef idx="0"/>
            <a:fontRef idx="minor"/>
          </p:style>
          <p:txBody>
            <a:bodyPr lIns="18360" rIns="18360" tIns="18360" bIns="18360" anchor="ctr">
              <a:noAutofit/>
            </a:bodyPr>
            <a:p>
              <a:pPr algn="ctr">
                <a:lnSpc>
                  <a:spcPct val="90000"/>
                </a:lnSpc>
                <a:spcAft>
                  <a:spcPts val="1015"/>
                </a:spcAft>
              </a:pPr>
              <a:r>
                <a:rPr b="0" lang="en-GB" sz="2900" spc="-1" strike="noStrike">
                  <a:solidFill>
                    <a:srgbClr val="ffffff"/>
                  </a:solidFill>
                  <a:latin typeface="Calibri"/>
                </a:rPr>
                <a:t>Action step</a:t>
              </a:r>
              <a:endParaRPr b="0" lang="en-GB" sz="2900" spc="-1" strike="noStrike">
                <a:latin typeface="Arial"/>
              </a:endParaRPr>
            </a:p>
          </p:txBody>
        </p:sp>
        <p:sp>
          <p:nvSpPr>
            <p:cNvPr id="386" name="CustomShape 16"/>
            <p:cNvSpPr/>
            <p:nvPr/>
          </p:nvSpPr>
          <p:spPr>
            <a:xfrm rot="2572200">
              <a:off x="5128560" y="4831200"/>
              <a:ext cx="1002960" cy="26280"/>
            </a:xfrm>
            <a:custGeom>
              <a:avLst/>
              <a:gdLst/>
              <a:ahLst/>
              <a:rect l="l" t="t" r="r" b="b"/>
              <a:pathLst>
                <a:path w="1003185" h="0">
                  <a:moveTo>
                    <a:pt x="0" y="13337"/>
                  </a:moveTo>
                  <a:lnTo>
                    <a:pt x="1003185" y="13337"/>
                  </a:lnTo>
                </a:path>
              </a:pathLst>
            </a:custGeom>
            <a:noFill/>
            <a:ln>
              <a:solidFill>
                <a:schemeClr val="accent1">
                  <a:shade val="80000"/>
                  <a:hueOff val="0"/>
                  <a:satOff val="0"/>
                  <a:lumOff val="0"/>
                  <a:alphaOff val="0"/>
                </a:schemeClr>
              </a:solidFill>
              <a:round/>
            </a:ln>
          </p:spPr>
          <p:style>
            <a:lnRef idx="2"/>
            <a:fillRef idx="0"/>
            <a:effectRef idx="0"/>
            <a:fontRef idx="minor"/>
          </p:style>
        </p:sp>
        <p:sp>
          <p:nvSpPr>
            <p:cNvPr id="387" name="CustomShape 17"/>
            <p:cNvSpPr/>
            <p:nvPr/>
          </p:nvSpPr>
          <p:spPr>
            <a:xfrm>
              <a:off x="5997600" y="4735080"/>
              <a:ext cx="1803600" cy="901800"/>
            </a:xfrm>
            <a:prstGeom prst="roundRect">
              <a:avLst>
                <a:gd name="adj" fmla="val 10000"/>
              </a:avLst>
            </a:prstGeom>
            <a:solidFill>
              <a:schemeClr val="accent3">
                <a:lumMod val="75000"/>
              </a:schemeClr>
            </a:solidFill>
            <a:ln>
              <a:solidFill>
                <a:schemeClr val="lt1">
                  <a:hueOff val="0"/>
                  <a:satOff val="0"/>
                  <a:lumOff val="0"/>
                  <a:alphaOff val="0"/>
                </a:schemeClr>
              </a:solidFill>
              <a:round/>
            </a:ln>
          </p:spPr>
          <p:style>
            <a:lnRef idx="2"/>
            <a:fillRef idx="0"/>
            <a:effectRef idx="0"/>
            <a:fontRef idx="minor"/>
          </p:style>
          <p:txBody>
            <a:bodyPr lIns="18360" rIns="18360" tIns="18360" bIns="18360" anchor="ctr">
              <a:noAutofit/>
            </a:bodyPr>
            <a:p>
              <a:pPr algn="ctr">
                <a:lnSpc>
                  <a:spcPct val="90000"/>
                </a:lnSpc>
                <a:spcAft>
                  <a:spcPts val="1015"/>
                </a:spcAft>
              </a:pPr>
              <a:r>
                <a:rPr b="0" lang="en-GB" sz="2900" spc="-1" strike="noStrike">
                  <a:solidFill>
                    <a:srgbClr val="ffffff"/>
                  </a:solidFill>
                  <a:latin typeface="Calibri"/>
                </a:rPr>
                <a:t>Action step</a:t>
              </a:r>
              <a:endParaRPr b="0" lang="en-GB" sz="2900" spc="-1" strike="noStrike">
                <a:latin typeface="Arial"/>
              </a:endParaRPr>
            </a:p>
          </p:txBody>
        </p:sp>
      </p:grpSp>
      <p:grpSp>
        <p:nvGrpSpPr>
          <p:cNvPr id="388" name="Group 18"/>
          <p:cNvGrpSpPr/>
          <p:nvPr/>
        </p:nvGrpSpPr>
        <p:grpSpPr>
          <a:xfrm>
            <a:off x="0" y="0"/>
            <a:ext cx="36000" cy="36000"/>
            <a:chOff x="0" y="0"/>
            <a:chExt cx="36000" cy="36000"/>
          </a:xfrm>
        </p:grpSpPr>
      </p:gr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9" name="TextShape 1"/>
          <p:cNvSpPr txBox="1"/>
          <p:nvPr/>
        </p:nvSpPr>
        <p:spPr>
          <a:xfrm>
            <a:off x="457200" y="274680"/>
            <a:ext cx="8229240" cy="748440"/>
          </a:xfrm>
          <a:prstGeom prst="rect">
            <a:avLst/>
          </a:prstGeom>
          <a:solidFill>
            <a:srgbClr val="ccb400"/>
          </a:solidFill>
          <a:ln>
            <a:solidFill>
              <a:srgbClr val="002060"/>
            </a:solidFill>
          </a:ln>
        </p:spPr>
        <p:txBody>
          <a:bodyPr anchor="ctr">
            <a:normAutofit/>
          </a:bodyPr>
          <a:p>
            <a:pPr algn="ctr">
              <a:lnSpc>
                <a:spcPct val="100000"/>
              </a:lnSpc>
            </a:pPr>
            <a:r>
              <a:rPr b="0" lang="en-US" sz="4400" spc="-1" strike="noStrike">
                <a:solidFill>
                  <a:srgbClr val="000000"/>
                </a:solidFill>
                <a:latin typeface="Calibri"/>
              </a:rPr>
              <a:t>Focus areas</a:t>
            </a:r>
            <a:endParaRPr b="0" lang="en-US" sz="4400" spc="-1" strike="noStrike">
              <a:solidFill>
                <a:srgbClr val="000000"/>
              </a:solidFill>
              <a:latin typeface="Arial"/>
            </a:endParaRPr>
          </a:p>
        </p:txBody>
      </p:sp>
      <p:sp>
        <p:nvSpPr>
          <p:cNvPr id="390" name="TextShape 2"/>
          <p:cNvSpPr txBox="1"/>
          <p:nvPr/>
        </p:nvSpPr>
        <p:spPr>
          <a:xfrm>
            <a:off x="457200" y="1009800"/>
            <a:ext cx="4039920" cy="545400"/>
          </a:xfrm>
          <a:prstGeom prst="rect">
            <a:avLst/>
          </a:prstGeom>
          <a:noFill/>
          <a:ln>
            <a:noFill/>
          </a:ln>
        </p:spPr>
        <p:txBody>
          <a:bodyPr anchor="b">
            <a:noAutofit/>
          </a:bodyPr>
          <a:p>
            <a:pPr>
              <a:lnSpc>
                <a:spcPct val="100000"/>
              </a:lnSpc>
              <a:spcBef>
                <a:spcPts val="479"/>
              </a:spcBef>
            </a:pPr>
            <a:r>
              <a:rPr b="0" lang="en-US" sz="2400" spc="-1" strike="noStrike">
                <a:solidFill>
                  <a:srgbClr val="000000"/>
                </a:solidFill>
                <a:latin typeface="Calibri"/>
              </a:rPr>
              <a:t>Nutrition </a:t>
            </a:r>
            <a:r>
              <a:rPr b="0" lang="en-US" sz="2400" spc="-1" strike="noStrike">
                <a:solidFill>
                  <a:srgbClr val="000000"/>
                </a:solidFill>
                <a:latin typeface="Source Sans Pro"/>
                <a:ea typeface="Source Sans Pro"/>
              </a:rPr>
              <a:t>examples</a:t>
            </a:r>
            <a:endParaRPr b="0" lang="en-US" sz="2400" spc="-1" strike="noStrike">
              <a:solidFill>
                <a:srgbClr val="000000"/>
              </a:solidFill>
              <a:latin typeface="Calibri"/>
            </a:endParaRPr>
          </a:p>
        </p:txBody>
      </p:sp>
      <p:sp>
        <p:nvSpPr>
          <p:cNvPr id="391" name="TextShape 3"/>
          <p:cNvSpPr txBox="1"/>
          <p:nvPr/>
        </p:nvSpPr>
        <p:spPr>
          <a:xfrm>
            <a:off x="457200" y="1629000"/>
            <a:ext cx="4039920" cy="2669760"/>
          </a:xfrm>
          <a:prstGeom prst="rect">
            <a:avLst/>
          </a:prstGeom>
          <a:solidFill>
            <a:srgbClr val="d1dedf"/>
          </a:solidFill>
          <a:ln>
            <a:solidFill>
              <a:srgbClr val="002060"/>
            </a:solidFill>
          </a:ln>
        </p:spPr>
        <p:txBody>
          <a:bodyPr>
            <a:normAutofit fontScale="97000"/>
          </a:bodyPr>
          <a:p>
            <a:pPr marL="343080" indent="-342720">
              <a:lnSpc>
                <a:spcPct val="100000"/>
              </a:lnSpc>
              <a:spcBef>
                <a:spcPts val="360"/>
              </a:spcBef>
              <a:buClr>
                <a:srgbClr val="000000"/>
              </a:buClr>
              <a:buFont typeface="Arial"/>
              <a:buChar char="•"/>
            </a:pPr>
            <a:r>
              <a:rPr b="0" lang="en-US" sz="1800" spc="-1" strike="noStrike">
                <a:solidFill>
                  <a:srgbClr val="000000"/>
                </a:solidFill>
                <a:latin typeface="Source Sans Pro"/>
                <a:ea typeface="Source Sans Pro"/>
              </a:rPr>
              <a:t>Decrease sugar</a:t>
            </a:r>
            <a:endParaRPr b="0" lang="en-US" sz="1800" spc="-1" strike="noStrike">
              <a:solidFill>
                <a:srgbClr val="000000"/>
              </a:solidFill>
              <a:latin typeface="Calibri"/>
            </a:endParaRPr>
          </a:p>
          <a:p>
            <a:pPr marL="343080" indent="-342720">
              <a:lnSpc>
                <a:spcPct val="100000"/>
              </a:lnSpc>
              <a:spcBef>
                <a:spcPts val="360"/>
              </a:spcBef>
              <a:buClr>
                <a:srgbClr val="000000"/>
              </a:buClr>
              <a:buFont typeface="Arial"/>
              <a:buChar char="•"/>
            </a:pPr>
            <a:r>
              <a:rPr b="0" lang="en-US" sz="1800" spc="-1" strike="noStrike">
                <a:solidFill>
                  <a:srgbClr val="000000"/>
                </a:solidFill>
                <a:latin typeface="Source Sans Pro"/>
                <a:ea typeface="Source Sans Pro"/>
              </a:rPr>
              <a:t>Decrease refined carbs</a:t>
            </a:r>
            <a:endParaRPr b="0" lang="en-US" sz="1800" spc="-1" strike="noStrike">
              <a:solidFill>
                <a:srgbClr val="000000"/>
              </a:solidFill>
              <a:latin typeface="Calibri"/>
            </a:endParaRPr>
          </a:p>
          <a:p>
            <a:pPr marL="343080" indent="-342720">
              <a:lnSpc>
                <a:spcPct val="100000"/>
              </a:lnSpc>
              <a:spcBef>
                <a:spcPts val="360"/>
              </a:spcBef>
              <a:buClr>
                <a:srgbClr val="000000"/>
              </a:buClr>
              <a:buFont typeface="Arial"/>
              <a:buChar char="•"/>
            </a:pPr>
            <a:r>
              <a:rPr b="0" lang="en-US" sz="1800" spc="-1" strike="noStrike">
                <a:solidFill>
                  <a:srgbClr val="000000"/>
                </a:solidFill>
                <a:latin typeface="Source Sans Pro"/>
                <a:ea typeface="Source Sans Pro"/>
              </a:rPr>
              <a:t>Decrease processed food</a:t>
            </a:r>
            <a:endParaRPr b="0" lang="en-US" sz="1800" spc="-1" strike="noStrike">
              <a:solidFill>
                <a:srgbClr val="000000"/>
              </a:solidFill>
              <a:latin typeface="Calibri"/>
            </a:endParaRPr>
          </a:p>
          <a:p>
            <a:pPr marL="343080" indent="-342720">
              <a:lnSpc>
                <a:spcPct val="100000"/>
              </a:lnSpc>
              <a:spcBef>
                <a:spcPts val="360"/>
              </a:spcBef>
              <a:buClr>
                <a:srgbClr val="000000"/>
              </a:buClr>
              <a:buFont typeface="Arial"/>
              <a:buChar char="•"/>
            </a:pPr>
            <a:r>
              <a:rPr b="0" lang="en-US" sz="1800" spc="-1" strike="noStrike">
                <a:solidFill>
                  <a:srgbClr val="000000"/>
                </a:solidFill>
                <a:latin typeface="Source Sans Pro"/>
                <a:ea typeface="Source Sans Pro"/>
              </a:rPr>
              <a:t>Eat more nuts, seeds, legumes</a:t>
            </a:r>
            <a:endParaRPr b="0" lang="en-US" sz="1800" spc="-1" strike="noStrike">
              <a:solidFill>
                <a:srgbClr val="000000"/>
              </a:solidFill>
              <a:latin typeface="Calibri"/>
            </a:endParaRPr>
          </a:p>
          <a:p>
            <a:pPr marL="343080" indent="-342720">
              <a:lnSpc>
                <a:spcPct val="100000"/>
              </a:lnSpc>
              <a:spcBef>
                <a:spcPts val="360"/>
              </a:spcBef>
              <a:buClr>
                <a:srgbClr val="000000"/>
              </a:buClr>
              <a:buFont typeface="Arial"/>
              <a:buChar char="•"/>
            </a:pPr>
            <a:r>
              <a:rPr b="0" lang="en-US" sz="1800" spc="-1" strike="noStrike">
                <a:solidFill>
                  <a:srgbClr val="000000"/>
                </a:solidFill>
                <a:latin typeface="Source Sans Pro"/>
                <a:ea typeface="Source Sans Pro"/>
              </a:rPr>
              <a:t>Eat more veg &amp; fruit</a:t>
            </a:r>
            <a:endParaRPr b="0" lang="en-US" sz="1800" spc="-1" strike="noStrike">
              <a:solidFill>
                <a:srgbClr val="000000"/>
              </a:solidFill>
              <a:latin typeface="Calibri"/>
            </a:endParaRPr>
          </a:p>
          <a:p>
            <a:pPr marL="343080" indent="-342720">
              <a:lnSpc>
                <a:spcPct val="100000"/>
              </a:lnSpc>
              <a:spcBef>
                <a:spcPts val="360"/>
              </a:spcBef>
              <a:buClr>
                <a:srgbClr val="000000"/>
              </a:buClr>
              <a:buFont typeface="Arial"/>
              <a:buChar char="•"/>
            </a:pPr>
            <a:r>
              <a:rPr b="0" lang="en-US" sz="1800" spc="-1" strike="noStrike">
                <a:solidFill>
                  <a:srgbClr val="000000"/>
                </a:solidFill>
                <a:latin typeface="Source Sans Pro"/>
                <a:ea typeface="Source Sans Pro"/>
              </a:rPr>
              <a:t>Choose more plant over animal protein</a:t>
            </a:r>
            <a:endParaRPr b="0" lang="en-US" sz="1800" spc="-1" strike="noStrike">
              <a:solidFill>
                <a:srgbClr val="000000"/>
              </a:solidFill>
              <a:latin typeface="Calibri"/>
            </a:endParaRPr>
          </a:p>
          <a:p>
            <a:pPr marL="343080" indent="-342720">
              <a:lnSpc>
                <a:spcPct val="100000"/>
              </a:lnSpc>
              <a:spcBef>
                <a:spcPts val="360"/>
              </a:spcBef>
              <a:buClr>
                <a:srgbClr val="000000"/>
              </a:buClr>
              <a:buFont typeface="Arial"/>
              <a:buChar char="•"/>
            </a:pPr>
            <a:r>
              <a:rPr b="0" lang="en-US" sz="1800" spc="-1" strike="noStrike">
                <a:solidFill>
                  <a:srgbClr val="000000"/>
                </a:solidFill>
                <a:latin typeface="Source Sans Pro"/>
                <a:ea typeface="Source Sans Pro"/>
              </a:rPr>
              <a:t>Decrease caffeine</a:t>
            </a:r>
            <a:endParaRPr b="0" lang="en-US" sz="1800" spc="-1" strike="noStrike">
              <a:solidFill>
                <a:srgbClr val="000000"/>
              </a:solidFill>
              <a:latin typeface="Calibri"/>
            </a:endParaRPr>
          </a:p>
        </p:txBody>
      </p:sp>
      <p:sp>
        <p:nvSpPr>
          <p:cNvPr id="392" name="TextShape 4"/>
          <p:cNvSpPr txBox="1"/>
          <p:nvPr/>
        </p:nvSpPr>
        <p:spPr>
          <a:xfrm>
            <a:off x="4645080" y="1023480"/>
            <a:ext cx="4041360" cy="518400"/>
          </a:xfrm>
          <a:prstGeom prst="rect">
            <a:avLst/>
          </a:prstGeom>
          <a:noFill/>
          <a:ln>
            <a:noFill/>
          </a:ln>
        </p:spPr>
        <p:txBody>
          <a:bodyPr anchor="b">
            <a:noAutofit/>
          </a:bodyPr>
          <a:p>
            <a:pPr>
              <a:lnSpc>
                <a:spcPct val="100000"/>
              </a:lnSpc>
              <a:spcBef>
                <a:spcPts val="479"/>
              </a:spcBef>
            </a:pPr>
            <a:r>
              <a:rPr b="0" lang="en-US" sz="2400" spc="-1" strike="noStrike">
                <a:solidFill>
                  <a:srgbClr val="000000"/>
                </a:solidFill>
                <a:latin typeface="Source Sans Pro"/>
                <a:ea typeface="Source Sans Pro"/>
              </a:rPr>
              <a:t>Non-nutrition examples</a:t>
            </a:r>
            <a:endParaRPr b="0" lang="en-US" sz="2400" spc="-1" strike="noStrike">
              <a:solidFill>
                <a:srgbClr val="000000"/>
              </a:solidFill>
              <a:latin typeface="Calibri"/>
            </a:endParaRPr>
          </a:p>
        </p:txBody>
      </p:sp>
      <p:sp>
        <p:nvSpPr>
          <p:cNvPr id="393" name="TextShape 5"/>
          <p:cNvSpPr txBox="1"/>
          <p:nvPr/>
        </p:nvSpPr>
        <p:spPr>
          <a:xfrm>
            <a:off x="4672440" y="1642680"/>
            <a:ext cx="4041360" cy="2642400"/>
          </a:xfrm>
          <a:prstGeom prst="rect">
            <a:avLst/>
          </a:prstGeom>
          <a:solidFill>
            <a:srgbClr val="dfe1e7"/>
          </a:solidFill>
          <a:ln>
            <a:solidFill>
              <a:srgbClr val="002060"/>
            </a:solidFill>
          </a:ln>
        </p:spPr>
        <p:txBody>
          <a:bodyPr>
            <a:normAutofit/>
          </a:bodyPr>
          <a:p>
            <a:pPr marL="343080" indent="-342720">
              <a:lnSpc>
                <a:spcPct val="100000"/>
              </a:lnSpc>
              <a:spcBef>
                <a:spcPts val="360"/>
              </a:spcBef>
              <a:buClr>
                <a:srgbClr val="000000"/>
              </a:buClr>
              <a:buFont typeface="Arial"/>
              <a:buChar char="•"/>
            </a:pPr>
            <a:r>
              <a:rPr b="0" lang="en-US" sz="1800" spc="-1" strike="noStrike">
                <a:solidFill>
                  <a:srgbClr val="000000"/>
                </a:solidFill>
                <a:latin typeface="Source Sans Pro"/>
                <a:ea typeface="Source Sans Pro"/>
              </a:rPr>
              <a:t>Sleep – improving amount or quality</a:t>
            </a:r>
            <a:endParaRPr b="0" lang="en-US" sz="1800" spc="-1" strike="noStrike">
              <a:solidFill>
                <a:srgbClr val="000000"/>
              </a:solidFill>
              <a:latin typeface="Calibri"/>
            </a:endParaRPr>
          </a:p>
          <a:p>
            <a:pPr marL="343080" indent="-342720">
              <a:lnSpc>
                <a:spcPct val="100000"/>
              </a:lnSpc>
              <a:spcBef>
                <a:spcPts val="360"/>
              </a:spcBef>
              <a:buClr>
                <a:srgbClr val="000000"/>
              </a:buClr>
              <a:buFont typeface="Arial"/>
              <a:buChar char="•"/>
            </a:pPr>
            <a:r>
              <a:rPr b="0" lang="en-US" sz="1800" spc="-1" strike="noStrike">
                <a:solidFill>
                  <a:srgbClr val="000000"/>
                </a:solidFill>
                <a:latin typeface="Source Sans Pro"/>
                <a:ea typeface="Source Sans Pro"/>
              </a:rPr>
              <a:t>Exercise – increasing or starting a new type</a:t>
            </a:r>
            <a:endParaRPr b="0" lang="en-US" sz="1800" spc="-1" strike="noStrike">
              <a:solidFill>
                <a:srgbClr val="000000"/>
              </a:solidFill>
              <a:latin typeface="Calibri"/>
            </a:endParaRPr>
          </a:p>
          <a:p>
            <a:pPr marL="343080" indent="-342720">
              <a:lnSpc>
                <a:spcPct val="100000"/>
              </a:lnSpc>
              <a:spcBef>
                <a:spcPts val="360"/>
              </a:spcBef>
              <a:buClr>
                <a:srgbClr val="000000"/>
              </a:buClr>
              <a:buFont typeface="Arial"/>
              <a:buChar char="•"/>
            </a:pPr>
            <a:r>
              <a:rPr b="0" lang="en-US" sz="1800" spc="-1" strike="noStrike">
                <a:solidFill>
                  <a:srgbClr val="000000"/>
                </a:solidFill>
                <a:latin typeface="Source Sans Pro"/>
                <a:ea typeface="Source Sans Pro"/>
              </a:rPr>
              <a:t>Stress reduction – starting meditation, yoga </a:t>
            </a:r>
            <a:endParaRPr b="0" lang="en-US" sz="1800" spc="-1" strike="noStrike">
              <a:solidFill>
                <a:srgbClr val="000000"/>
              </a:solidFill>
              <a:latin typeface="Calibri"/>
            </a:endParaRPr>
          </a:p>
          <a:p>
            <a:pPr marL="343080" indent="-342720">
              <a:lnSpc>
                <a:spcPct val="100000"/>
              </a:lnSpc>
              <a:spcBef>
                <a:spcPts val="360"/>
              </a:spcBef>
              <a:buClr>
                <a:srgbClr val="000000"/>
              </a:buClr>
              <a:buFont typeface="Arial"/>
              <a:buChar char="•"/>
            </a:pPr>
            <a:r>
              <a:rPr b="0" lang="en-US" sz="1800" spc="-1" strike="noStrike">
                <a:solidFill>
                  <a:srgbClr val="000000"/>
                </a:solidFill>
                <a:latin typeface="Source Sans Pro"/>
                <a:ea typeface="Source Sans Pro"/>
              </a:rPr>
              <a:t>Increasing pleasurable activities </a:t>
            </a:r>
            <a:endParaRPr b="0" lang="en-US" sz="1800" spc="-1" strike="noStrike">
              <a:solidFill>
                <a:srgbClr val="000000"/>
              </a:solidFill>
              <a:latin typeface="Calibri"/>
            </a:endParaRPr>
          </a:p>
          <a:p>
            <a:pPr marL="343080" indent="-342720">
              <a:lnSpc>
                <a:spcPct val="100000"/>
              </a:lnSpc>
              <a:spcBef>
                <a:spcPts val="360"/>
              </a:spcBef>
              <a:buClr>
                <a:srgbClr val="000000"/>
              </a:buClr>
              <a:buFont typeface="Arial"/>
              <a:buChar char="•"/>
            </a:pPr>
            <a:r>
              <a:rPr b="0" lang="en-US" sz="1800" spc="-1" strike="noStrike">
                <a:solidFill>
                  <a:srgbClr val="000000"/>
                </a:solidFill>
                <a:latin typeface="Source Sans Pro"/>
                <a:ea typeface="Source Sans Pro"/>
              </a:rPr>
              <a:t>Community/relationships</a:t>
            </a:r>
            <a:endParaRPr b="0" lang="en-US" sz="1800" spc="-1" strike="noStrike">
              <a:solidFill>
                <a:srgbClr val="000000"/>
              </a:solidFill>
              <a:latin typeface="Calibri"/>
            </a:endParaRPr>
          </a:p>
          <a:p>
            <a:pPr marL="343080" indent="-342720">
              <a:lnSpc>
                <a:spcPct val="100000"/>
              </a:lnSpc>
              <a:spcBef>
                <a:spcPts val="360"/>
              </a:spcBef>
              <a:buClr>
                <a:srgbClr val="000000"/>
              </a:buClr>
              <a:buFont typeface="Arial"/>
              <a:buChar char="•"/>
            </a:pPr>
            <a:r>
              <a:rPr b="0" lang="en-US" sz="1800" spc="-1" strike="noStrike">
                <a:solidFill>
                  <a:srgbClr val="000000"/>
                </a:solidFill>
                <a:latin typeface="Source Sans Pro"/>
                <a:ea typeface="Source Sans Pro"/>
              </a:rPr>
              <a:t>Stop smoking</a:t>
            </a:r>
            <a:endParaRPr b="0" lang="en-US" sz="1800" spc="-1" strike="noStrike">
              <a:solidFill>
                <a:srgbClr val="000000"/>
              </a:solidFill>
              <a:latin typeface="Calibri"/>
            </a:endParaRPr>
          </a:p>
        </p:txBody>
      </p:sp>
      <p:sp>
        <p:nvSpPr>
          <p:cNvPr id="394" name="CustomShape 6"/>
          <p:cNvSpPr/>
          <p:nvPr/>
        </p:nvSpPr>
        <p:spPr>
          <a:xfrm>
            <a:off x="505080" y="5036040"/>
            <a:ext cx="8188200" cy="17938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600" spc="-1" strike="noStrike" u="sng">
                <a:solidFill>
                  <a:srgbClr val="000000"/>
                </a:solidFill>
                <a:uFillTx/>
                <a:latin typeface="Source Sans Pro"/>
                <a:ea typeface="Source Sans Pro"/>
              </a:rPr>
              <a:t>Choosing focus areas</a:t>
            </a:r>
            <a:endParaRPr b="0" lang="en-GB" sz="1600" spc="-1" strike="noStrike">
              <a:latin typeface="Arial"/>
            </a:endParaRPr>
          </a:p>
          <a:p>
            <a:pPr marL="216000" indent="-216000">
              <a:lnSpc>
                <a:spcPct val="100000"/>
              </a:lnSpc>
              <a:buClr>
                <a:srgbClr val="000000"/>
              </a:buClr>
              <a:buFont typeface="Arial"/>
              <a:buChar char="•"/>
            </a:pPr>
            <a:r>
              <a:rPr b="0" lang="en-GB" sz="1600" spc="-1" strike="noStrike">
                <a:solidFill>
                  <a:srgbClr val="000000"/>
                </a:solidFill>
                <a:latin typeface="Source Sans Pro"/>
                <a:ea typeface="Source Sans Pro"/>
              </a:rPr>
              <a:t>Client: “Do you have any ideas, or anything that has worked for you before, that  you think might help towards your goal?” OR “Has your healthcare provider recommended that you make certain changes ?”</a:t>
            </a:r>
            <a:endParaRPr b="0" lang="en-GB" sz="1600" spc="-1" strike="noStrike">
              <a:latin typeface="Arial"/>
            </a:endParaRPr>
          </a:p>
          <a:p>
            <a:pPr marL="216000" indent="-216000">
              <a:lnSpc>
                <a:spcPct val="100000"/>
              </a:lnSpc>
              <a:buClr>
                <a:srgbClr val="000000"/>
              </a:buClr>
              <a:buFont typeface="Arial"/>
              <a:buChar char="•"/>
            </a:pPr>
            <a:r>
              <a:rPr b="0" lang="en-GB" sz="1600" spc="-1" strike="noStrike">
                <a:solidFill>
                  <a:srgbClr val="000000"/>
                </a:solidFill>
                <a:latin typeface="Source Sans Pro"/>
                <a:ea typeface="Source Sans Pro"/>
              </a:rPr>
              <a:t>Suggestions from you</a:t>
            </a:r>
            <a:endParaRPr b="0" lang="en-GB" sz="1600" spc="-1" strike="noStrike">
              <a:latin typeface="Arial"/>
            </a:endParaRPr>
          </a:p>
          <a:p>
            <a:pPr marL="216000" indent="-216000">
              <a:lnSpc>
                <a:spcPct val="100000"/>
              </a:lnSpc>
              <a:buClr>
                <a:srgbClr val="000000"/>
              </a:buClr>
              <a:buFont typeface="Arial"/>
              <a:buChar char="•"/>
            </a:pPr>
            <a:r>
              <a:rPr b="0" lang="en-GB" sz="1600" spc="-1" strike="noStrike">
                <a:solidFill>
                  <a:srgbClr val="000000"/>
                </a:solidFill>
                <a:latin typeface="Source Sans Pro"/>
                <a:ea typeface="Source Sans Pro"/>
              </a:rPr>
              <a:t> </a:t>
            </a:r>
            <a:r>
              <a:rPr b="0" lang="en-GB" sz="1600" spc="-1" strike="noStrike">
                <a:solidFill>
                  <a:srgbClr val="000000"/>
                </a:solidFill>
                <a:latin typeface="Source Sans Pro"/>
                <a:ea typeface="Source Sans Pro"/>
              </a:rPr>
              <a:t>+/- Wellness wheel</a:t>
            </a:r>
            <a:endParaRPr b="0" lang="en-GB" sz="1600" spc="-1" strike="noStrike">
              <a:latin typeface="Arial"/>
            </a:endParaRPr>
          </a:p>
          <a:p>
            <a:pPr>
              <a:lnSpc>
                <a:spcPct val="100000"/>
              </a:lnSpc>
            </a:pPr>
            <a:endParaRPr b="0" lang="en-GB" sz="16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395" name="Content Placeholder 6"/>
          <p:cNvGraphicFramePr/>
          <p:nvPr/>
        </p:nvGraphicFramePr>
        <p:xfrm>
          <a:off x="122760" y="245520"/>
          <a:ext cx="9143640" cy="6612120"/>
        </p:xfrm>
        <a:graphic>
          <a:graphicData uri="http://schemas.openxmlformats.org/drawingml/2006/chart">
            <c:chart xmlns:c="http://schemas.openxmlformats.org/drawingml/2006/chart" xmlns:r="http://schemas.openxmlformats.org/officeDocument/2006/relationships" r:id="rId1"/>
          </a:graphicData>
        </a:graphic>
      </p:graphicFrame>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396" name="Content Placeholder 6"/>
          <p:cNvGraphicFramePr/>
          <p:nvPr/>
        </p:nvGraphicFramePr>
        <p:xfrm>
          <a:off x="144360" y="216000"/>
          <a:ext cx="9143640" cy="6612120"/>
        </p:xfrm>
        <a:graphic>
          <a:graphicData uri="http://schemas.openxmlformats.org/drawingml/2006/chart">
            <c:chart xmlns:c="http://schemas.openxmlformats.org/drawingml/2006/chart" xmlns:r="http://schemas.openxmlformats.org/officeDocument/2006/relationships" r:id="rId1"/>
          </a:graphicData>
        </a:graphic>
      </p:graphicFrame>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7" name="TextShape 1"/>
          <p:cNvSpPr txBox="1"/>
          <p:nvPr/>
        </p:nvSpPr>
        <p:spPr>
          <a:xfrm>
            <a:off x="457200" y="274680"/>
            <a:ext cx="8229240" cy="1142640"/>
          </a:xfrm>
          <a:prstGeom prst="rect">
            <a:avLst/>
          </a:prstGeom>
          <a:solidFill>
            <a:srgbClr val="ccb400"/>
          </a:solidFill>
          <a:ln>
            <a:solidFill>
              <a:srgbClr val="000000"/>
            </a:solidFill>
          </a:ln>
        </p:spPr>
        <p:txBody>
          <a:bodyPr anchor="ctr">
            <a:noAutofit/>
          </a:bodyPr>
          <a:p>
            <a:pPr algn="ctr">
              <a:lnSpc>
                <a:spcPct val="100000"/>
              </a:lnSpc>
            </a:pPr>
            <a:r>
              <a:rPr b="0" lang="en-US" sz="4400" spc="-1" strike="noStrike">
                <a:solidFill>
                  <a:srgbClr val="000000"/>
                </a:solidFill>
                <a:latin typeface="Calibri"/>
              </a:rPr>
              <a:t>Example: Pam</a:t>
            </a:r>
            <a:endParaRPr b="0" lang="en-US" sz="4400" spc="-1" strike="noStrike">
              <a:solidFill>
                <a:srgbClr val="000000"/>
              </a:solidFill>
              <a:latin typeface="Arial"/>
            </a:endParaRPr>
          </a:p>
        </p:txBody>
      </p:sp>
      <p:sp>
        <p:nvSpPr>
          <p:cNvPr id="398" name="TextShape 2"/>
          <p:cNvSpPr txBox="1"/>
          <p:nvPr/>
        </p:nvSpPr>
        <p:spPr>
          <a:xfrm>
            <a:off x="457200" y="1600200"/>
            <a:ext cx="8229240" cy="4525560"/>
          </a:xfrm>
          <a:prstGeom prst="rect">
            <a:avLst/>
          </a:prstGeom>
          <a:noFill/>
          <a:ln>
            <a:noFill/>
          </a:ln>
        </p:spPr>
        <p:txBody>
          <a:bodyPr>
            <a:noAutofit/>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42yrs old</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Mother of 2 teenagers</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1" lang="en-US" sz="3200" spc="-1" strike="noStrike">
                <a:solidFill>
                  <a:srgbClr val="000000"/>
                </a:solidFill>
                <a:latin typeface="Calibri"/>
              </a:rPr>
              <a:t>Health goals</a:t>
            </a:r>
            <a:r>
              <a:rPr b="0" lang="en-US" sz="3200" spc="-1" strike="noStrike">
                <a:solidFill>
                  <a:srgbClr val="000000"/>
                </a:solidFill>
                <a:latin typeface="Calibri"/>
              </a:rPr>
              <a:t>: Lose weight &amp; increase energy</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1" lang="en-US" sz="3200" spc="-1" strike="noStrike">
                <a:solidFill>
                  <a:srgbClr val="000000"/>
                </a:solidFill>
                <a:latin typeface="Calibri"/>
              </a:rPr>
              <a:t>Focus areas</a:t>
            </a:r>
            <a:r>
              <a:rPr b="0" lang="en-US" sz="3200" spc="-1" strike="noStrike">
                <a:solidFill>
                  <a:srgbClr val="000000"/>
                </a:solidFill>
                <a:latin typeface="Calibri"/>
              </a:rPr>
              <a:t>: </a:t>
            </a:r>
            <a:endParaRPr b="0" lang="en-US" sz="3200" spc="-1" strike="noStrike">
              <a:solidFill>
                <a:srgbClr val="000000"/>
              </a:solidFill>
              <a:latin typeface="Calibri"/>
            </a:endParaRPr>
          </a:p>
          <a:p>
            <a:pPr marL="343080" indent="-342720">
              <a:lnSpc>
                <a:spcPct val="100000"/>
              </a:lnSpc>
              <a:spcBef>
                <a:spcPts val="641"/>
              </a:spcBef>
            </a:pPr>
            <a:r>
              <a:rPr b="0" lang="en-US" sz="3200" spc="-1" strike="noStrike">
                <a:solidFill>
                  <a:srgbClr val="000000"/>
                </a:solidFill>
                <a:latin typeface="Calibri"/>
              </a:rPr>
              <a:t>	</a:t>
            </a:r>
            <a:r>
              <a:rPr b="0" lang="en-US" sz="3200" spc="-1" strike="noStrike" u="sng">
                <a:solidFill>
                  <a:srgbClr val="000000"/>
                </a:solidFill>
                <a:uFillTx/>
                <a:latin typeface="Calibri"/>
              </a:rPr>
              <a:t>Nutrition</a:t>
            </a:r>
            <a:r>
              <a:rPr b="0" lang="en-US" sz="3200" spc="-1" strike="noStrike">
                <a:solidFill>
                  <a:srgbClr val="000000"/>
                </a:solidFill>
                <a:latin typeface="Calibri"/>
              </a:rPr>
              <a:t>: Decrease refined carbohydrates; increase veg &amp; fruit; decrease alcohol</a:t>
            </a:r>
            <a:endParaRPr b="0" lang="en-US" sz="3200" spc="-1" strike="noStrike">
              <a:solidFill>
                <a:srgbClr val="000000"/>
              </a:solidFill>
              <a:latin typeface="Calibri"/>
            </a:endParaRPr>
          </a:p>
          <a:p>
            <a:pPr marL="343080" indent="-342720">
              <a:lnSpc>
                <a:spcPct val="100000"/>
              </a:lnSpc>
              <a:spcBef>
                <a:spcPts val="641"/>
              </a:spcBef>
            </a:pPr>
            <a:r>
              <a:rPr b="0" lang="en-US" sz="3200" spc="-1" strike="noStrike">
                <a:solidFill>
                  <a:srgbClr val="000000"/>
                </a:solidFill>
                <a:latin typeface="Calibri"/>
              </a:rPr>
              <a:t>	</a:t>
            </a:r>
            <a:r>
              <a:rPr b="0" lang="en-US" sz="3200" spc="-1" strike="noStrike" u="sng">
                <a:solidFill>
                  <a:srgbClr val="000000"/>
                </a:solidFill>
                <a:uFillTx/>
                <a:latin typeface="Calibri"/>
              </a:rPr>
              <a:t>Non-nutrition</a:t>
            </a:r>
            <a:r>
              <a:rPr b="0" lang="en-US" sz="3200" spc="-1" strike="noStrike">
                <a:solidFill>
                  <a:srgbClr val="000000"/>
                </a:solidFill>
                <a:latin typeface="Calibri"/>
              </a:rPr>
              <a:t>: Improve sleep; start regular exercise; start a stress-relief activity</a:t>
            </a:r>
            <a:endParaRPr b="0" lang="en-US" sz="3200" spc="-1" strike="noStrike">
              <a:solidFill>
                <a:srgbClr val="000000"/>
              </a:solidFill>
              <a:latin typeface="Calibri"/>
            </a:endParaRPr>
          </a:p>
          <a:p>
            <a:pPr>
              <a:lnSpc>
                <a:spcPct val="100000"/>
              </a:lnSpc>
              <a:spcBef>
                <a:spcPts val="641"/>
              </a:spcBef>
            </a:pPr>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9" name="TextShape 1"/>
          <p:cNvSpPr txBox="1"/>
          <p:nvPr/>
        </p:nvSpPr>
        <p:spPr>
          <a:xfrm>
            <a:off x="429840" y="165600"/>
            <a:ext cx="8229240" cy="1142640"/>
          </a:xfrm>
          <a:prstGeom prst="rect">
            <a:avLst/>
          </a:prstGeom>
          <a:noFill/>
          <a:ln>
            <a:noFill/>
          </a:ln>
        </p:spPr>
        <p:txBody>
          <a:bodyPr anchor="ctr">
            <a:noAutofit/>
          </a:bodyPr>
          <a:p>
            <a:pPr algn="ctr">
              <a:lnSpc>
                <a:spcPct val="100000"/>
              </a:lnSpc>
            </a:pPr>
            <a:r>
              <a:rPr b="0" lang="en-US" sz="4400" spc="-1" strike="noStrike">
                <a:solidFill>
                  <a:srgbClr val="000000"/>
                </a:solidFill>
                <a:latin typeface="Calibri"/>
              </a:rPr>
              <a:t>Smart Action Steps</a:t>
            </a:r>
            <a:endParaRPr b="0" lang="en-US" sz="4400" spc="-1" strike="noStrike">
              <a:solidFill>
                <a:srgbClr val="000000"/>
              </a:solidFill>
              <a:latin typeface="Arial"/>
            </a:endParaRPr>
          </a:p>
        </p:txBody>
      </p:sp>
      <p:grpSp>
        <p:nvGrpSpPr>
          <p:cNvPr id="400" name="Group 2"/>
          <p:cNvGrpSpPr/>
          <p:nvPr/>
        </p:nvGrpSpPr>
        <p:grpSpPr>
          <a:xfrm>
            <a:off x="191160" y="1080720"/>
            <a:ext cx="8529120" cy="5508360"/>
            <a:chOff x="191160" y="1080720"/>
            <a:chExt cx="8529120" cy="5508360"/>
          </a:xfrm>
        </p:grpSpPr>
        <p:sp>
          <p:nvSpPr>
            <p:cNvPr id="401" name="CustomShape 3"/>
            <p:cNvSpPr/>
            <p:nvPr/>
          </p:nvSpPr>
          <p:spPr>
            <a:xfrm flipH="1" rot="16200000">
              <a:off x="5512320" y="-1067400"/>
              <a:ext cx="956160" cy="5458680"/>
            </a:xfrm>
            <a:prstGeom prst="round2SameRect">
              <a:avLst>
                <a:gd name="adj1" fmla="val 16667"/>
                <a:gd name="adj2" fmla="val 0"/>
              </a:avLst>
            </a:prstGeom>
            <a:solidFill>
              <a:schemeClr val="accent5">
                <a:tint val="40000"/>
                <a:alpha val="90000"/>
                <a:hueOff val="0"/>
                <a:satOff val="0"/>
                <a:lumOff val="0"/>
                <a:alphaOff val="0"/>
              </a:schemeClr>
            </a:solidFill>
            <a:ln>
              <a:solidFill>
                <a:schemeClr val="accent5">
                  <a:tint val="40000"/>
                  <a:alpha val="90000"/>
                  <a:hueOff val="0"/>
                  <a:satOff val="0"/>
                  <a:lumOff val="0"/>
                  <a:alphaOff val="0"/>
                </a:schemeClr>
              </a:solidFill>
              <a:round/>
            </a:ln>
          </p:spPr>
          <p:style>
            <a:lnRef idx="2"/>
            <a:fillRef idx="0"/>
            <a:effectRef idx="0"/>
            <a:fontRef idx="minor"/>
          </p:style>
          <p:txBody>
            <a:bodyPr lIns="123840" rIns="123840" tIns="247680" bIns="247680" anchor="ctr" vert="vert" rot="5400000">
              <a:noAutofit/>
            </a:bodyPr>
            <a:p>
              <a:pPr lvl="1" marL="285840" indent="-285480">
                <a:lnSpc>
                  <a:spcPct val="90000"/>
                </a:lnSpc>
                <a:spcAft>
                  <a:spcPts val="541"/>
                </a:spcAft>
                <a:buClr>
                  <a:srgbClr val="000000"/>
                </a:buClr>
                <a:buFont typeface="Symbol" charset="2"/>
                <a:buChar char=""/>
              </a:pPr>
              <a:r>
                <a:rPr b="0" lang="en-GB" sz="3600" spc="-1" strike="noStrike">
                  <a:solidFill>
                    <a:srgbClr val="000000"/>
                  </a:solidFill>
                  <a:latin typeface="Source Sans Pro"/>
                  <a:ea typeface="Source Sans Pro"/>
                </a:rPr>
                <a:t>Specific</a:t>
              </a:r>
              <a:endParaRPr b="0" lang="en-GB" sz="3600" spc="-1" strike="noStrike">
                <a:latin typeface="Arial"/>
              </a:endParaRPr>
            </a:p>
          </p:txBody>
        </p:sp>
        <p:sp>
          <p:nvSpPr>
            <p:cNvPr id="402" name="CustomShape 4"/>
            <p:cNvSpPr/>
            <p:nvPr/>
          </p:nvSpPr>
          <p:spPr>
            <a:xfrm>
              <a:off x="191160" y="1080720"/>
              <a:ext cx="3070440" cy="1059120"/>
            </a:xfrm>
            <a:prstGeom prst="roundRect">
              <a:avLst>
                <a:gd name="adj" fmla="val 16667"/>
              </a:avLst>
            </a:prstGeom>
            <a:solidFill>
              <a:schemeClr val="accent5">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228600" rIns="228600" tIns="114480" bIns="114480" anchor="ctr">
              <a:noAutofit/>
            </a:bodyPr>
            <a:p>
              <a:pPr algn="ctr">
                <a:lnSpc>
                  <a:spcPct val="90000"/>
                </a:lnSpc>
                <a:spcAft>
                  <a:spcPts val="2100"/>
                </a:spcAft>
              </a:pPr>
              <a:r>
                <a:rPr b="0" lang="en-GB" sz="6000" spc="-1" strike="noStrike">
                  <a:solidFill>
                    <a:srgbClr val="ffffff"/>
                  </a:solidFill>
                  <a:latin typeface="Source Sans Pro"/>
                  <a:ea typeface="Source Sans Pro"/>
                </a:rPr>
                <a:t>S</a:t>
              </a:r>
              <a:endParaRPr b="0" lang="en-GB" sz="6000" spc="-1" strike="noStrike">
                <a:latin typeface="Arial"/>
              </a:endParaRPr>
            </a:p>
          </p:txBody>
        </p:sp>
        <p:sp>
          <p:nvSpPr>
            <p:cNvPr id="403" name="CustomShape 5"/>
            <p:cNvSpPr/>
            <p:nvPr/>
          </p:nvSpPr>
          <p:spPr>
            <a:xfrm flipH="1" rot="16200000">
              <a:off x="5514120" y="-28800"/>
              <a:ext cx="936000" cy="5458680"/>
            </a:xfrm>
            <a:prstGeom prst="round2SameRect">
              <a:avLst>
                <a:gd name="adj1" fmla="val 16667"/>
                <a:gd name="adj2" fmla="val 0"/>
              </a:avLst>
            </a:prstGeom>
            <a:solidFill>
              <a:schemeClr val="accent5">
                <a:tint val="40000"/>
                <a:alpha val="90000"/>
                <a:hueOff val="-1379284"/>
                <a:satOff val="8241"/>
                <a:lumOff val="-41"/>
                <a:alphaOff val="0"/>
              </a:schemeClr>
            </a:solidFill>
            <a:ln>
              <a:solidFill>
                <a:schemeClr val="accent5">
                  <a:tint val="40000"/>
                  <a:alpha val="90000"/>
                  <a:hueOff val="-1379284"/>
                  <a:satOff val="8241"/>
                  <a:lumOff val="-41"/>
                  <a:alphaOff val="0"/>
                </a:schemeClr>
              </a:solidFill>
              <a:round/>
            </a:ln>
          </p:spPr>
          <p:style>
            <a:lnRef idx="2"/>
            <a:fillRef idx="0"/>
            <a:effectRef idx="0"/>
            <a:fontRef idx="minor"/>
          </p:style>
          <p:txBody>
            <a:bodyPr lIns="123840" rIns="123840" tIns="247680" bIns="247680" anchor="ctr" vert="vert" rot="5400000">
              <a:noAutofit/>
            </a:bodyPr>
            <a:p>
              <a:pPr lvl="1" marL="285840" indent="-285480">
                <a:lnSpc>
                  <a:spcPct val="90000"/>
                </a:lnSpc>
                <a:spcAft>
                  <a:spcPts val="541"/>
                </a:spcAft>
                <a:buClr>
                  <a:srgbClr val="000000"/>
                </a:buClr>
                <a:buFont typeface="Symbol" charset="2"/>
                <a:buChar char=""/>
              </a:pPr>
              <a:r>
                <a:rPr b="0" lang="en-GB" sz="3600" spc="-1" strike="noStrike">
                  <a:solidFill>
                    <a:srgbClr val="000000"/>
                  </a:solidFill>
                  <a:latin typeface="Source Sans Pro"/>
                  <a:ea typeface="Source Sans Pro"/>
                </a:rPr>
                <a:t>Measurable</a:t>
              </a:r>
              <a:endParaRPr b="0" lang="en-GB" sz="3600" spc="-1" strike="noStrike">
                <a:latin typeface="Arial"/>
              </a:endParaRPr>
            </a:p>
          </p:txBody>
        </p:sp>
        <p:sp>
          <p:nvSpPr>
            <p:cNvPr id="404" name="CustomShape 6"/>
            <p:cNvSpPr/>
            <p:nvPr/>
          </p:nvSpPr>
          <p:spPr>
            <a:xfrm>
              <a:off x="191160" y="2193120"/>
              <a:ext cx="3070440" cy="1059120"/>
            </a:xfrm>
            <a:prstGeom prst="roundRect">
              <a:avLst>
                <a:gd name="adj" fmla="val 16667"/>
              </a:avLst>
            </a:prstGeom>
            <a:solidFill>
              <a:schemeClr val="accent5">
                <a:hueOff val="-1255142"/>
                <a:satOff val="10273"/>
                <a:lumOff val="-1666"/>
                <a:alphaOff val="0"/>
              </a:schemeClr>
            </a:solidFill>
            <a:ln>
              <a:solidFill>
                <a:schemeClr val="lt1">
                  <a:hueOff val="0"/>
                  <a:satOff val="0"/>
                  <a:lumOff val="0"/>
                  <a:alphaOff val="0"/>
                </a:schemeClr>
              </a:solidFill>
              <a:round/>
            </a:ln>
          </p:spPr>
          <p:style>
            <a:lnRef idx="2"/>
            <a:fillRef idx="0"/>
            <a:effectRef idx="0"/>
            <a:fontRef idx="minor"/>
          </p:style>
          <p:txBody>
            <a:bodyPr lIns="228600" rIns="228600" tIns="114480" bIns="114480" anchor="ctr">
              <a:noAutofit/>
            </a:bodyPr>
            <a:p>
              <a:pPr algn="ctr">
                <a:lnSpc>
                  <a:spcPct val="90000"/>
                </a:lnSpc>
                <a:spcAft>
                  <a:spcPts val="2100"/>
                </a:spcAft>
              </a:pPr>
              <a:r>
                <a:rPr b="0" lang="en-GB" sz="6000" spc="-1" strike="noStrike">
                  <a:solidFill>
                    <a:srgbClr val="ffffff"/>
                  </a:solidFill>
                  <a:latin typeface="Source Sans Pro"/>
                  <a:ea typeface="Source Sans Pro"/>
                </a:rPr>
                <a:t>M</a:t>
              </a:r>
              <a:endParaRPr b="0" lang="en-GB" sz="6000" spc="-1" strike="noStrike">
                <a:latin typeface="Arial"/>
              </a:endParaRPr>
            </a:p>
          </p:txBody>
        </p:sp>
        <p:sp>
          <p:nvSpPr>
            <p:cNvPr id="405" name="CustomShape 7"/>
            <p:cNvSpPr/>
            <p:nvPr/>
          </p:nvSpPr>
          <p:spPr>
            <a:xfrm flipH="1" rot="16200000">
              <a:off x="5488560" y="1084320"/>
              <a:ext cx="1003680" cy="5458680"/>
            </a:xfrm>
            <a:prstGeom prst="round2SameRect">
              <a:avLst>
                <a:gd name="adj1" fmla="val 16667"/>
                <a:gd name="adj2" fmla="val 0"/>
              </a:avLst>
            </a:prstGeom>
            <a:solidFill>
              <a:schemeClr val="accent5">
                <a:tint val="40000"/>
                <a:alpha val="90000"/>
                <a:hueOff val="-2758569"/>
                <a:satOff val="16481"/>
                <a:lumOff val="-82"/>
                <a:alphaOff val="0"/>
              </a:schemeClr>
            </a:solidFill>
            <a:ln>
              <a:solidFill>
                <a:schemeClr val="accent5">
                  <a:tint val="40000"/>
                  <a:alpha val="90000"/>
                  <a:hueOff val="-2758569"/>
                  <a:satOff val="16481"/>
                  <a:lumOff val="-82"/>
                  <a:alphaOff val="0"/>
                </a:schemeClr>
              </a:solidFill>
              <a:round/>
            </a:ln>
          </p:spPr>
          <p:style>
            <a:lnRef idx="2"/>
            <a:fillRef idx="0"/>
            <a:effectRef idx="0"/>
            <a:fontRef idx="minor"/>
          </p:style>
          <p:txBody>
            <a:bodyPr lIns="123840" rIns="123840" tIns="247680" bIns="247680" anchor="ctr" vert="vert" rot="5400000">
              <a:noAutofit/>
            </a:bodyPr>
            <a:p>
              <a:pPr lvl="1" marL="285840" indent="-285480">
                <a:lnSpc>
                  <a:spcPct val="90000"/>
                </a:lnSpc>
                <a:spcAft>
                  <a:spcPts val="541"/>
                </a:spcAft>
                <a:buClr>
                  <a:srgbClr val="000000"/>
                </a:buClr>
                <a:buFont typeface="Symbol" charset="2"/>
                <a:buChar char=""/>
              </a:pPr>
              <a:r>
                <a:rPr b="0" lang="en-GB" sz="3600" spc="-1" strike="noStrike">
                  <a:solidFill>
                    <a:srgbClr val="000000"/>
                  </a:solidFill>
                  <a:latin typeface="Source Sans Pro"/>
                  <a:ea typeface="Source Sans Pro"/>
                </a:rPr>
                <a:t>Achievable</a:t>
              </a:r>
              <a:endParaRPr b="0" lang="en-GB" sz="3600" spc="-1" strike="noStrike">
                <a:latin typeface="Arial"/>
              </a:endParaRPr>
            </a:p>
          </p:txBody>
        </p:sp>
        <p:sp>
          <p:nvSpPr>
            <p:cNvPr id="406" name="CustomShape 8"/>
            <p:cNvSpPr/>
            <p:nvPr/>
          </p:nvSpPr>
          <p:spPr>
            <a:xfrm>
              <a:off x="191160" y="3288600"/>
              <a:ext cx="3070440" cy="1059120"/>
            </a:xfrm>
            <a:prstGeom prst="roundRect">
              <a:avLst>
                <a:gd name="adj" fmla="val 16667"/>
              </a:avLst>
            </a:prstGeom>
            <a:solidFill>
              <a:schemeClr val="accent5">
                <a:hueOff val="-2510283"/>
                <a:satOff val="20547"/>
                <a:lumOff val="-3333"/>
                <a:alphaOff val="0"/>
              </a:schemeClr>
            </a:solidFill>
            <a:ln>
              <a:solidFill>
                <a:schemeClr val="lt1">
                  <a:hueOff val="0"/>
                  <a:satOff val="0"/>
                  <a:lumOff val="0"/>
                  <a:alphaOff val="0"/>
                </a:schemeClr>
              </a:solidFill>
              <a:round/>
            </a:ln>
          </p:spPr>
          <p:style>
            <a:lnRef idx="2"/>
            <a:fillRef idx="0"/>
            <a:effectRef idx="0"/>
            <a:fontRef idx="minor"/>
          </p:style>
          <p:txBody>
            <a:bodyPr lIns="228600" rIns="228600" tIns="114480" bIns="114480" anchor="ctr">
              <a:noAutofit/>
            </a:bodyPr>
            <a:p>
              <a:pPr algn="ctr">
                <a:lnSpc>
                  <a:spcPct val="90000"/>
                </a:lnSpc>
                <a:spcAft>
                  <a:spcPts val="2100"/>
                </a:spcAft>
              </a:pPr>
              <a:r>
                <a:rPr b="0" lang="en-GB" sz="6000" spc="-1" strike="noStrike">
                  <a:solidFill>
                    <a:srgbClr val="ffffff"/>
                  </a:solidFill>
                  <a:latin typeface="Source Sans Pro"/>
                  <a:ea typeface="Source Sans Pro"/>
                </a:rPr>
                <a:t>A</a:t>
              </a:r>
              <a:endParaRPr b="0" lang="en-GB" sz="6000" spc="-1" strike="noStrike">
                <a:latin typeface="Arial"/>
              </a:endParaRPr>
            </a:p>
          </p:txBody>
        </p:sp>
        <p:sp>
          <p:nvSpPr>
            <p:cNvPr id="407" name="CustomShape 9"/>
            <p:cNvSpPr/>
            <p:nvPr/>
          </p:nvSpPr>
          <p:spPr>
            <a:xfrm flipH="1" rot="16200000">
              <a:off x="5524920" y="2205000"/>
              <a:ext cx="931320" cy="5458680"/>
            </a:xfrm>
            <a:prstGeom prst="round2SameRect">
              <a:avLst>
                <a:gd name="adj1" fmla="val 16667"/>
                <a:gd name="adj2" fmla="val 0"/>
              </a:avLst>
            </a:prstGeom>
            <a:solidFill>
              <a:schemeClr val="accent5">
                <a:tint val="40000"/>
                <a:alpha val="90000"/>
                <a:hueOff val="-4137853"/>
                <a:satOff val="24722"/>
                <a:lumOff val="-123"/>
                <a:alphaOff val="0"/>
              </a:schemeClr>
            </a:solidFill>
            <a:ln>
              <a:solidFill>
                <a:schemeClr val="accent5">
                  <a:tint val="40000"/>
                  <a:alpha val="90000"/>
                  <a:hueOff val="-4137853"/>
                  <a:satOff val="24722"/>
                  <a:lumOff val="-123"/>
                  <a:alphaOff val="0"/>
                </a:schemeClr>
              </a:solidFill>
              <a:round/>
            </a:ln>
          </p:spPr>
          <p:style>
            <a:lnRef idx="2"/>
            <a:fillRef idx="0"/>
            <a:effectRef idx="0"/>
            <a:fontRef idx="minor"/>
          </p:style>
          <p:txBody>
            <a:bodyPr lIns="123840" rIns="123840" tIns="247680" bIns="247680" anchor="ctr" vert="vert" rot="5400000">
              <a:noAutofit/>
            </a:bodyPr>
            <a:p>
              <a:pPr lvl="1" marL="285840" indent="-285480">
                <a:lnSpc>
                  <a:spcPct val="90000"/>
                </a:lnSpc>
                <a:spcAft>
                  <a:spcPts val="541"/>
                </a:spcAft>
                <a:buClr>
                  <a:srgbClr val="000000"/>
                </a:buClr>
                <a:buFont typeface="Symbol" charset="2"/>
                <a:buChar char=""/>
              </a:pPr>
              <a:r>
                <a:rPr b="0" lang="en-GB" sz="3600" spc="-1" strike="noStrike">
                  <a:solidFill>
                    <a:srgbClr val="000000"/>
                  </a:solidFill>
                  <a:latin typeface="Source Sans Pro"/>
                  <a:ea typeface="Source Sans Pro"/>
                </a:rPr>
                <a:t>Realistic</a:t>
              </a:r>
              <a:endParaRPr b="0" lang="en-GB" sz="3600" spc="-1" strike="noStrike">
                <a:latin typeface="Arial"/>
              </a:endParaRPr>
            </a:p>
          </p:txBody>
        </p:sp>
        <p:sp>
          <p:nvSpPr>
            <p:cNvPr id="408" name="CustomShape 10"/>
            <p:cNvSpPr/>
            <p:nvPr/>
          </p:nvSpPr>
          <p:spPr>
            <a:xfrm>
              <a:off x="191160" y="4417560"/>
              <a:ext cx="3070440" cy="1059120"/>
            </a:xfrm>
            <a:prstGeom prst="roundRect">
              <a:avLst>
                <a:gd name="adj" fmla="val 16667"/>
              </a:avLst>
            </a:prstGeom>
            <a:solidFill>
              <a:schemeClr val="accent5">
                <a:hueOff val="-3765425"/>
                <a:satOff val="30820"/>
                <a:lumOff val="-4999"/>
                <a:alphaOff val="0"/>
              </a:schemeClr>
            </a:solidFill>
            <a:ln>
              <a:solidFill>
                <a:schemeClr val="lt1">
                  <a:hueOff val="0"/>
                  <a:satOff val="0"/>
                  <a:lumOff val="0"/>
                  <a:alphaOff val="0"/>
                </a:schemeClr>
              </a:solidFill>
              <a:round/>
            </a:ln>
          </p:spPr>
          <p:style>
            <a:lnRef idx="2"/>
            <a:fillRef idx="0"/>
            <a:effectRef idx="0"/>
            <a:fontRef idx="minor"/>
          </p:style>
          <p:txBody>
            <a:bodyPr lIns="228600" rIns="228600" tIns="114480" bIns="114480" anchor="ctr">
              <a:noAutofit/>
            </a:bodyPr>
            <a:p>
              <a:pPr algn="ctr">
                <a:lnSpc>
                  <a:spcPct val="90000"/>
                </a:lnSpc>
                <a:spcAft>
                  <a:spcPts val="2100"/>
                </a:spcAft>
              </a:pPr>
              <a:r>
                <a:rPr b="0" lang="en-GB" sz="6000" spc="-1" strike="noStrike">
                  <a:solidFill>
                    <a:srgbClr val="ffffff"/>
                  </a:solidFill>
                  <a:latin typeface="Source Sans Pro"/>
                  <a:ea typeface="Source Sans Pro"/>
                </a:rPr>
                <a:t>R</a:t>
              </a:r>
              <a:endParaRPr b="0" lang="en-GB" sz="6000" spc="-1" strike="noStrike">
                <a:latin typeface="Arial"/>
              </a:endParaRPr>
            </a:p>
          </p:txBody>
        </p:sp>
        <p:sp>
          <p:nvSpPr>
            <p:cNvPr id="409" name="CustomShape 11"/>
            <p:cNvSpPr/>
            <p:nvPr/>
          </p:nvSpPr>
          <p:spPr>
            <a:xfrm flipH="1" rot="16200000">
              <a:off x="5493960" y="3302640"/>
              <a:ext cx="976320" cy="5458680"/>
            </a:xfrm>
            <a:prstGeom prst="round2SameRect">
              <a:avLst>
                <a:gd name="adj1" fmla="val 16667"/>
                <a:gd name="adj2" fmla="val 0"/>
              </a:avLst>
            </a:prstGeom>
            <a:solidFill>
              <a:schemeClr val="accent5">
                <a:tint val="40000"/>
                <a:alpha val="90000"/>
                <a:hueOff val="-5517137"/>
                <a:satOff val="32962"/>
                <a:lumOff val="-164"/>
                <a:alphaOff val="0"/>
              </a:schemeClr>
            </a:solidFill>
            <a:ln>
              <a:solidFill>
                <a:schemeClr val="accent5">
                  <a:tint val="40000"/>
                  <a:alpha val="90000"/>
                  <a:hueOff val="-5517137"/>
                  <a:satOff val="32962"/>
                  <a:lumOff val="-164"/>
                  <a:alphaOff val="0"/>
                </a:schemeClr>
              </a:solidFill>
              <a:round/>
            </a:ln>
          </p:spPr>
          <p:style>
            <a:lnRef idx="2"/>
            <a:fillRef idx="0"/>
            <a:effectRef idx="0"/>
            <a:fontRef idx="minor"/>
          </p:style>
          <p:txBody>
            <a:bodyPr lIns="123840" rIns="123840" tIns="247680" bIns="247680" anchor="ctr" vert="vert" rot="5400000">
              <a:noAutofit/>
            </a:bodyPr>
            <a:p>
              <a:pPr lvl="1" marL="285840" indent="-285480">
                <a:lnSpc>
                  <a:spcPct val="90000"/>
                </a:lnSpc>
                <a:spcAft>
                  <a:spcPts val="541"/>
                </a:spcAft>
                <a:buClr>
                  <a:srgbClr val="000000"/>
                </a:buClr>
                <a:buFont typeface="Symbol" charset="2"/>
                <a:buChar char=""/>
              </a:pPr>
              <a:r>
                <a:rPr b="0" lang="en-GB" sz="3600" spc="-1" strike="noStrike">
                  <a:solidFill>
                    <a:srgbClr val="000000"/>
                  </a:solidFill>
                  <a:latin typeface="Source Sans Pro"/>
                  <a:ea typeface="Source Sans Pro"/>
                </a:rPr>
                <a:t>Time-bound</a:t>
              </a:r>
              <a:endParaRPr b="0" lang="en-GB" sz="3600" spc="-1" strike="noStrike">
                <a:latin typeface="Arial"/>
              </a:endParaRPr>
            </a:p>
          </p:txBody>
        </p:sp>
        <p:sp>
          <p:nvSpPr>
            <p:cNvPr id="410" name="CustomShape 12"/>
            <p:cNvSpPr/>
            <p:nvPr/>
          </p:nvSpPr>
          <p:spPr>
            <a:xfrm>
              <a:off x="191160" y="5529960"/>
              <a:ext cx="3070440" cy="1059120"/>
            </a:xfrm>
            <a:prstGeom prst="roundRect">
              <a:avLst>
                <a:gd name="adj" fmla="val 16667"/>
              </a:avLst>
            </a:prstGeom>
            <a:solidFill>
              <a:schemeClr val="accent5">
                <a:hueOff val="-5020566"/>
                <a:satOff val="41093"/>
                <a:lumOff val="-6666"/>
                <a:alphaOff val="0"/>
              </a:schemeClr>
            </a:solidFill>
            <a:ln>
              <a:solidFill>
                <a:schemeClr val="lt1">
                  <a:hueOff val="0"/>
                  <a:satOff val="0"/>
                  <a:lumOff val="0"/>
                  <a:alphaOff val="0"/>
                </a:schemeClr>
              </a:solidFill>
              <a:round/>
            </a:ln>
          </p:spPr>
          <p:style>
            <a:lnRef idx="2"/>
            <a:fillRef idx="0"/>
            <a:effectRef idx="0"/>
            <a:fontRef idx="minor"/>
          </p:style>
          <p:txBody>
            <a:bodyPr lIns="228600" rIns="228600" tIns="114480" bIns="114480" anchor="ctr">
              <a:noAutofit/>
            </a:bodyPr>
            <a:p>
              <a:pPr algn="ctr">
                <a:lnSpc>
                  <a:spcPct val="90000"/>
                </a:lnSpc>
                <a:spcAft>
                  <a:spcPts val="2100"/>
                </a:spcAft>
              </a:pPr>
              <a:r>
                <a:rPr b="0" lang="en-GB" sz="6000" spc="-1" strike="noStrike">
                  <a:solidFill>
                    <a:srgbClr val="ffffff"/>
                  </a:solidFill>
                  <a:latin typeface="Source Sans Pro"/>
                  <a:ea typeface="Source Sans Pro"/>
                </a:rPr>
                <a:t>T</a:t>
              </a:r>
              <a:endParaRPr b="0" lang="en-GB" sz="6000" spc="-1" strike="noStrike">
                <a:latin typeface="Arial"/>
              </a:endParaRPr>
            </a:p>
          </p:txBody>
        </p:sp>
      </p:grpSp>
      <p:grpSp>
        <p:nvGrpSpPr>
          <p:cNvPr id="411" name="Group 13"/>
          <p:cNvGrpSpPr/>
          <p:nvPr/>
        </p:nvGrpSpPr>
        <p:grpSpPr>
          <a:xfrm>
            <a:off x="0" y="0"/>
            <a:ext cx="36000" cy="36000"/>
            <a:chOff x="0" y="0"/>
            <a:chExt cx="36000" cy="36000"/>
          </a:xfrm>
        </p:grpSpPr>
      </p:gr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2" name="TextShape 1"/>
          <p:cNvSpPr txBox="1"/>
          <p:nvPr/>
        </p:nvSpPr>
        <p:spPr>
          <a:xfrm>
            <a:off x="429840" y="0"/>
            <a:ext cx="8522640" cy="791280"/>
          </a:xfrm>
          <a:prstGeom prst="rect">
            <a:avLst/>
          </a:prstGeom>
          <a:solidFill>
            <a:srgbClr val="ccb400"/>
          </a:solidFill>
          <a:ln>
            <a:noFill/>
          </a:ln>
        </p:spPr>
        <p:txBody>
          <a:bodyPr anchor="ctr">
            <a:normAutofit fontScale="49000"/>
          </a:bodyPr>
          <a:p>
            <a:pPr algn="ctr">
              <a:lnSpc>
                <a:spcPct val="100000"/>
              </a:lnSpc>
            </a:pPr>
            <a:r>
              <a:rPr b="0" lang="en-US" sz="4400" spc="-1" strike="noStrike">
                <a:solidFill>
                  <a:srgbClr val="000000"/>
                </a:solidFill>
                <a:latin typeface="Calibri"/>
              </a:rPr>
              <a:t>Pam: Brainstorming SMART Action Steps</a:t>
            </a:r>
            <a:endParaRPr b="0" lang="en-US" sz="4400" spc="-1" strike="noStrike">
              <a:solidFill>
                <a:srgbClr val="000000"/>
              </a:solidFill>
              <a:latin typeface="Arial"/>
            </a:endParaRPr>
          </a:p>
        </p:txBody>
      </p:sp>
      <p:sp>
        <p:nvSpPr>
          <p:cNvPr id="413" name="TextShape 2"/>
          <p:cNvSpPr txBox="1"/>
          <p:nvPr/>
        </p:nvSpPr>
        <p:spPr>
          <a:xfrm>
            <a:off x="457200" y="887040"/>
            <a:ext cx="8229240" cy="5799960"/>
          </a:xfrm>
          <a:prstGeom prst="rect">
            <a:avLst/>
          </a:prstGeom>
          <a:noFill/>
          <a:ln>
            <a:noFill/>
          </a:ln>
        </p:spPr>
        <p:txBody>
          <a:bodyPr>
            <a:normAutofit fontScale="91000"/>
          </a:bodyPr>
          <a:p>
            <a:pPr marL="343080" indent="-342720">
              <a:lnSpc>
                <a:spcPct val="100000"/>
              </a:lnSpc>
              <a:spcBef>
                <a:spcPts val="360"/>
              </a:spcBef>
            </a:pPr>
            <a:r>
              <a:rPr b="0" lang="en-US" sz="1800" spc="-1" strike="noStrike" u="sng">
                <a:solidFill>
                  <a:srgbClr val="000000"/>
                </a:solidFill>
                <a:uFillTx/>
                <a:latin typeface="Source Sans Pro"/>
                <a:ea typeface="Source Sans Pro"/>
              </a:rPr>
              <a:t>Decrease refined carbohydrates</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Eat oats (rather than cereal/toast) for breakfast  3 times per week</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Swap lunchtime sandwich for a homemade salad with legumes 3 times per week  </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u="sng">
                <a:solidFill>
                  <a:srgbClr val="000000"/>
                </a:solidFill>
                <a:uFillTx/>
                <a:latin typeface="Source Sans Pro"/>
                <a:ea typeface="Source Sans Pro"/>
              </a:rPr>
              <a:t>Increase veg &amp; fruit</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Eat 3 portions of veg/salad with dinner 5 times per week</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Have a piece of fruit for an afternoon snack 5 times per week</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u="sng">
                <a:solidFill>
                  <a:srgbClr val="000000"/>
                </a:solidFill>
                <a:uFillTx/>
                <a:latin typeface="Source Sans Pro"/>
                <a:ea typeface="Source Sans Pro"/>
              </a:rPr>
              <a:t>Decrease alcohol</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Drink no more than 2 drinks per day</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Have  4 alcohol-free days per week</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u="sng">
                <a:solidFill>
                  <a:srgbClr val="000000"/>
                </a:solidFill>
                <a:uFillTx/>
                <a:latin typeface="Source Sans Pro"/>
                <a:ea typeface="Source Sans Pro"/>
              </a:rPr>
              <a:t>Improve sleep</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Turn off mobile phone by 9pm 6 nights per week</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Switch off light  by 10pm 4 nights per week</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u="sng">
                <a:solidFill>
                  <a:srgbClr val="000000"/>
                </a:solidFill>
                <a:uFillTx/>
                <a:latin typeface="Source Sans Pro"/>
                <a:ea typeface="Source Sans Pro"/>
              </a:rPr>
              <a:t>Start regular exercise</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Walk for 30 minutes 4 times per week</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Do Parkrun 3 times per month</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u="sng">
                <a:solidFill>
                  <a:srgbClr val="000000"/>
                </a:solidFill>
                <a:uFillTx/>
                <a:latin typeface="Source Sans Pro"/>
                <a:ea typeface="Source Sans Pro"/>
              </a:rPr>
              <a:t>Start a stress-relief activity</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Use a meditation app e.g. Headspace </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Join a yoga class once per week</a:t>
            </a:r>
            <a:endParaRPr b="0" lang="en-US" sz="1800" spc="-1" strike="noStrike">
              <a:solidFill>
                <a:srgbClr val="000000"/>
              </a:solidFill>
              <a:latin typeface="Calibri"/>
            </a:endParaRPr>
          </a:p>
          <a:p>
            <a:pPr>
              <a:lnSpc>
                <a:spcPct val="100000"/>
              </a:lnSpc>
              <a:spcBef>
                <a:spcPts val="641"/>
              </a:spcBef>
            </a:pPr>
            <a:endParaRPr b="0" lang="en-US"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4" name="TextShape 1"/>
          <p:cNvSpPr txBox="1"/>
          <p:nvPr/>
        </p:nvSpPr>
        <p:spPr>
          <a:xfrm>
            <a:off x="429840" y="0"/>
            <a:ext cx="8522640" cy="845640"/>
          </a:xfrm>
          <a:prstGeom prst="rect">
            <a:avLst/>
          </a:prstGeom>
          <a:solidFill>
            <a:srgbClr val="d16349"/>
          </a:solidFill>
          <a:ln>
            <a:noFill/>
          </a:ln>
        </p:spPr>
        <p:txBody>
          <a:bodyPr anchor="ctr">
            <a:normAutofit/>
          </a:bodyPr>
          <a:p>
            <a:pPr algn="ctr">
              <a:lnSpc>
                <a:spcPct val="100000"/>
              </a:lnSpc>
            </a:pPr>
            <a:r>
              <a:rPr b="0" lang="en-US" sz="4400" spc="-1" strike="noStrike">
                <a:solidFill>
                  <a:srgbClr val="000000"/>
                </a:solidFill>
                <a:latin typeface="Calibri"/>
              </a:rPr>
              <a:t>Readiness to change 1 - 5</a:t>
            </a:r>
            <a:endParaRPr b="0" lang="en-US" sz="4400" spc="-1" strike="noStrike">
              <a:solidFill>
                <a:srgbClr val="000000"/>
              </a:solidFill>
              <a:latin typeface="Arial"/>
            </a:endParaRPr>
          </a:p>
        </p:txBody>
      </p:sp>
      <p:sp>
        <p:nvSpPr>
          <p:cNvPr id="415" name="TextShape 2"/>
          <p:cNvSpPr txBox="1"/>
          <p:nvPr/>
        </p:nvSpPr>
        <p:spPr>
          <a:xfrm>
            <a:off x="457200" y="887040"/>
            <a:ext cx="8229240" cy="5799960"/>
          </a:xfrm>
          <a:prstGeom prst="rect">
            <a:avLst/>
          </a:prstGeom>
          <a:noFill/>
          <a:ln>
            <a:noFill/>
          </a:ln>
        </p:spPr>
        <p:txBody>
          <a:bodyPr>
            <a:normAutofit fontScale="91000"/>
          </a:bodyPr>
          <a:p>
            <a:pPr marL="343080" indent="-342720">
              <a:lnSpc>
                <a:spcPct val="100000"/>
              </a:lnSpc>
              <a:spcBef>
                <a:spcPts val="360"/>
              </a:spcBef>
            </a:pPr>
            <a:r>
              <a:rPr b="0" lang="en-US" sz="1800" spc="-1" strike="noStrike" u="sng">
                <a:solidFill>
                  <a:srgbClr val="000000"/>
                </a:solidFill>
                <a:uFillTx/>
                <a:latin typeface="Source Sans Pro"/>
                <a:ea typeface="Source Sans Pro"/>
              </a:rPr>
              <a:t>  </a:t>
            </a:r>
            <a:r>
              <a:rPr b="0" lang="en-US" sz="1800" spc="-1" strike="noStrike" u="sng">
                <a:solidFill>
                  <a:srgbClr val="000000"/>
                </a:solidFill>
                <a:uFillTx/>
                <a:latin typeface="Source Sans Pro"/>
                <a:ea typeface="Source Sans Pro"/>
              </a:rPr>
              <a:t>Decrease refined carbohydrates</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5   Eat oats (rather than cereal/toast) for breakfast  3 times per week</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3  Swap lunchtime sandwich for a homemade salad with beans 3 times per week  </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u="sng">
                <a:solidFill>
                  <a:srgbClr val="000000"/>
                </a:solidFill>
                <a:uFillTx/>
                <a:latin typeface="Source Sans Pro"/>
                <a:ea typeface="Source Sans Pro"/>
              </a:rPr>
              <a:t>  </a:t>
            </a:r>
            <a:r>
              <a:rPr b="0" lang="en-US" sz="1800" spc="-1" strike="noStrike" u="sng">
                <a:solidFill>
                  <a:srgbClr val="000000"/>
                </a:solidFill>
                <a:uFillTx/>
                <a:latin typeface="Source Sans Pro"/>
                <a:ea typeface="Source Sans Pro"/>
              </a:rPr>
              <a:t>Increase veg &amp; fruit</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3   Eat 3 portions of veg/salad with dinner 5 times per week</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5   Have a piece of fruit for an afternoon snack 5 times per week</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u="sng">
                <a:solidFill>
                  <a:srgbClr val="000000"/>
                </a:solidFill>
                <a:uFillTx/>
                <a:latin typeface="Source Sans Pro"/>
                <a:ea typeface="Source Sans Pro"/>
              </a:rPr>
              <a:t>  </a:t>
            </a:r>
            <a:r>
              <a:rPr b="0" lang="en-US" sz="1800" spc="-1" strike="noStrike" u="sng">
                <a:solidFill>
                  <a:srgbClr val="000000"/>
                </a:solidFill>
                <a:uFillTx/>
                <a:latin typeface="Source Sans Pro"/>
                <a:ea typeface="Source Sans Pro"/>
              </a:rPr>
              <a:t>Decrease alcohol</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2   Drink no more than 2 drinks per day</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5   Have  4 alcohol-free days per week</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u="sng">
                <a:solidFill>
                  <a:srgbClr val="000000"/>
                </a:solidFill>
                <a:uFillTx/>
                <a:latin typeface="Source Sans Pro"/>
                <a:ea typeface="Source Sans Pro"/>
              </a:rPr>
              <a:t>  </a:t>
            </a:r>
            <a:r>
              <a:rPr b="0" lang="en-US" sz="1800" spc="-1" strike="noStrike" u="sng">
                <a:solidFill>
                  <a:srgbClr val="000000"/>
                </a:solidFill>
                <a:uFillTx/>
                <a:latin typeface="Source Sans Pro"/>
                <a:ea typeface="Source Sans Pro"/>
              </a:rPr>
              <a:t>Improve sleep</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2   Turn off mobile phone by 9pm 6 nights per week</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5   Switch off light  by 10pm 4 nights per week</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u="sng">
                <a:solidFill>
                  <a:srgbClr val="000000"/>
                </a:solidFill>
                <a:uFillTx/>
                <a:latin typeface="Source Sans Pro"/>
                <a:ea typeface="Source Sans Pro"/>
              </a:rPr>
              <a:t>  </a:t>
            </a:r>
            <a:r>
              <a:rPr b="0" lang="en-US" sz="1800" spc="-1" strike="noStrike" u="sng">
                <a:solidFill>
                  <a:srgbClr val="000000"/>
                </a:solidFill>
                <a:uFillTx/>
                <a:latin typeface="Source Sans Pro"/>
                <a:ea typeface="Source Sans Pro"/>
              </a:rPr>
              <a:t>Start regular exercise</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5   Walk for 30 minutes 4 times per week</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1  Do Parkrun 3 times per month</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u="sng">
                <a:solidFill>
                  <a:srgbClr val="000000"/>
                </a:solidFill>
                <a:uFillTx/>
                <a:latin typeface="Source Sans Pro"/>
                <a:ea typeface="Source Sans Pro"/>
              </a:rPr>
              <a:t>  </a:t>
            </a:r>
            <a:r>
              <a:rPr b="0" lang="en-US" sz="1800" spc="-1" strike="noStrike" u="sng">
                <a:solidFill>
                  <a:srgbClr val="000000"/>
                </a:solidFill>
                <a:uFillTx/>
                <a:latin typeface="Source Sans Pro"/>
                <a:ea typeface="Source Sans Pro"/>
              </a:rPr>
              <a:t>Start a stress-relief activity</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5   Use a meditation app e.g. Headspace for 10 minutes, 4 times per week</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2  Join a yoga class once per week</a:t>
            </a:r>
            <a:endParaRPr b="0" lang="en-US" sz="1800" spc="-1" strike="noStrike">
              <a:solidFill>
                <a:srgbClr val="000000"/>
              </a:solidFill>
              <a:latin typeface="Calibri"/>
            </a:endParaRPr>
          </a:p>
          <a:p>
            <a:pPr>
              <a:lnSpc>
                <a:spcPct val="100000"/>
              </a:lnSpc>
              <a:spcBef>
                <a:spcPts val="641"/>
              </a:spcBef>
            </a:pPr>
            <a:endParaRPr b="0" lang="en-US"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6" name="TextShape 1"/>
          <p:cNvSpPr txBox="1"/>
          <p:nvPr/>
        </p:nvSpPr>
        <p:spPr>
          <a:xfrm>
            <a:off x="429840" y="0"/>
            <a:ext cx="8522640" cy="545400"/>
          </a:xfrm>
          <a:prstGeom prst="rect">
            <a:avLst/>
          </a:prstGeom>
          <a:solidFill>
            <a:srgbClr val="8fb08c"/>
          </a:solidFill>
          <a:ln>
            <a:noFill/>
          </a:ln>
        </p:spPr>
        <p:txBody>
          <a:bodyPr anchor="ctr">
            <a:normAutofit fontScale="69000"/>
          </a:bodyPr>
          <a:p>
            <a:pPr algn="ctr">
              <a:lnSpc>
                <a:spcPct val="100000"/>
              </a:lnSpc>
            </a:pPr>
            <a:r>
              <a:rPr b="0" lang="en-US" sz="3600" spc="-1" strike="noStrike">
                <a:solidFill>
                  <a:srgbClr val="000000"/>
                </a:solidFill>
                <a:latin typeface="Source Sans Pro"/>
                <a:ea typeface="Source Sans Pro"/>
              </a:rPr>
              <a:t>Finalising action steps</a:t>
            </a:r>
            <a:endParaRPr b="0" lang="en-US" sz="3600" spc="-1" strike="noStrike">
              <a:solidFill>
                <a:srgbClr val="000000"/>
              </a:solidFill>
              <a:latin typeface="Arial"/>
            </a:endParaRPr>
          </a:p>
        </p:txBody>
      </p:sp>
      <p:sp>
        <p:nvSpPr>
          <p:cNvPr id="417" name="TextShape 2"/>
          <p:cNvSpPr txBox="1"/>
          <p:nvPr/>
        </p:nvSpPr>
        <p:spPr>
          <a:xfrm>
            <a:off x="538920" y="532440"/>
            <a:ext cx="8229240" cy="5513400"/>
          </a:xfrm>
          <a:prstGeom prst="rect">
            <a:avLst/>
          </a:prstGeom>
          <a:noFill/>
          <a:ln>
            <a:noFill/>
          </a:ln>
        </p:spPr>
        <p:txBody>
          <a:bodyPr>
            <a:normAutofit fontScale="85000"/>
          </a:bodyPr>
          <a:p>
            <a:pPr marL="343080" indent="-342720">
              <a:lnSpc>
                <a:spcPct val="100000"/>
              </a:lnSpc>
              <a:spcBef>
                <a:spcPts val="360"/>
              </a:spcBef>
            </a:pPr>
            <a:r>
              <a:rPr b="0" lang="en-US" sz="1800" spc="-1" strike="noStrike" u="sng">
                <a:solidFill>
                  <a:srgbClr val="000000"/>
                </a:solidFill>
                <a:uFillTx/>
                <a:latin typeface="Source Sans Pro"/>
                <a:ea typeface="Source Sans Pro"/>
              </a:rPr>
              <a:t>  </a:t>
            </a:r>
            <a:r>
              <a:rPr b="0" lang="en-US" sz="1800" spc="-1" strike="noStrike" u="sng">
                <a:solidFill>
                  <a:srgbClr val="000000"/>
                </a:solidFill>
                <a:uFillTx/>
                <a:latin typeface="Source Sans Pro"/>
                <a:ea typeface="Source Sans Pro"/>
              </a:rPr>
              <a:t>Decrease refined carbohydrates</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b050"/>
                </a:solidFill>
                <a:latin typeface="Source Sans Pro"/>
                <a:ea typeface="Source Sans Pro"/>
              </a:rPr>
              <a:t>5  Eat oats (rather than cereal/toast) for breakfast  3 times per week</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3 Swap lunchtime sandwich for a homemade salad with beans 3 times per week  </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u="sng">
                <a:solidFill>
                  <a:srgbClr val="000000"/>
                </a:solidFill>
                <a:uFillTx/>
                <a:latin typeface="Source Sans Pro"/>
                <a:ea typeface="Source Sans Pro"/>
              </a:rPr>
              <a:t>  </a:t>
            </a:r>
            <a:r>
              <a:rPr b="0" lang="en-US" sz="1800" spc="-1" strike="noStrike" u="sng">
                <a:solidFill>
                  <a:srgbClr val="000000"/>
                </a:solidFill>
                <a:uFillTx/>
                <a:latin typeface="Source Sans Pro"/>
                <a:ea typeface="Source Sans Pro"/>
              </a:rPr>
              <a:t>Increase veg &amp; fruit</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3  Eat 3 portions of veg/salad with dinner 5 times per week</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b050"/>
                </a:solidFill>
                <a:latin typeface="Source Sans Pro"/>
                <a:ea typeface="Source Sans Pro"/>
              </a:rPr>
              <a:t>5 Have a piece of fruit for an afternoon snack 5 times per week</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u="sng">
                <a:solidFill>
                  <a:srgbClr val="000000"/>
                </a:solidFill>
                <a:uFillTx/>
                <a:latin typeface="Source Sans Pro"/>
                <a:ea typeface="Source Sans Pro"/>
              </a:rPr>
              <a:t>  </a:t>
            </a:r>
            <a:r>
              <a:rPr b="0" lang="en-US" sz="1800" spc="-1" strike="noStrike" u="sng">
                <a:solidFill>
                  <a:srgbClr val="000000"/>
                </a:solidFill>
                <a:uFillTx/>
                <a:latin typeface="Source Sans Pro"/>
                <a:ea typeface="Source Sans Pro"/>
              </a:rPr>
              <a:t>Decrease alcohol</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2  Drink no more than 2 drinks per day</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b050"/>
                </a:solidFill>
                <a:latin typeface="Source Sans Pro"/>
                <a:ea typeface="Source Sans Pro"/>
              </a:rPr>
              <a:t>5  Have  4 alcohol-free days per week</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u="sng">
                <a:solidFill>
                  <a:srgbClr val="000000"/>
                </a:solidFill>
                <a:uFillTx/>
                <a:latin typeface="Source Sans Pro"/>
                <a:ea typeface="Source Sans Pro"/>
              </a:rPr>
              <a:t>  </a:t>
            </a:r>
            <a:r>
              <a:rPr b="0" lang="en-US" sz="1800" spc="-1" strike="noStrike" u="sng">
                <a:solidFill>
                  <a:srgbClr val="000000"/>
                </a:solidFill>
                <a:uFillTx/>
                <a:latin typeface="Source Sans Pro"/>
                <a:ea typeface="Source Sans Pro"/>
              </a:rPr>
              <a:t>Improve sleep</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2  Turn off mobile phone by 9pm 6 nights per week</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b050"/>
                </a:solidFill>
                <a:latin typeface="Source Sans Pro"/>
                <a:ea typeface="Source Sans Pro"/>
              </a:rPr>
              <a:t>5  Switch off light  by 10pm 4 nights per week</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u="sng">
                <a:solidFill>
                  <a:srgbClr val="000000"/>
                </a:solidFill>
                <a:uFillTx/>
                <a:latin typeface="Source Sans Pro"/>
                <a:ea typeface="Source Sans Pro"/>
              </a:rPr>
              <a:t>  </a:t>
            </a:r>
            <a:r>
              <a:rPr b="0" lang="en-US" sz="1800" spc="-1" strike="noStrike" u="sng">
                <a:solidFill>
                  <a:srgbClr val="000000"/>
                </a:solidFill>
                <a:uFillTx/>
                <a:latin typeface="Source Sans Pro"/>
                <a:ea typeface="Source Sans Pro"/>
              </a:rPr>
              <a:t>Start regular exercise</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b050"/>
                </a:solidFill>
                <a:latin typeface="Source Sans Pro"/>
                <a:ea typeface="Source Sans Pro"/>
              </a:rPr>
              <a:t>5  Walk for 30 minutes 4 times per week</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1 Do Parkrun 3 times per month</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u="sng">
                <a:solidFill>
                  <a:srgbClr val="000000"/>
                </a:solidFill>
                <a:uFillTx/>
                <a:latin typeface="Source Sans Pro"/>
                <a:ea typeface="Source Sans Pro"/>
              </a:rPr>
              <a:t>  </a:t>
            </a:r>
            <a:r>
              <a:rPr b="0" lang="en-US" sz="1800" spc="-1" strike="noStrike" u="sng">
                <a:solidFill>
                  <a:srgbClr val="000000"/>
                </a:solidFill>
                <a:uFillTx/>
                <a:latin typeface="Source Sans Pro"/>
                <a:ea typeface="Source Sans Pro"/>
              </a:rPr>
              <a:t>Start a stress-relief activity</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b050"/>
                </a:solidFill>
                <a:latin typeface="Source Sans Pro"/>
                <a:ea typeface="Source Sans Pro"/>
              </a:rPr>
              <a:t>5  Use a meditation app e.g. Headspace for 10 minutes, 4 times per week</a:t>
            </a:r>
            <a:endParaRPr b="0" lang="en-US" sz="1800" spc="-1" strike="noStrike">
              <a:solidFill>
                <a:srgbClr val="000000"/>
              </a:solidFill>
              <a:latin typeface="Calibri"/>
            </a:endParaRPr>
          </a:p>
          <a:p>
            <a:pPr marL="343080" indent="-342720">
              <a:lnSpc>
                <a:spcPct val="100000"/>
              </a:lnSpc>
              <a:spcBef>
                <a:spcPts val="360"/>
              </a:spcBef>
            </a:pPr>
            <a:r>
              <a:rPr b="0" lang="en-US" sz="1800" spc="-1" strike="noStrike">
                <a:solidFill>
                  <a:srgbClr val="000000"/>
                </a:solidFill>
                <a:latin typeface="Source Sans Pro"/>
                <a:ea typeface="Source Sans Pro"/>
              </a:rPr>
              <a:t>2 Join a yoga class once per week</a:t>
            </a:r>
            <a:endParaRPr b="0" lang="en-US" sz="1800" spc="-1" strike="noStrike">
              <a:solidFill>
                <a:srgbClr val="000000"/>
              </a:solidFill>
              <a:latin typeface="Calibri"/>
            </a:endParaRPr>
          </a:p>
          <a:p>
            <a:pPr>
              <a:lnSpc>
                <a:spcPct val="100000"/>
              </a:lnSpc>
              <a:spcBef>
                <a:spcPts val="641"/>
              </a:spcBef>
            </a:pPr>
            <a:endParaRPr b="0" lang="en-US" sz="1800" spc="-1" strike="noStrike">
              <a:solidFill>
                <a:srgbClr val="000000"/>
              </a:solidFill>
              <a:latin typeface="Calibri"/>
            </a:endParaRPr>
          </a:p>
        </p:txBody>
      </p:sp>
      <p:sp>
        <p:nvSpPr>
          <p:cNvPr id="418" name="CustomShape 3"/>
          <p:cNvSpPr/>
          <p:nvPr/>
        </p:nvSpPr>
        <p:spPr>
          <a:xfrm>
            <a:off x="423000" y="6167880"/>
            <a:ext cx="8502120" cy="456120"/>
          </a:xfrm>
          <a:prstGeom prst="rect">
            <a:avLst/>
          </a:prstGeom>
          <a:solidFill>
            <a:schemeClr val="accent5">
              <a:lumMod val="60000"/>
              <a:lumOff val="40000"/>
            </a:schemeClr>
          </a:solidFill>
          <a:ln>
            <a:noFill/>
          </a:ln>
        </p:spPr>
        <p:style>
          <a:lnRef idx="0"/>
          <a:fillRef idx="0"/>
          <a:effectRef idx="0"/>
          <a:fontRef idx="minor"/>
        </p:style>
        <p:txBody>
          <a:bodyPr lIns="90000" rIns="90000" tIns="45000" bIns="45000">
            <a:spAutoFit/>
          </a:bodyPr>
          <a:p>
            <a:pPr>
              <a:lnSpc>
                <a:spcPct val="100000"/>
              </a:lnSpc>
            </a:pPr>
            <a:r>
              <a:rPr b="0" lang="en-GB" sz="2400" spc="-1" strike="noStrike">
                <a:solidFill>
                  <a:srgbClr val="000000"/>
                </a:solidFill>
                <a:latin typeface="Source Sans Pro"/>
                <a:ea typeface="Source Sans Pro"/>
              </a:rPr>
              <a:t>Start small. 3-5 nutrition and non-nutrition action steps. </a:t>
            </a:r>
            <a:endParaRPr b="0" lang="en-GB" sz="24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9" name="TextShape 1"/>
          <p:cNvSpPr txBox="1"/>
          <p:nvPr/>
        </p:nvSpPr>
        <p:spPr>
          <a:xfrm>
            <a:off x="525600" y="0"/>
            <a:ext cx="8229240" cy="1142640"/>
          </a:xfrm>
          <a:prstGeom prst="rect">
            <a:avLst/>
          </a:prstGeom>
          <a:noFill/>
          <a:ln>
            <a:noFill/>
          </a:ln>
        </p:spPr>
        <p:txBody>
          <a:bodyPr anchor="ctr">
            <a:noAutofit/>
          </a:bodyPr>
          <a:p>
            <a:pPr algn="ctr">
              <a:lnSpc>
                <a:spcPct val="100000"/>
              </a:lnSpc>
            </a:pPr>
            <a:r>
              <a:rPr b="0" lang="en-US" sz="4400" spc="-1" strike="noStrike">
                <a:solidFill>
                  <a:srgbClr val="000000"/>
                </a:solidFill>
                <a:latin typeface="Calibri"/>
              </a:rPr>
              <a:t>Exploring </a:t>
            </a:r>
            <a:r>
              <a:rPr b="0" lang="en-US" sz="4400" spc="-1" strike="noStrike">
                <a:solidFill>
                  <a:srgbClr val="000000"/>
                </a:solidFill>
                <a:latin typeface="Source Sans Pro"/>
                <a:ea typeface="Source Sans Pro"/>
              </a:rPr>
              <a:t>barriers</a:t>
            </a:r>
            <a:r>
              <a:rPr b="0" lang="en-US" sz="4400" spc="-1" strike="noStrike">
                <a:solidFill>
                  <a:srgbClr val="000000"/>
                </a:solidFill>
                <a:latin typeface="Calibri"/>
                <a:ea typeface="Source Sans Pro"/>
              </a:rPr>
              <a:t> and motivators</a:t>
            </a:r>
            <a:endParaRPr b="0" lang="en-US" sz="4400" spc="-1" strike="noStrike">
              <a:solidFill>
                <a:srgbClr val="000000"/>
              </a:solidFill>
              <a:latin typeface="Arial"/>
            </a:endParaRPr>
          </a:p>
        </p:txBody>
      </p:sp>
      <p:grpSp>
        <p:nvGrpSpPr>
          <p:cNvPr id="420" name="Group 2"/>
          <p:cNvGrpSpPr/>
          <p:nvPr/>
        </p:nvGrpSpPr>
        <p:grpSpPr>
          <a:xfrm>
            <a:off x="720" y="1270440"/>
            <a:ext cx="4993200" cy="4316040"/>
            <a:chOff x="720" y="1270440"/>
            <a:chExt cx="4993200" cy="4316040"/>
          </a:xfrm>
        </p:grpSpPr>
        <p:sp>
          <p:nvSpPr>
            <p:cNvPr id="421" name="CustomShape 3"/>
            <p:cNvSpPr/>
            <p:nvPr/>
          </p:nvSpPr>
          <p:spPr>
            <a:xfrm>
              <a:off x="1778040" y="1270440"/>
              <a:ext cx="1438560" cy="934920"/>
            </a:xfrm>
            <a:prstGeom prst="roundRect">
              <a:avLst>
                <a:gd name="adj" fmla="val 16667"/>
              </a:avLst>
            </a:prstGeom>
            <a:solidFill>
              <a:schemeClr val="accent2">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60840" rIns="60840" tIns="60840" bIns="60840" anchor="ctr">
              <a:noAutofit/>
            </a:bodyPr>
            <a:p>
              <a:pPr algn="ctr">
                <a:lnSpc>
                  <a:spcPct val="90000"/>
                </a:lnSpc>
                <a:spcAft>
                  <a:spcPts val="561"/>
                </a:spcAft>
              </a:pPr>
              <a:r>
                <a:rPr b="0" lang="en-GB" sz="1600" spc="-1" strike="noStrike">
                  <a:solidFill>
                    <a:srgbClr val="ffffff"/>
                  </a:solidFill>
                  <a:latin typeface="Calibri"/>
                </a:rPr>
                <a:t>Physical health</a:t>
              </a:r>
              <a:endParaRPr b="0" lang="en-GB" sz="1600" spc="-1" strike="noStrike">
                <a:latin typeface="Arial"/>
              </a:endParaRPr>
            </a:p>
          </p:txBody>
        </p:sp>
        <p:sp>
          <p:nvSpPr>
            <p:cNvPr id="422" name="CustomShape 4"/>
            <p:cNvSpPr/>
            <p:nvPr/>
          </p:nvSpPr>
          <p:spPr>
            <a:xfrm>
              <a:off x="628560" y="1738440"/>
              <a:ext cx="3737520" cy="3737520"/>
            </a:xfrm>
            <a:custGeom>
              <a:avLst/>
              <a:gdLst/>
              <a:ahLst/>
              <a:rect l="l" t="t" r="r" b="b"/>
              <a:pathLst>
                <a:path w="2598016" h="1868882">
                  <a:moveTo>
                    <a:pt x="2598309" y="148209"/>
                  </a:moveTo>
                </a:path>
              </a:pathLst>
            </a:custGeom>
            <a:noFill/>
            <a:ln>
              <a:solidFill>
                <a:schemeClr val="accent2">
                  <a:hueOff val="0"/>
                  <a:satOff val="0"/>
                  <a:lumOff val="0"/>
                  <a:alphaOff val="0"/>
                </a:schemeClr>
              </a:solidFill>
              <a:round/>
            </a:ln>
          </p:spPr>
          <p:style>
            <a:lnRef idx="1"/>
            <a:fillRef idx="0"/>
            <a:effectRef idx="0"/>
            <a:fontRef idx="minor"/>
          </p:style>
        </p:sp>
        <p:sp>
          <p:nvSpPr>
            <p:cNvPr id="423" name="CustomShape 5"/>
            <p:cNvSpPr/>
            <p:nvPr/>
          </p:nvSpPr>
          <p:spPr>
            <a:xfrm>
              <a:off x="3555360" y="2562120"/>
              <a:ext cx="1438560" cy="934920"/>
            </a:xfrm>
            <a:prstGeom prst="roundRect">
              <a:avLst>
                <a:gd name="adj" fmla="val 16667"/>
              </a:avLst>
            </a:prstGeom>
            <a:solidFill>
              <a:schemeClr val="accent2">
                <a:hueOff val="1932342"/>
                <a:satOff val="-20663"/>
                <a:lumOff val="5392"/>
                <a:alphaOff val="0"/>
              </a:schemeClr>
            </a:solidFill>
            <a:ln>
              <a:solidFill>
                <a:schemeClr val="lt1">
                  <a:hueOff val="0"/>
                  <a:satOff val="0"/>
                  <a:lumOff val="0"/>
                  <a:alphaOff val="0"/>
                </a:schemeClr>
              </a:solidFill>
              <a:round/>
            </a:ln>
          </p:spPr>
          <p:style>
            <a:lnRef idx="2"/>
            <a:fillRef idx="0"/>
            <a:effectRef idx="0"/>
            <a:fontRef idx="minor"/>
          </p:style>
          <p:txBody>
            <a:bodyPr lIns="60840" rIns="60840" tIns="60840" bIns="60840" anchor="ctr">
              <a:noAutofit/>
            </a:bodyPr>
            <a:p>
              <a:pPr algn="ctr">
                <a:lnSpc>
                  <a:spcPct val="90000"/>
                </a:lnSpc>
                <a:spcAft>
                  <a:spcPts val="561"/>
                </a:spcAft>
              </a:pPr>
              <a:r>
                <a:rPr b="0" lang="en-GB" sz="1600" spc="-1" strike="noStrike">
                  <a:solidFill>
                    <a:srgbClr val="ffffff"/>
                  </a:solidFill>
                  <a:latin typeface="Calibri"/>
                </a:rPr>
                <a:t>Emotional health</a:t>
              </a:r>
              <a:endParaRPr b="0" lang="en-GB" sz="1600" spc="-1" strike="noStrike">
                <a:latin typeface="Arial"/>
              </a:endParaRPr>
            </a:p>
          </p:txBody>
        </p:sp>
        <p:sp>
          <p:nvSpPr>
            <p:cNvPr id="424" name="CustomShape 6"/>
            <p:cNvSpPr/>
            <p:nvPr/>
          </p:nvSpPr>
          <p:spPr>
            <a:xfrm>
              <a:off x="628560" y="1738440"/>
              <a:ext cx="3737520" cy="3737520"/>
            </a:xfrm>
            <a:custGeom>
              <a:avLst/>
              <a:gdLst/>
              <a:ahLst/>
              <a:rect l="l" t="t" r="r" b="b"/>
              <a:pathLst>
                <a:path w="3734908" h="1868878">
                  <a:moveTo>
                    <a:pt x="3735265" y="1771015"/>
                  </a:moveTo>
                </a:path>
              </a:pathLst>
            </a:custGeom>
            <a:noFill/>
            <a:ln>
              <a:solidFill>
                <a:schemeClr val="accent2">
                  <a:hueOff val="1932342"/>
                  <a:satOff val="-20663"/>
                  <a:lumOff val="5392"/>
                  <a:alphaOff val="0"/>
                </a:schemeClr>
              </a:solidFill>
              <a:round/>
            </a:ln>
          </p:spPr>
          <p:style>
            <a:lnRef idx="1"/>
            <a:fillRef idx="0"/>
            <a:effectRef idx="0"/>
            <a:fontRef idx="minor"/>
          </p:style>
        </p:sp>
        <p:sp>
          <p:nvSpPr>
            <p:cNvPr id="425" name="CustomShape 7"/>
            <p:cNvSpPr/>
            <p:nvPr/>
          </p:nvSpPr>
          <p:spPr>
            <a:xfrm>
              <a:off x="2876400" y="4651560"/>
              <a:ext cx="1438560" cy="934920"/>
            </a:xfrm>
            <a:prstGeom prst="roundRect">
              <a:avLst>
                <a:gd name="adj" fmla="val 16667"/>
              </a:avLst>
            </a:prstGeom>
            <a:solidFill>
              <a:schemeClr val="accent2">
                <a:hueOff val="3864684"/>
                <a:satOff val="-41326"/>
                <a:lumOff val="10784"/>
                <a:alphaOff val="0"/>
              </a:schemeClr>
            </a:solidFill>
            <a:ln>
              <a:solidFill>
                <a:schemeClr val="lt1">
                  <a:hueOff val="0"/>
                  <a:satOff val="0"/>
                  <a:lumOff val="0"/>
                  <a:alphaOff val="0"/>
                </a:schemeClr>
              </a:solidFill>
              <a:round/>
            </a:ln>
          </p:spPr>
          <p:style>
            <a:lnRef idx="2"/>
            <a:fillRef idx="0"/>
            <a:effectRef idx="0"/>
            <a:fontRef idx="minor"/>
          </p:style>
          <p:txBody>
            <a:bodyPr lIns="60840" rIns="60840" tIns="60840" bIns="60840" anchor="ctr">
              <a:noAutofit/>
            </a:bodyPr>
            <a:p>
              <a:pPr algn="ctr">
                <a:lnSpc>
                  <a:spcPct val="90000"/>
                </a:lnSpc>
                <a:spcAft>
                  <a:spcPts val="561"/>
                </a:spcAft>
              </a:pPr>
              <a:r>
                <a:rPr b="0" lang="en-GB" sz="1600" spc="-1" strike="noStrike">
                  <a:solidFill>
                    <a:srgbClr val="ffffff"/>
                  </a:solidFill>
                  <a:latin typeface="Calibri"/>
                </a:rPr>
                <a:t>Improvement in relationships</a:t>
              </a:r>
              <a:endParaRPr b="0" lang="en-GB" sz="1600" spc="-1" strike="noStrike">
                <a:latin typeface="Arial"/>
              </a:endParaRPr>
            </a:p>
          </p:txBody>
        </p:sp>
        <p:sp>
          <p:nvSpPr>
            <p:cNvPr id="426" name="CustomShape 8"/>
            <p:cNvSpPr/>
            <p:nvPr/>
          </p:nvSpPr>
          <p:spPr>
            <a:xfrm>
              <a:off x="628560" y="1738440"/>
              <a:ext cx="3737520" cy="3737520"/>
            </a:xfrm>
            <a:custGeom>
              <a:avLst/>
              <a:gdLst/>
              <a:ahLst/>
              <a:rect l="l" t="t" r="r" b="b"/>
              <a:pathLst>
                <a:path w="2240425" h="3700495">
                  <a:moveTo>
                    <a:pt x="2240504" y="3700518"/>
                  </a:moveTo>
                </a:path>
              </a:pathLst>
            </a:custGeom>
            <a:noFill/>
            <a:ln>
              <a:solidFill>
                <a:schemeClr val="accent2">
                  <a:hueOff val="3864684"/>
                  <a:satOff val="-41326"/>
                  <a:lumOff val="10784"/>
                  <a:alphaOff val="0"/>
                </a:schemeClr>
              </a:solidFill>
              <a:round/>
            </a:ln>
          </p:spPr>
          <p:style>
            <a:lnRef idx="1"/>
            <a:fillRef idx="0"/>
            <a:effectRef idx="0"/>
            <a:fontRef idx="minor"/>
          </p:style>
        </p:sp>
        <p:sp>
          <p:nvSpPr>
            <p:cNvPr id="427" name="CustomShape 9"/>
            <p:cNvSpPr/>
            <p:nvPr/>
          </p:nvSpPr>
          <p:spPr>
            <a:xfrm>
              <a:off x="679680" y="4651560"/>
              <a:ext cx="1438560" cy="934920"/>
            </a:xfrm>
            <a:prstGeom prst="roundRect">
              <a:avLst>
                <a:gd name="adj" fmla="val 16667"/>
              </a:avLst>
            </a:prstGeom>
            <a:solidFill>
              <a:schemeClr val="accent2">
                <a:hueOff val="5797025"/>
                <a:satOff val="-61990"/>
                <a:lumOff val="16177"/>
                <a:alphaOff val="0"/>
              </a:schemeClr>
            </a:solidFill>
            <a:ln>
              <a:solidFill>
                <a:schemeClr val="lt1">
                  <a:hueOff val="0"/>
                  <a:satOff val="0"/>
                  <a:lumOff val="0"/>
                  <a:alphaOff val="0"/>
                </a:schemeClr>
              </a:solidFill>
              <a:round/>
            </a:ln>
          </p:spPr>
          <p:style>
            <a:lnRef idx="2"/>
            <a:fillRef idx="0"/>
            <a:effectRef idx="0"/>
            <a:fontRef idx="minor"/>
          </p:style>
          <p:txBody>
            <a:bodyPr lIns="60840" rIns="60840" tIns="60840" bIns="60840" anchor="ctr">
              <a:noAutofit/>
            </a:bodyPr>
            <a:p>
              <a:pPr algn="ctr">
                <a:lnSpc>
                  <a:spcPct val="90000"/>
                </a:lnSpc>
                <a:spcAft>
                  <a:spcPts val="561"/>
                </a:spcAft>
              </a:pPr>
              <a:r>
                <a:rPr b="0" lang="en-GB" sz="1600" spc="-1" strike="noStrike">
                  <a:solidFill>
                    <a:srgbClr val="ffffff"/>
                  </a:solidFill>
                  <a:latin typeface="Calibri"/>
                </a:rPr>
                <a:t>Accountability to others</a:t>
              </a:r>
              <a:endParaRPr b="0" lang="en-GB" sz="1600" spc="-1" strike="noStrike">
                <a:latin typeface="Arial"/>
              </a:endParaRPr>
            </a:p>
          </p:txBody>
        </p:sp>
        <p:sp>
          <p:nvSpPr>
            <p:cNvPr id="428" name="CustomShape 10"/>
            <p:cNvSpPr/>
            <p:nvPr/>
          </p:nvSpPr>
          <p:spPr>
            <a:xfrm>
              <a:off x="628560" y="1738440"/>
              <a:ext cx="3737520" cy="3737520"/>
            </a:xfrm>
            <a:custGeom>
              <a:avLst/>
              <a:gdLst/>
              <a:ahLst/>
              <a:rect l="l" t="t" r="r" b="b"/>
              <a:pathLst>
                <a:path w="1868769" h="2903239">
                  <a:moveTo>
                    <a:pt x="312334" y="2903276"/>
                  </a:moveTo>
                </a:path>
              </a:pathLst>
            </a:custGeom>
            <a:noFill/>
            <a:ln>
              <a:solidFill>
                <a:schemeClr val="accent2">
                  <a:hueOff val="5797025"/>
                  <a:satOff val="-61990"/>
                  <a:lumOff val="16177"/>
                  <a:alphaOff val="0"/>
                </a:schemeClr>
              </a:solidFill>
              <a:round/>
            </a:ln>
          </p:spPr>
          <p:style>
            <a:lnRef idx="1"/>
            <a:fillRef idx="0"/>
            <a:effectRef idx="0"/>
            <a:fontRef idx="minor"/>
          </p:style>
        </p:sp>
        <p:sp>
          <p:nvSpPr>
            <p:cNvPr id="429" name="CustomShape 11"/>
            <p:cNvSpPr/>
            <p:nvPr/>
          </p:nvSpPr>
          <p:spPr>
            <a:xfrm>
              <a:off x="720" y="2562120"/>
              <a:ext cx="1438560" cy="934920"/>
            </a:xfrm>
            <a:prstGeom prst="roundRect">
              <a:avLst>
                <a:gd name="adj" fmla="val 16667"/>
              </a:avLst>
            </a:prstGeom>
            <a:solidFill>
              <a:schemeClr val="accent2">
                <a:hueOff val="7729367"/>
                <a:satOff val="-82653"/>
                <a:lumOff val="21569"/>
                <a:alphaOff val="0"/>
              </a:schemeClr>
            </a:solidFill>
            <a:ln>
              <a:solidFill>
                <a:schemeClr val="lt1">
                  <a:hueOff val="0"/>
                  <a:satOff val="0"/>
                  <a:lumOff val="0"/>
                  <a:alphaOff val="0"/>
                </a:schemeClr>
              </a:solidFill>
              <a:round/>
            </a:ln>
          </p:spPr>
          <p:style>
            <a:lnRef idx="2"/>
            <a:fillRef idx="0"/>
            <a:effectRef idx="0"/>
            <a:fontRef idx="minor"/>
          </p:style>
          <p:txBody>
            <a:bodyPr lIns="60840" rIns="60840" tIns="60840" bIns="60840" anchor="ctr">
              <a:noAutofit/>
            </a:bodyPr>
            <a:p>
              <a:pPr algn="ctr">
                <a:lnSpc>
                  <a:spcPct val="90000"/>
                </a:lnSpc>
                <a:spcAft>
                  <a:spcPts val="561"/>
                </a:spcAft>
              </a:pPr>
              <a:r>
                <a:rPr b="0" lang="en-GB" sz="1600" spc="-1" strike="noStrike">
                  <a:solidFill>
                    <a:srgbClr val="ffffff"/>
                  </a:solidFill>
                  <a:latin typeface="Calibri"/>
                </a:rPr>
                <a:t>Improved self esteem</a:t>
              </a:r>
              <a:endParaRPr b="0" lang="en-GB" sz="1600" spc="-1" strike="noStrike">
                <a:latin typeface="Arial"/>
              </a:endParaRPr>
            </a:p>
          </p:txBody>
        </p:sp>
        <p:sp>
          <p:nvSpPr>
            <p:cNvPr id="430" name="CustomShape 12"/>
            <p:cNvSpPr/>
            <p:nvPr/>
          </p:nvSpPr>
          <p:spPr>
            <a:xfrm>
              <a:off x="628560" y="1738440"/>
              <a:ext cx="3737520" cy="3737520"/>
            </a:xfrm>
            <a:custGeom>
              <a:avLst/>
              <a:gdLst/>
              <a:ahLst/>
              <a:rect l="l" t="t" r="r" b="b"/>
              <a:pathLst>
                <a:path w="1868701" h="1868882">
                  <a:moveTo>
                    <a:pt x="325620" y="814835"/>
                  </a:moveTo>
                </a:path>
              </a:pathLst>
            </a:custGeom>
            <a:noFill/>
            <a:ln>
              <a:solidFill>
                <a:schemeClr val="accent2">
                  <a:hueOff val="7729367"/>
                  <a:satOff val="-82653"/>
                  <a:lumOff val="21569"/>
                  <a:alphaOff val="0"/>
                </a:schemeClr>
              </a:solidFill>
              <a:round/>
            </a:ln>
          </p:spPr>
          <p:style>
            <a:lnRef idx="1"/>
            <a:fillRef idx="0"/>
            <a:effectRef idx="0"/>
            <a:fontRef idx="minor"/>
          </p:style>
        </p:sp>
      </p:grpSp>
      <p:grpSp>
        <p:nvGrpSpPr>
          <p:cNvPr id="431" name="Group 13"/>
          <p:cNvGrpSpPr/>
          <p:nvPr/>
        </p:nvGrpSpPr>
        <p:grpSpPr>
          <a:xfrm>
            <a:off x="0" y="0"/>
            <a:ext cx="36000" cy="36000"/>
            <a:chOff x="0" y="0"/>
            <a:chExt cx="36000" cy="36000"/>
          </a:xfrm>
        </p:grpSpPr>
      </p:grpSp>
      <p:sp>
        <p:nvSpPr>
          <p:cNvPr id="432" name="CustomShape 14"/>
          <p:cNvSpPr/>
          <p:nvPr/>
        </p:nvSpPr>
        <p:spPr>
          <a:xfrm>
            <a:off x="1525320" y="3425760"/>
            <a:ext cx="1973160" cy="5778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GB" sz="3200" spc="-1" strike="noStrike">
                <a:solidFill>
                  <a:srgbClr val="000000"/>
                </a:solidFill>
                <a:latin typeface="Source Sans Pro"/>
                <a:ea typeface="Source Sans Pro"/>
              </a:rPr>
              <a:t>Motivators</a:t>
            </a:r>
            <a:endParaRPr b="0" lang="en-GB" sz="3200" spc="-1" strike="noStrike">
              <a:latin typeface="Arial"/>
            </a:endParaRPr>
          </a:p>
        </p:txBody>
      </p:sp>
      <p:grpSp>
        <p:nvGrpSpPr>
          <p:cNvPr id="433" name="Group 15"/>
          <p:cNvGrpSpPr/>
          <p:nvPr/>
        </p:nvGrpSpPr>
        <p:grpSpPr>
          <a:xfrm>
            <a:off x="4417920" y="2757960"/>
            <a:ext cx="4675320" cy="4040640"/>
            <a:chOff x="4417920" y="2757960"/>
            <a:chExt cx="4675320" cy="4040640"/>
          </a:xfrm>
        </p:grpSpPr>
        <p:sp>
          <p:nvSpPr>
            <p:cNvPr id="434" name="CustomShape 16"/>
            <p:cNvSpPr/>
            <p:nvPr/>
          </p:nvSpPr>
          <p:spPr>
            <a:xfrm>
              <a:off x="6081480" y="2757960"/>
              <a:ext cx="1347840" cy="875880"/>
            </a:xfrm>
            <a:prstGeom prst="roundRect">
              <a:avLst>
                <a:gd name="adj" fmla="val 16667"/>
              </a:avLst>
            </a:prstGeom>
            <a:solidFill>
              <a:schemeClr val="accent1">
                <a:shade val="80000"/>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83880" rIns="83880" tIns="83880" bIns="83880" anchor="ctr">
              <a:noAutofit/>
            </a:bodyPr>
            <a:p>
              <a:pPr algn="ctr">
                <a:lnSpc>
                  <a:spcPct val="90000"/>
                </a:lnSpc>
                <a:spcAft>
                  <a:spcPts val="771"/>
                </a:spcAft>
              </a:pPr>
              <a:r>
                <a:rPr b="0" lang="en-GB" sz="2200" spc="-1" strike="noStrike">
                  <a:solidFill>
                    <a:srgbClr val="ffffff"/>
                  </a:solidFill>
                  <a:latin typeface="Calibri"/>
                </a:rPr>
                <a:t>Time </a:t>
              </a:r>
              <a:endParaRPr b="0" lang="en-GB" sz="2200" spc="-1" strike="noStrike">
                <a:latin typeface="Arial"/>
              </a:endParaRPr>
            </a:p>
          </p:txBody>
        </p:sp>
        <p:sp>
          <p:nvSpPr>
            <p:cNvPr id="435" name="CustomShape 17"/>
            <p:cNvSpPr/>
            <p:nvPr/>
          </p:nvSpPr>
          <p:spPr>
            <a:xfrm>
              <a:off x="5006160" y="3196080"/>
              <a:ext cx="3498480" cy="3498480"/>
            </a:xfrm>
            <a:custGeom>
              <a:avLst/>
              <a:gdLst/>
              <a:ahLst/>
              <a:rect l="l" t="t" r="r" b="b"/>
              <a:pathLst>
                <a:path w="2432435" h="1749392">
                  <a:moveTo>
                    <a:pt x="2432728" y="138963"/>
                  </a:moveTo>
                </a:path>
              </a:pathLst>
            </a:custGeom>
            <a:noFill/>
            <a:ln>
              <a:solidFill>
                <a:schemeClr val="accent1">
                  <a:shade val="90000"/>
                  <a:hueOff val="0"/>
                  <a:satOff val="0"/>
                  <a:lumOff val="0"/>
                  <a:alphaOff val="0"/>
                </a:schemeClr>
              </a:solidFill>
              <a:round/>
            </a:ln>
          </p:spPr>
          <p:style>
            <a:lnRef idx="1"/>
            <a:fillRef idx="0"/>
            <a:effectRef idx="0"/>
            <a:fontRef idx="minor"/>
          </p:style>
        </p:sp>
        <p:sp>
          <p:nvSpPr>
            <p:cNvPr id="436" name="CustomShape 18"/>
            <p:cNvSpPr/>
            <p:nvPr/>
          </p:nvSpPr>
          <p:spPr>
            <a:xfrm>
              <a:off x="7745400" y="3966840"/>
              <a:ext cx="1347840" cy="875880"/>
            </a:xfrm>
            <a:prstGeom prst="roundRect">
              <a:avLst>
                <a:gd name="adj" fmla="val 16667"/>
              </a:avLst>
            </a:prstGeom>
            <a:solidFill>
              <a:schemeClr val="accent1">
                <a:shade val="80000"/>
                <a:hueOff val="-58891"/>
                <a:satOff val="658"/>
                <a:lumOff val="6306"/>
                <a:alphaOff val="0"/>
              </a:schemeClr>
            </a:solidFill>
            <a:ln>
              <a:solidFill>
                <a:schemeClr val="lt1">
                  <a:hueOff val="0"/>
                  <a:satOff val="0"/>
                  <a:lumOff val="0"/>
                  <a:alphaOff val="0"/>
                </a:schemeClr>
              </a:solidFill>
              <a:round/>
            </a:ln>
          </p:spPr>
          <p:style>
            <a:lnRef idx="2"/>
            <a:fillRef idx="0"/>
            <a:effectRef idx="0"/>
            <a:fontRef idx="minor"/>
          </p:style>
          <p:txBody>
            <a:bodyPr lIns="83880" rIns="83880" tIns="83880" bIns="83880" anchor="ctr">
              <a:noAutofit/>
            </a:bodyPr>
            <a:p>
              <a:pPr algn="ctr">
                <a:lnSpc>
                  <a:spcPct val="90000"/>
                </a:lnSpc>
                <a:spcAft>
                  <a:spcPts val="771"/>
                </a:spcAft>
              </a:pPr>
              <a:r>
                <a:rPr b="0" lang="en-GB" sz="2200" spc="-1" strike="noStrike">
                  <a:solidFill>
                    <a:srgbClr val="ffffff"/>
                  </a:solidFill>
                  <a:latin typeface="Calibri"/>
                </a:rPr>
                <a:t>Energy</a:t>
              </a:r>
              <a:endParaRPr b="0" lang="en-GB" sz="2200" spc="-1" strike="noStrike">
                <a:latin typeface="Arial"/>
              </a:endParaRPr>
            </a:p>
          </p:txBody>
        </p:sp>
        <p:sp>
          <p:nvSpPr>
            <p:cNvPr id="437" name="CustomShape 19"/>
            <p:cNvSpPr/>
            <p:nvPr/>
          </p:nvSpPr>
          <p:spPr>
            <a:xfrm>
              <a:off x="5006160" y="3196080"/>
              <a:ext cx="3498480" cy="3498480"/>
            </a:xfrm>
            <a:custGeom>
              <a:avLst/>
              <a:gdLst/>
              <a:ahLst/>
              <a:rect l="l" t="t" r="r" b="b"/>
              <a:pathLst>
                <a:path w="3496110" h="1749388">
                  <a:moveTo>
                    <a:pt x="3496467" y="1658136"/>
                  </a:moveTo>
                </a:path>
              </a:pathLst>
            </a:custGeom>
            <a:noFill/>
            <a:ln>
              <a:solidFill>
                <a:schemeClr val="accent1">
                  <a:shade val="90000"/>
                  <a:hueOff val="-58846"/>
                  <a:satOff val="-651"/>
                  <a:lumOff val="5609"/>
                  <a:alphaOff val="0"/>
                </a:schemeClr>
              </a:solidFill>
              <a:round/>
            </a:ln>
          </p:spPr>
          <p:style>
            <a:lnRef idx="1"/>
            <a:fillRef idx="0"/>
            <a:effectRef idx="0"/>
            <a:fontRef idx="minor"/>
          </p:style>
        </p:sp>
        <p:sp>
          <p:nvSpPr>
            <p:cNvPr id="438" name="CustomShape 20"/>
            <p:cNvSpPr/>
            <p:nvPr/>
          </p:nvSpPr>
          <p:spPr>
            <a:xfrm>
              <a:off x="7110000" y="5922720"/>
              <a:ext cx="1347840" cy="875880"/>
            </a:xfrm>
            <a:prstGeom prst="roundRect">
              <a:avLst>
                <a:gd name="adj" fmla="val 16667"/>
              </a:avLst>
            </a:prstGeom>
            <a:solidFill>
              <a:schemeClr val="accent1">
                <a:shade val="80000"/>
                <a:hueOff val="-117783"/>
                <a:satOff val="1316"/>
                <a:lumOff val="12612"/>
                <a:alphaOff val="0"/>
              </a:schemeClr>
            </a:solidFill>
            <a:ln>
              <a:solidFill>
                <a:schemeClr val="lt1">
                  <a:hueOff val="0"/>
                  <a:satOff val="0"/>
                  <a:lumOff val="0"/>
                  <a:alphaOff val="0"/>
                </a:schemeClr>
              </a:solidFill>
              <a:round/>
            </a:ln>
          </p:spPr>
          <p:style>
            <a:lnRef idx="2"/>
            <a:fillRef idx="0"/>
            <a:effectRef idx="0"/>
            <a:fontRef idx="minor"/>
          </p:style>
          <p:txBody>
            <a:bodyPr lIns="83880" rIns="83880" tIns="83880" bIns="83880" anchor="ctr">
              <a:noAutofit/>
            </a:bodyPr>
            <a:p>
              <a:pPr algn="ctr">
                <a:lnSpc>
                  <a:spcPct val="90000"/>
                </a:lnSpc>
                <a:spcAft>
                  <a:spcPts val="771"/>
                </a:spcAft>
              </a:pPr>
              <a:r>
                <a:rPr b="0" lang="en-GB" sz="2200" spc="-1" strike="noStrike">
                  <a:solidFill>
                    <a:srgbClr val="ffffff"/>
                  </a:solidFill>
                  <a:latin typeface="Calibri"/>
                </a:rPr>
                <a:t>Finances</a:t>
              </a:r>
              <a:endParaRPr b="0" lang="en-GB" sz="2200" spc="-1" strike="noStrike">
                <a:latin typeface="Arial"/>
              </a:endParaRPr>
            </a:p>
          </p:txBody>
        </p:sp>
        <p:sp>
          <p:nvSpPr>
            <p:cNvPr id="439" name="CustomShape 21"/>
            <p:cNvSpPr/>
            <p:nvPr/>
          </p:nvSpPr>
          <p:spPr>
            <a:xfrm>
              <a:off x="5006160" y="3196080"/>
              <a:ext cx="3498480" cy="3498480"/>
            </a:xfrm>
            <a:custGeom>
              <a:avLst/>
              <a:gdLst/>
              <a:ahLst/>
              <a:rect l="l" t="t" r="r" b="b"/>
              <a:pathLst>
                <a:path w="2096633" h="3464010">
                  <a:moveTo>
                    <a:pt x="2096712" y="3464033"/>
                  </a:moveTo>
                </a:path>
              </a:pathLst>
            </a:custGeom>
            <a:noFill/>
            <a:ln>
              <a:solidFill>
                <a:schemeClr val="accent1">
                  <a:shade val="90000"/>
                  <a:hueOff val="-117692"/>
                  <a:satOff val="-1302"/>
                  <a:lumOff val="11218"/>
                  <a:alphaOff val="0"/>
                </a:schemeClr>
              </a:solidFill>
              <a:round/>
            </a:ln>
          </p:spPr>
          <p:style>
            <a:lnRef idx="1"/>
            <a:fillRef idx="0"/>
            <a:effectRef idx="0"/>
            <a:fontRef idx="minor"/>
          </p:style>
        </p:sp>
        <p:sp>
          <p:nvSpPr>
            <p:cNvPr id="440" name="CustomShape 22"/>
            <p:cNvSpPr/>
            <p:nvPr/>
          </p:nvSpPr>
          <p:spPr>
            <a:xfrm>
              <a:off x="5053320" y="5922720"/>
              <a:ext cx="1347840" cy="875880"/>
            </a:xfrm>
            <a:prstGeom prst="roundRect">
              <a:avLst>
                <a:gd name="adj" fmla="val 16667"/>
              </a:avLst>
            </a:prstGeom>
            <a:solidFill>
              <a:schemeClr val="accent1">
                <a:shade val="80000"/>
                <a:hueOff val="-176674"/>
                <a:satOff val="1974"/>
                <a:lumOff val="18917"/>
                <a:alphaOff val="0"/>
              </a:schemeClr>
            </a:solidFill>
            <a:ln>
              <a:solidFill>
                <a:schemeClr val="lt1">
                  <a:hueOff val="0"/>
                  <a:satOff val="0"/>
                  <a:lumOff val="0"/>
                  <a:alphaOff val="0"/>
                </a:schemeClr>
              </a:solidFill>
              <a:round/>
            </a:ln>
          </p:spPr>
          <p:style>
            <a:lnRef idx="2"/>
            <a:fillRef idx="0"/>
            <a:effectRef idx="0"/>
            <a:fontRef idx="minor"/>
          </p:style>
          <p:txBody>
            <a:bodyPr lIns="83880" rIns="83880" tIns="83880" bIns="83880" anchor="ctr">
              <a:noAutofit/>
            </a:bodyPr>
            <a:p>
              <a:pPr algn="ctr">
                <a:lnSpc>
                  <a:spcPct val="90000"/>
                </a:lnSpc>
                <a:spcAft>
                  <a:spcPts val="771"/>
                </a:spcAft>
              </a:pPr>
              <a:r>
                <a:rPr b="0" lang="en-GB" sz="2200" spc="-1" strike="noStrike">
                  <a:solidFill>
                    <a:srgbClr val="ffffff"/>
                  </a:solidFill>
                  <a:latin typeface="Calibri"/>
                </a:rPr>
                <a:t>Lack of support</a:t>
              </a:r>
              <a:endParaRPr b="0" lang="en-GB" sz="2200" spc="-1" strike="noStrike">
                <a:latin typeface="Arial"/>
              </a:endParaRPr>
            </a:p>
          </p:txBody>
        </p:sp>
        <p:sp>
          <p:nvSpPr>
            <p:cNvPr id="441" name="CustomShape 23"/>
            <p:cNvSpPr/>
            <p:nvPr/>
          </p:nvSpPr>
          <p:spPr>
            <a:xfrm>
              <a:off x="5006160" y="3196080"/>
              <a:ext cx="3498480" cy="3498480"/>
            </a:xfrm>
            <a:custGeom>
              <a:avLst/>
              <a:gdLst/>
              <a:ahLst/>
              <a:rect l="l" t="t" r="r" b="b"/>
              <a:pathLst>
                <a:path w="1749279" h="2717261">
                  <a:moveTo>
                    <a:pt x="292129" y="2717298"/>
                  </a:moveTo>
                </a:path>
              </a:pathLst>
            </a:custGeom>
            <a:noFill/>
            <a:ln>
              <a:solidFill>
                <a:schemeClr val="accent1">
                  <a:shade val="90000"/>
                  <a:hueOff val="-176538"/>
                  <a:satOff val="-1954"/>
                  <a:lumOff val="16826"/>
                  <a:alphaOff val="0"/>
                </a:schemeClr>
              </a:solidFill>
              <a:round/>
            </a:ln>
          </p:spPr>
          <p:style>
            <a:lnRef idx="1"/>
            <a:fillRef idx="0"/>
            <a:effectRef idx="0"/>
            <a:fontRef idx="minor"/>
          </p:style>
        </p:sp>
        <p:sp>
          <p:nvSpPr>
            <p:cNvPr id="442" name="CustomShape 24"/>
            <p:cNvSpPr/>
            <p:nvPr/>
          </p:nvSpPr>
          <p:spPr>
            <a:xfrm>
              <a:off x="4417920" y="3966840"/>
              <a:ext cx="1347840" cy="875880"/>
            </a:xfrm>
            <a:prstGeom prst="roundRect">
              <a:avLst>
                <a:gd name="adj" fmla="val 16667"/>
              </a:avLst>
            </a:prstGeom>
            <a:solidFill>
              <a:schemeClr val="accent1">
                <a:shade val="80000"/>
                <a:hueOff val="-235565"/>
                <a:satOff val="2632"/>
                <a:lumOff val="25223"/>
                <a:alphaOff val="0"/>
              </a:schemeClr>
            </a:solidFill>
            <a:ln>
              <a:solidFill>
                <a:schemeClr val="lt1">
                  <a:hueOff val="0"/>
                  <a:satOff val="0"/>
                  <a:lumOff val="0"/>
                  <a:alphaOff val="0"/>
                </a:schemeClr>
              </a:solidFill>
              <a:round/>
            </a:ln>
          </p:spPr>
          <p:style>
            <a:lnRef idx="2"/>
            <a:fillRef idx="0"/>
            <a:effectRef idx="0"/>
            <a:fontRef idx="minor"/>
          </p:style>
          <p:txBody>
            <a:bodyPr lIns="83880" rIns="83880" tIns="83880" bIns="83880" anchor="ctr">
              <a:noAutofit/>
            </a:bodyPr>
            <a:p>
              <a:pPr algn="ctr">
                <a:lnSpc>
                  <a:spcPct val="90000"/>
                </a:lnSpc>
                <a:spcAft>
                  <a:spcPts val="771"/>
                </a:spcAft>
              </a:pPr>
              <a:r>
                <a:rPr b="0" lang="en-GB" sz="2200" spc="-1" strike="noStrike">
                  <a:solidFill>
                    <a:srgbClr val="ffffff"/>
                  </a:solidFill>
                  <a:latin typeface="Calibri"/>
                </a:rPr>
                <a:t>Lack of skills</a:t>
              </a:r>
              <a:endParaRPr b="0" lang="en-GB" sz="2200" spc="-1" strike="noStrike">
                <a:latin typeface="Arial"/>
              </a:endParaRPr>
            </a:p>
          </p:txBody>
        </p:sp>
        <p:sp>
          <p:nvSpPr>
            <p:cNvPr id="443" name="CustomShape 25"/>
            <p:cNvSpPr/>
            <p:nvPr/>
          </p:nvSpPr>
          <p:spPr>
            <a:xfrm>
              <a:off x="5006160" y="3196080"/>
              <a:ext cx="3498480" cy="3498480"/>
            </a:xfrm>
            <a:custGeom>
              <a:avLst/>
              <a:gdLst/>
              <a:ahLst/>
              <a:rect l="l" t="t" r="r" b="b"/>
              <a:pathLst>
                <a:path w="1749211" h="1749392">
                  <a:moveTo>
                    <a:pt x="305041" y="762387"/>
                  </a:moveTo>
                </a:path>
              </a:pathLst>
            </a:custGeom>
            <a:noFill/>
            <a:ln>
              <a:solidFill>
                <a:schemeClr val="accent1">
                  <a:shade val="90000"/>
                  <a:hueOff val="-235384"/>
                  <a:satOff val="-2605"/>
                  <a:lumOff val="22435"/>
                  <a:alphaOff val="0"/>
                </a:schemeClr>
              </a:solidFill>
              <a:round/>
            </a:ln>
          </p:spPr>
          <p:style>
            <a:lnRef idx="1"/>
            <a:fillRef idx="0"/>
            <a:effectRef idx="0"/>
            <a:fontRef idx="minor"/>
          </p:style>
        </p:sp>
      </p:grpSp>
      <p:grpSp>
        <p:nvGrpSpPr>
          <p:cNvPr id="444" name="Group 26"/>
          <p:cNvGrpSpPr/>
          <p:nvPr/>
        </p:nvGrpSpPr>
        <p:grpSpPr>
          <a:xfrm>
            <a:off x="0" y="0"/>
            <a:ext cx="36000" cy="36000"/>
            <a:chOff x="0" y="0"/>
            <a:chExt cx="36000" cy="36000"/>
          </a:xfrm>
        </p:grpSpPr>
      </p:grpSp>
      <p:sp>
        <p:nvSpPr>
          <p:cNvPr id="445" name="CustomShape 27"/>
          <p:cNvSpPr/>
          <p:nvPr/>
        </p:nvSpPr>
        <p:spPr>
          <a:xfrm>
            <a:off x="5999040" y="4544640"/>
            <a:ext cx="1522080" cy="5778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GB" sz="3200" spc="-1" strike="noStrike">
                <a:solidFill>
                  <a:srgbClr val="000000"/>
                </a:solidFill>
                <a:latin typeface="Source Sans Pro"/>
                <a:ea typeface="Source Sans Pro"/>
              </a:rPr>
              <a:t>Barriers</a:t>
            </a:r>
            <a:endParaRPr b="0" lang="en-GB" sz="32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TextShape 1"/>
          <p:cNvSpPr txBox="1"/>
          <p:nvPr/>
        </p:nvSpPr>
        <p:spPr>
          <a:xfrm>
            <a:off x="457200" y="274680"/>
            <a:ext cx="8229240" cy="1142640"/>
          </a:xfrm>
          <a:prstGeom prst="rect">
            <a:avLst/>
          </a:prstGeom>
          <a:solidFill>
            <a:srgbClr val="ccb400"/>
          </a:solidFill>
          <a:ln>
            <a:noFill/>
          </a:ln>
        </p:spPr>
        <p:txBody>
          <a:bodyPr anchor="ctr">
            <a:noAutofit/>
          </a:bodyPr>
          <a:p>
            <a:pPr algn="ctr">
              <a:lnSpc>
                <a:spcPct val="100000"/>
              </a:lnSpc>
            </a:pPr>
            <a:r>
              <a:rPr b="0" lang="en-US" sz="4400" spc="-1" strike="noStrike">
                <a:solidFill>
                  <a:srgbClr val="000000"/>
                </a:solidFill>
                <a:latin typeface="Calibri"/>
              </a:rPr>
              <a:t>Contents</a:t>
            </a:r>
            <a:endParaRPr b="0" lang="en-US" sz="4400" spc="-1" strike="noStrike">
              <a:solidFill>
                <a:srgbClr val="000000"/>
              </a:solidFill>
              <a:latin typeface="Arial"/>
            </a:endParaRPr>
          </a:p>
        </p:txBody>
      </p:sp>
      <p:sp>
        <p:nvSpPr>
          <p:cNvPr id="304" name="TextShape 2"/>
          <p:cNvSpPr txBox="1"/>
          <p:nvPr/>
        </p:nvSpPr>
        <p:spPr>
          <a:xfrm>
            <a:off x="457200" y="1600200"/>
            <a:ext cx="8229240" cy="4525560"/>
          </a:xfrm>
          <a:prstGeom prst="rect">
            <a:avLst/>
          </a:prstGeom>
          <a:noFill/>
          <a:ln>
            <a:noFill/>
          </a:ln>
        </p:spPr>
        <p:txBody>
          <a:bodyPr>
            <a:normAutofit fontScale="49000"/>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Source Sans Pro"/>
                <a:ea typeface="Source Sans Pro"/>
              </a:rPr>
              <a:t>Why assist clients with goal setting?</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Source Sans Pro"/>
                <a:ea typeface="Source Sans Pro"/>
              </a:rPr>
              <a:t>Why is change difficult?</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Source Sans Pro"/>
                <a:ea typeface="Source Sans Pro"/>
              </a:rPr>
              <a:t>Stages of change</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Source Sans Pro"/>
                <a:ea typeface="Source Sans Pro"/>
              </a:rPr>
              <a:t>Setting goals</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Source Sans Pro"/>
                <a:ea typeface="Source Sans Pro"/>
              </a:rPr>
              <a:t>Choosing focus areas</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Source Sans Pro"/>
                <a:ea typeface="Source Sans Pro"/>
              </a:rPr>
              <a:t>SMART action steps</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Source Sans Pro"/>
                <a:ea typeface="Source Sans Pro"/>
              </a:rPr>
              <a:t>Readiness for change</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Source Sans Pro"/>
                <a:ea typeface="Source Sans Pro"/>
              </a:rPr>
              <a:t>Barriers and Motivators</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Source Sans Pro"/>
                <a:ea typeface="Source Sans Pro"/>
              </a:rPr>
              <a:t>Finalising action steps</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Source Sans Pro"/>
                <a:ea typeface="Source Sans Pro"/>
              </a:rPr>
              <a:t>Tools</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Source Sans Pro"/>
                <a:ea typeface="Source Sans Pro"/>
              </a:rPr>
              <a:t>Follow up</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Source Sans Pro"/>
                <a:ea typeface="Source Sans Pro"/>
              </a:rPr>
              <a:t>Summary</a:t>
            </a:r>
            <a:endParaRPr b="0" lang="en-US" sz="3200" spc="-1" strike="noStrike">
              <a:solidFill>
                <a:srgbClr val="000000"/>
              </a:solidFill>
              <a:latin typeface="Calibri"/>
            </a:endParaRPr>
          </a:p>
          <a:p>
            <a:pPr>
              <a:lnSpc>
                <a:spcPct val="100000"/>
              </a:lnSpc>
              <a:spcBef>
                <a:spcPts val="641"/>
              </a:spcBef>
            </a:pPr>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6" name="Picture 3" descr=""/>
          <p:cNvPicPr/>
          <p:nvPr/>
        </p:nvPicPr>
        <p:blipFill>
          <a:blip r:embed="rId1"/>
          <a:stretch/>
        </p:blipFill>
        <p:spPr>
          <a:xfrm>
            <a:off x="0" y="49680"/>
            <a:ext cx="9143640" cy="6758280"/>
          </a:xfrm>
          <a:prstGeom prst="rect">
            <a:avLst/>
          </a:prstGeom>
          <a:ln>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7" name="TextShape 1"/>
          <p:cNvSpPr txBox="1"/>
          <p:nvPr/>
        </p:nvSpPr>
        <p:spPr>
          <a:xfrm>
            <a:off x="0" y="165600"/>
            <a:ext cx="9143640" cy="612000"/>
          </a:xfrm>
          <a:prstGeom prst="rect">
            <a:avLst/>
          </a:prstGeom>
          <a:solidFill>
            <a:srgbClr val="e3a192"/>
          </a:solidFill>
          <a:ln>
            <a:noFill/>
          </a:ln>
        </p:spPr>
        <p:txBody>
          <a:bodyPr anchor="ctr">
            <a:normAutofit fontScale="63000"/>
          </a:bodyPr>
          <a:p>
            <a:pPr algn="ctr">
              <a:lnSpc>
                <a:spcPct val="100000"/>
              </a:lnSpc>
            </a:pPr>
            <a:r>
              <a:rPr b="0" lang="en-US" sz="4400" spc="-1" strike="noStrike">
                <a:solidFill>
                  <a:srgbClr val="000000"/>
                </a:solidFill>
                <a:latin typeface="Source Sans Pro"/>
                <a:ea typeface="Source Sans Pro"/>
              </a:rPr>
              <a:t>Tracking sheet</a:t>
            </a:r>
            <a:endParaRPr b="0" lang="en-US" sz="4400" spc="-1" strike="noStrike">
              <a:solidFill>
                <a:srgbClr val="000000"/>
              </a:solidFill>
              <a:latin typeface="Arial"/>
            </a:endParaRPr>
          </a:p>
        </p:txBody>
      </p:sp>
      <p:graphicFrame>
        <p:nvGraphicFramePr>
          <p:cNvPr id="448" name="Table 2"/>
          <p:cNvGraphicFramePr/>
          <p:nvPr/>
        </p:nvGraphicFramePr>
        <p:xfrm>
          <a:off x="0" y="1600200"/>
          <a:ext cx="9143640" cy="3465000"/>
        </p:xfrm>
        <a:graphic>
          <a:graphicData uri="http://schemas.openxmlformats.org/drawingml/2006/table">
            <a:tbl>
              <a:tblPr/>
              <a:tblGrid>
                <a:gridCol w="2156040"/>
                <a:gridCol w="996120"/>
                <a:gridCol w="1118880"/>
                <a:gridCol w="1009800"/>
                <a:gridCol w="1037160"/>
                <a:gridCol w="982440"/>
                <a:gridCol w="941400"/>
                <a:gridCol w="901800"/>
              </a:tblGrid>
              <a:tr h="419400">
                <a:tc>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d16349"/>
                    </a:solidFill>
                  </a:tcPr>
                </a:tc>
                <a:tc>
                  <a:txBody>
                    <a:bodyPr>
                      <a:noAutofit/>
                    </a:bodyPr>
                    <a:p>
                      <a:pPr>
                        <a:lnSpc>
                          <a:spcPct val="100000"/>
                        </a:lnSpc>
                      </a:pPr>
                      <a:r>
                        <a:rPr b="1" lang="en-GB" sz="1800" spc="-1" strike="noStrike">
                          <a:solidFill>
                            <a:srgbClr val="ffffff"/>
                          </a:solidFill>
                          <a:latin typeface="Calibri"/>
                        </a:rPr>
                        <a:t>Mon</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d16349"/>
                    </a:solidFill>
                  </a:tcPr>
                </a:tc>
                <a:tc>
                  <a:txBody>
                    <a:bodyPr>
                      <a:noAutofit/>
                    </a:bodyPr>
                    <a:p>
                      <a:pPr>
                        <a:lnSpc>
                          <a:spcPct val="100000"/>
                        </a:lnSpc>
                      </a:pPr>
                      <a:r>
                        <a:rPr b="1" lang="en-GB" sz="1800" spc="-1" strike="noStrike">
                          <a:solidFill>
                            <a:srgbClr val="ffffff"/>
                          </a:solidFill>
                          <a:latin typeface="Calibri"/>
                        </a:rPr>
                        <a:t>Tues</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d16349"/>
                    </a:solidFill>
                  </a:tcPr>
                </a:tc>
                <a:tc>
                  <a:txBody>
                    <a:bodyPr>
                      <a:noAutofit/>
                    </a:bodyPr>
                    <a:p>
                      <a:pPr>
                        <a:lnSpc>
                          <a:spcPct val="100000"/>
                        </a:lnSpc>
                      </a:pPr>
                      <a:r>
                        <a:rPr b="1" lang="en-GB" sz="1800" spc="-1" strike="noStrike">
                          <a:solidFill>
                            <a:srgbClr val="ffffff"/>
                          </a:solidFill>
                          <a:latin typeface="Calibri"/>
                        </a:rPr>
                        <a:t>Wed</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d16349"/>
                    </a:solidFill>
                  </a:tcPr>
                </a:tc>
                <a:tc>
                  <a:txBody>
                    <a:bodyPr>
                      <a:noAutofit/>
                    </a:bodyPr>
                    <a:p>
                      <a:pPr>
                        <a:lnSpc>
                          <a:spcPct val="100000"/>
                        </a:lnSpc>
                      </a:pPr>
                      <a:r>
                        <a:rPr b="1" lang="en-GB" sz="1800" spc="-1" strike="noStrike">
                          <a:solidFill>
                            <a:srgbClr val="ffffff"/>
                          </a:solidFill>
                          <a:latin typeface="Calibri"/>
                        </a:rPr>
                        <a:t>Thurs</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d16349"/>
                    </a:solidFill>
                  </a:tcPr>
                </a:tc>
                <a:tc>
                  <a:txBody>
                    <a:bodyPr>
                      <a:noAutofit/>
                    </a:bodyPr>
                    <a:p>
                      <a:pPr>
                        <a:lnSpc>
                          <a:spcPct val="100000"/>
                        </a:lnSpc>
                      </a:pPr>
                      <a:r>
                        <a:rPr b="1" lang="en-GB" sz="1800" spc="-1" strike="noStrike">
                          <a:solidFill>
                            <a:srgbClr val="ffffff"/>
                          </a:solidFill>
                          <a:latin typeface="Calibri"/>
                        </a:rPr>
                        <a:t>Fri</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d16349"/>
                    </a:solidFill>
                  </a:tcPr>
                </a:tc>
                <a:tc>
                  <a:txBody>
                    <a:bodyPr>
                      <a:noAutofit/>
                    </a:bodyPr>
                    <a:p>
                      <a:pPr>
                        <a:lnSpc>
                          <a:spcPct val="100000"/>
                        </a:lnSpc>
                      </a:pPr>
                      <a:r>
                        <a:rPr b="1" lang="en-GB" sz="1800" spc="-1" strike="noStrike">
                          <a:solidFill>
                            <a:srgbClr val="ffffff"/>
                          </a:solidFill>
                          <a:latin typeface="Calibri"/>
                        </a:rPr>
                        <a:t>Sat</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d16349"/>
                    </a:solidFill>
                  </a:tcPr>
                </a:tc>
                <a:tc>
                  <a:txBody>
                    <a:bodyPr>
                      <a:noAutofit/>
                    </a:bodyPr>
                    <a:p>
                      <a:pPr>
                        <a:lnSpc>
                          <a:spcPct val="100000"/>
                        </a:lnSpc>
                      </a:pPr>
                      <a:r>
                        <a:rPr b="1" lang="en-GB" sz="1800" spc="-1" strike="noStrike">
                          <a:solidFill>
                            <a:srgbClr val="ffffff"/>
                          </a:solidFill>
                          <a:latin typeface="Calibri"/>
                        </a:rPr>
                        <a:t>Sun</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d16349"/>
                    </a:solidFill>
                  </a:tcPr>
                </a:tc>
              </a:tr>
              <a:tr h="551880">
                <a:tc>
                  <a:txBody>
                    <a:bodyPr>
                      <a:noAutofit/>
                    </a:bodyPr>
                    <a:p>
                      <a:pPr>
                        <a:lnSpc>
                          <a:spcPct val="100000"/>
                        </a:lnSpc>
                      </a:pPr>
                      <a:r>
                        <a:rPr b="0" lang="en-GB" sz="1800" spc="-1" strike="noStrike">
                          <a:solidFill>
                            <a:srgbClr val="000000"/>
                          </a:solidFill>
                          <a:latin typeface="Calibri"/>
                        </a:rPr>
                        <a:t>Light out by 10pm, 4 nights/wk</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8c2"/>
                    </a:solidFill>
                  </a:tcPr>
                </a:tc>
                <a:tc>
                  <a:txBody>
                    <a:bodyPr>
                      <a:noAutofit/>
                    </a:bodyPr>
                    <a:p>
                      <a:pPr>
                        <a:lnSpc>
                          <a:spcPct val="100000"/>
                        </a:lnSpc>
                      </a:pPr>
                      <a:r>
                        <a:rPr b="0" lang="en-GB" sz="1800" spc="-1" strike="noStrike">
                          <a:solidFill>
                            <a:srgbClr val="00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8c2"/>
                    </a:solidFill>
                  </a:tcPr>
                </a:tc>
                <a:tc>
                  <a:txBody>
                    <a:bodyPr>
                      <a:noAutofit/>
                    </a:bodyPr>
                    <a:p>
                      <a:pPr>
                        <a:lnSpc>
                          <a:spcPct val="100000"/>
                        </a:lnSpc>
                      </a:pPr>
                      <a:r>
                        <a:rPr b="0" lang="en-GB" sz="1800" spc="-1" strike="noStrike">
                          <a:solidFill>
                            <a:srgbClr val="00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8c2"/>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8c2"/>
                    </a:solidFill>
                  </a:tcPr>
                </a:tc>
                <a:tc>
                  <a:txBody>
                    <a:bodyPr>
                      <a:noAutofit/>
                    </a:bodyPr>
                    <a:p>
                      <a:pPr>
                        <a:lnSpc>
                          <a:spcPct val="100000"/>
                        </a:lnSpc>
                      </a:pPr>
                      <a:r>
                        <a:rPr b="0" lang="en-GB" sz="1800" spc="-1" strike="noStrike">
                          <a:solidFill>
                            <a:srgbClr val="00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8c2"/>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8c2"/>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8c2"/>
                    </a:solidFill>
                  </a:tcPr>
                </a:tc>
                <a:tc>
                  <a:txBody>
                    <a:bodyPr>
                      <a:noAutofit/>
                    </a:bodyPr>
                    <a:p>
                      <a:pPr>
                        <a:lnSpc>
                          <a:spcPct val="100000"/>
                        </a:lnSpc>
                      </a:pPr>
                      <a:r>
                        <a:rPr b="0" lang="en-GB" sz="1800" spc="-1" strike="noStrike">
                          <a:solidFill>
                            <a:srgbClr val="00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8c2"/>
                    </a:solidFill>
                  </a:tcPr>
                </a:tc>
              </a:tr>
              <a:tr h="419400">
                <a:tc>
                  <a:txBody>
                    <a:bodyPr>
                      <a:noAutofit/>
                    </a:bodyPr>
                    <a:p>
                      <a:pPr>
                        <a:lnSpc>
                          <a:spcPct val="100000"/>
                        </a:lnSpc>
                      </a:pPr>
                      <a:r>
                        <a:rPr b="0" lang="en-GB" sz="1800" spc="-1" strike="noStrike">
                          <a:solidFill>
                            <a:srgbClr val="000000"/>
                          </a:solidFill>
                          <a:latin typeface="Calibri"/>
                        </a:rPr>
                        <a:t>Achieved</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185"/>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185"/>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185"/>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185"/>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185"/>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185"/>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185"/>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185"/>
                    </a:solidFill>
                  </a:tcPr>
                </a:tc>
              </a:tr>
              <a:tr h="419400">
                <a:tc>
                  <a:txBody>
                    <a:bodyPr>
                      <a:noAutofit/>
                    </a:bodyPr>
                    <a:p>
                      <a:pPr>
                        <a:lnSpc>
                          <a:spcPct val="100000"/>
                        </a:lnSpc>
                      </a:pPr>
                      <a:r>
                        <a:rPr b="0" lang="en-GB" sz="1800" spc="-1" strike="noStrike">
                          <a:solidFill>
                            <a:srgbClr val="000000"/>
                          </a:solidFill>
                          <a:latin typeface="Calibri"/>
                        </a:rPr>
                        <a:t>Walk 30 mins, 4x/wk</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9db"/>
                    </a:solidFill>
                  </a:tcPr>
                </a:tc>
                <a:tc>
                  <a:txBody>
                    <a:bodyPr>
                      <a:noAutofit/>
                    </a:bodyPr>
                    <a:p>
                      <a:pPr>
                        <a:lnSpc>
                          <a:spcPct val="100000"/>
                        </a:lnSpc>
                      </a:pPr>
                      <a:r>
                        <a:rPr b="0" lang="en-GB" sz="1800" spc="-1" strike="noStrike">
                          <a:solidFill>
                            <a:srgbClr val="00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9db"/>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9db"/>
                    </a:solidFill>
                  </a:tcPr>
                </a:tc>
                <a:tc>
                  <a:txBody>
                    <a:bodyPr>
                      <a:noAutofit/>
                    </a:bodyPr>
                    <a:p>
                      <a:pPr>
                        <a:lnSpc>
                          <a:spcPct val="100000"/>
                        </a:lnSpc>
                      </a:pPr>
                      <a:r>
                        <a:rPr b="0" lang="en-GB" sz="1800" spc="-1" strike="noStrike">
                          <a:solidFill>
                            <a:srgbClr val="00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9db"/>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9db"/>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9db"/>
                    </a:solidFill>
                  </a:tcPr>
                </a:tc>
                <a:tc>
                  <a:txBody>
                    <a:bodyPr>
                      <a:noAutofit/>
                    </a:bodyPr>
                    <a:p>
                      <a:pPr>
                        <a:lnSpc>
                          <a:spcPct val="100000"/>
                        </a:lnSpc>
                      </a:pPr>
                      <a:r>
                        <a:rPr b="0" lang="en-GB" sz="1800" spc="-1" strike="noStrike">
                          <a:solidFill>
                            <a:srgbClr val="00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9db"/>
                    </a:solidFill>
                  </a:tcPr>
                </a:tc>
                <a:tc>
                  <a:txBody>
                    <a:bodyPr>
                      <a:noAutofit/>
                    </a:bodyPr>
                    <a:p>
                      <a:pPr>
                        <a:lnSpc>
                          <a:spcPct val="100000"/>
                        </a:lnSpc>
                      </a:pPr>
                      <a:r>
                        <a:rPr b="0" lang="en-GB" sz="1800" spc="-1" strike="noStrike">
                          <a:solidFill>
                            <a:srgbClr val="00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9db"/>
                    </a:solidFill>
                  </a:tcPr>
                </a:tc>
              </a:tr>
              <a:tr h="551880">
                <a:tc>
                  <a:txBody>
                    <a:bodyPr>
                      <a:noAutofit/>
                    </a:bodyPr>
                    <a:p>
                      <a:pPr>
                        <a:lnSpc>
                          <a:spcPct val="100000"/>
                        </a:lnSpc>
                      </a:pPr>
                      <a:r>
                        <a:rPr b="0" lang="en-GB" sz="1800" spc="-1" strike="noStrike">
                          <a:solidFill>
                            <a:srgbClr val="000000"/>
                          </a:solidFill>
                          <a:latin typeface="Calibri"/>
                        </a:rPr>
                        <a:t>Achieved</a:t>
                      </a:r>
                      <a:endParaRPr b="0" lang="en-GB" sz="1800" spc="-1" strike="noStrike">
                        <a:latin typeface="Arial"/>
                      </a:endParaRPr>
                    </a:p>
                    <a:p>
                      <a:pPr>
                        <a:lnSpc>
                          <a:spcPct val="100000"/>
                        </a:lnSpc>
                      </a:pP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d3b6"/>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d3b6"/>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d3b6"/>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d3b6"/>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d3b6"/>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d3b6"/>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d3b6"/>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d3b6"/>
                    </a:solidFill>
                  </a:tcPr>
                </a:tc>
              </a:tr>
              <a:tr h="551880">
                <a:tc>
                  <a:txBody>
                    <a:bodyPr>
                      <a:noAutofit/>
                    </a:bodyPr>
                    <a:p>
                      <a:pPr>
                        <a:lnSpc>
                          <a:spcPct val="100000"/>
                        </a:lnSpc>
                      </a:pPr>
                      <a:r>
                        <a:rPr b="0" lang="en-GB" sz="1800" spc="-1" strike="noStrike">
                          <a:solidFill>
                            <a:srgbClr val="000000"/>
                          </a:solidFill>
                          <a:latin typeface="Calibri"/>
                        </a:rPr>
                        <a:t>Meditation app 10 mins, 4x per week</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0db"/>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0db"/>
                    </a:solidFill>
                  </a:tcPr>
                </a:tc>
                <a:tc>
                  <a:txBody>
                    <a:bodyPr>
                      <a:noAutofit/>
                    </a:bodyPr>
                    <a:p>
                      <a:pPr>
                        <a:lnSpc>
                          <a:spcPct val="100000"/>
                        </a:lnSpc>
                      </a:pPr>
                      <a:r>
                        <a:rPr b="0" lang="en-GB" sz="1800" spc="-1" strike="noStrike">
                          <a:solidFill>
                            <a:srgbClr val="00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0db"/>
                    </a:solidFill>
                  </a:tcPr>
                </a:tc>
                <a:tc>
                  <a:txBody>
                    <a:bodyPr>
                      <a:noAutofit/>
                    </a:bodyPr>
                    <a:p>
                      <a:pPr>
                        <a:lnSpc>
                          <a:spcPct val="100000"/>
                        </a:lnSpc>
                      </a:pPr>
                      <a:r>
                        <a:rPr b="0" lang="en-GB" sz="1800" spc="-1" strike="noStrike">
                          <a:solidFill>
                            <a:srgbClr val="00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0db"/>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0db"/>
                    </a:solidFill>
                  </a:tcPr>
                </a:tc>
                <a:tc>
                  <a:txBody>
                    <a:bodyPr>
                      <a:noAutofit/>
                    </a:bodyPr>
                    <a:p>
                      <a:pPr>
                        <a:lnSpc>
                          <a:spcPct val="100000"/>
                        </a:lnSpc>
                      </a:pPr>
                      <a:r>
                        <a:rPr b="0" lang="en-GB" sz="1800" spc="-1" strike="noStrike">
                          <a:solidFill>
                            <a:srgbClr val="00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0db"/>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0db"/>
                    </a:solidFill>
                  </a:tcPr>
                </a:tc>
                <a:tc>
                  <a:txBody>
                    <a:bodyPr>
                      <a:noAutofit/>
                    </a:bodyPr>
                    <a:p>
                      <a:pPr>
                        <a:lnSpc>
                          <a:spcPct val="100000"/>
                        </a:lnSpc>
                      </a:pPr>
                      <a:r>
                        <a:rPr b="0" lang="en-GB" sz="1800" spc="-1" strike="noStrike">
                          <a:solidFill>
                            <a:srgbClr val="00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0db"/>
                    </a:solidFill>
                  </a:tcPr>
                </a:tc>
              </a:tr>
              <a:tr h="551880">
                <a:tc>
                  <a:txBody>
                    <a:bodyPr>
                      <a:noAutofit/>
                    </a:bodyPr>
                    <a:p>
                      <a:pPr>
                        <a:lnSpc>
                          <a:spcPct val="100000"/>
                        </a:lnSpc>
                      </a:pPr>
                      <a:r>
                        <a:rPr b="0" lang="en-GB" sz="1800" spc="-1" strike="noStrike">
                          <a:solidFill>
                            <a:srgbClr val="000000"/>
                          </a:solidFill>
                          <a:latin typeface="Calibri"/>
                        </a:rPr>
                        <a:t>Achieved</a:t>
                      </a:r>
                      <a:endParaRPr b="0" lang="en-GB" sz="1800" spc="-1" strike="noStrike">
                        <a:latin typeface="Arial"/>
                      </a:endParaRPr>
                    </a:p>
                    <a:p>
                      <a:pPr>
                        <a:lnSpc>
                          <a:spcPct val="100000"/>
                        </a:lnSpc>
                      </a:pP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c1b6"/>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c1b6"/>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c1b6"/>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c1b6"/>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c1b6"/>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c1b6"/>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c1b6"/>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c1b6"/>
                    </a:solidFill>
                  </a:tcPr>
                </a:tc>
              </a:tr>
            </a:tbl>
          </a:graphicData>
        </a:graphic>
      </p:graphicFrame>
      <p:sp>
        <p:nvSpPr>
          <p:cNvPr id="449" name="CustomShape 3"/>
          <p:cNvSpPr/>
          <p:nvPr/>
        </p:nvSpPr>
        <p:spPr>
          <a:xfrm>
            <a:off x="7342560" y="0"/>
            <a:ext cx="1609920" cy="1459800"/>
          </a:xfrm>
          <a:prstGeom prst="star5">
            <a:avLst>
              <a:gd name="adj" fmla="val 19098"/>
              <a:gd name="hf" fmla="val 105146"/>
              <a:gd name="vf" fmla="val 110557"/>
            </a:avLst>
          </a:prstGeom>
          <a:solidFill>
            <a:schemeClr val="accent2">
              <a:lumMod val="60000"/>
              <a:lumOff val="40000"/>
            </a:schemeClr>
          </a:solidFill>
          <a:ln>
            <a:solidFill>
              <a:schemeClr val="tx1"/>
            </a:solidFill>
            <a:round/>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0" name="TextShape 1"/>
          <p:cNvSpPr txBox="1"/>
          <p:nvPr/>
        </p:nvSpPr>
        <p:spPr>
          <a:xfrm>
            <a:off x="0" y="165600"/>
            <a:ext cx="9143640" cy="612000"/>
          </a:xfrm>
          <a:prstGeom prst="rect">
            <a:avLst/>
          </a:prstGeom>
          <a:solidFill>
            <a:srgbClr val="e3a192"/>
          </a:solidFill>
          <a:ln>
            <a:noFill/>
          </a:ln>
        </p:spPr>
        <p:txBody>
          <a:bodyPr anchor="ctr">
            <a:normAutofit fontScale="63000"/>
          </a:bodyPr>
          <a:p>
            <a:pPr algn="ctr">
              <a:lnSpc>
                <a:spcPct val="100000"/>
              </a:lnSpc>
            </a:pPr>
            <a:r>
              <a:rPr b="0" lang="en-US" sz="4400" spc="-1" strike="noStrike">
                <a:solidFill>
                  <a:srgbClr val="000000"/>
                </a:solidFill>
                <a:latin typeface="Source Sans Pro"/>
                <a:ea typeface="Source Sans Pro"/>
              </a:rPr>
              <a:t>Tracking sheet</a:t>
            </a:r>
            <a:endParaRPr b="0" lang="en-US" sz="4400" spc="-1" strike="noStrike">
              <a:solidFill>
                <a:srgbClr val="000000"/>
              </a:solidFill>
              <a:latin typeface="Arial"/>
            </a:endParaRPr>
          </a:p>
        </p:txBody>
      </p:sp>
      <p:graphicFrame>
        <p:nvGraphicFramePr>
          <p:cNvPr id="451" name="Table 2"/>
          <p:cNvGraphicFramePr/>
          <p:nvPr/>
        </p:nvGraphicFramePr>
        <p:xfrm>
          <a:off x="0" y="1600200"/>
          <a:ext cx="9143640" cy="3465000"/>
        </p:xfrm>
        <a:graphic>
          <a:graphicData uri="http://schemas.openxmlformats.org/drawingml/2006/table">
            <a:tbl>
              <a:tblPr/>
              <a:tblGrid>
                <a:gridCol w="2156040"/>
                <a:gridCol w="996120"/>
                <a:gridCol w="1118880"/>
                <a:gridCol w="1009800"/>
                <a:gridCol w="1037160"/>
                <a:gridCol w="982440"/>
                <a:gridCol w="941400"/>
                <a:gridCol w="901800"/>
              </a:tblGrid>
              <a:tr h="419400">
                <a:tc>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d16349"/>
                    </a:solidFill>
                  </a:tcPr>
                </a:tc>
                <a:tc>
                  <a:txBody>
                    <a:bodyPr>
                      <a:noAutofit/>
                    </a:bodyPr>
                    <a:p>
                      <a:pPr>
                        <a:lnSpc>
                          <a:spcPct val="100000"/>
                        </a:lnSpc>
                      </a:pPr>
                      <a:r>
                        <a:rPr b="1" lang="en-GB" sz="1800" spc="-1" strike="noStrike">
                          <a:solidFill>
                            <a:srgbClr val="ffffff"/>
                          </a:solidFill>
                          <a:latin typeface="Calibri"/>
                        </a:rPr>
                        <a:t>Mon</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d16349"/>
                    </a:solidFill>
                  </a:tcPr>
                </a:tc>
                <a:tc>
                  <a:txBody>
                    <a:bodyPr>
                      <a:noAutofit/>
                    </a:bodyPr>
                    <a:p>
                      <a:pPr>
                        <a:lnSpc>
                          <a:spcPct val="100000"/>
                        </a:lnSpc>
                      </a:pPr>
                      <a:r>
                        <a:rPr b="1" lang="en-GB" sz="1800" spc="-1" strike="noStrike">
                          <a:solidFill>
                            <a:srgbClr val="ffffff"/>
                          </a:solidFill>
                          <a:latin typeface="Calibri"/>
                        </a:rPr>
                        <a:t>Tues</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d16349"/>
                    </a:solidFill>
                  </a:tcPr>
                </a:tc>
                <a:tc>
                  <a:txBody>
                    <a:bodyPr>
                      <a:noAutofit/>
                    </a:bodyPr>
                    <a:p>
                      <a:pPr>
                        <a:lnSpc>
                          <a:spcPct val="100000"/>
                        </a:lnSpc>
                      </a:pPr>
                      <a:r>
                        <a:rPr b="1" lang="en-GB" sz="1800" spc="-1" strike="noStrike">
                          <a:solidFill>
                            <a:srgbClr val="ffffff"/>
                          </a:solidFill>
                          <a:latin typeface="Calibri"/>
                        </a:rPr>
                        <a:t>Wed</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d16349"/>
                    </a:solidFill>
                  </a:tcPr>
                </a:tc>
                <a:tc>
                  <a:txBody>
                    <a:bodyPr>
                      <a:noAutofit/>
                    </a:bodyPr>
                    <a:p>
                      <a:pPr>
                        <a:lnSpc>
                          <a:spcPct val="100000"/>
                        </a:lnSpc>
                      </a:pPr>
                      <a:r>
                        <a:rPr b="1" lang="en-GB" sz="1800" spc="-1" strike="noStrike">
                          <a:solidFill>
                            <a:srgbClr val="ffffff"/>
                          </a:solidFill>
                          <a:latin typeface="Calibri"/>
                        </a:rPr>
                        <a:t>Thurs</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d16349"/>
                    </a:solidFill>
                  </a:tcPr>
                </a:tc>
                <a:tc>
                  <a:txBody>
                    <a:bodyPr>
                      <a:noAutofit/>
                    </a:bodyPr>
                    <a:p>
                      <a:pPr>
                        <a:lnSpc>
                          <a:spcPct val="100000"/>
                        </a:lnSpc>
                      </a:pPr>
                      <a:r>
                        <a:rPr b="1" lang="en-GB" sz="1800" spc="-1" strike="noStrike">
                          <a:solidFill>
                            <a:srgbClr val="ffffff"/>
                          </a:solidFill>
                          <a:latin typeface="Calibri"/>
                        </a:rPr>
                        <a:t>Fri</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d16349"/>
                    </a:solidFill>
                  </a:tcPr>
                </a:tc>
                <a:tc>
                  <a:txBody>
                    <a:bodyPr>
                      <a:noAutofit/>
                    </a:bodyPr>
                    <a:p>
                      <a:pPr>
                        <a:lnSpc>
                          <a:spcPct val="100000"/>
                        </a:lnSpc>
                      </a:pPr>
                      <a:r>
                        <a:rPr b="1" lang="en-GB" sz="1800" spc="-1" strike="noStrike">
                          <a:solidFill>
                            <a:srgbClr val="ffffff"/>
                          </a:solidFill>
                          <a:latin typeface="Calibri"/>
                        </a:rPr>
                        <a:t>Sat</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d16349"/>
                    </a:solidFill>
                  </a:tcPr>
                </a:tc>
                <a:tc>
                  <a:txBody>
                    <a:bodyPr>
                      <a:noAutofit/>
                    </a:bodyPr>
                    <a:p>
                      <a:pPr>
                        <a:lnSpc>
                          <a:spcPct val="100000"/>
                        </a:lnSpc>
                      </a:pPr>
                      <a:r>
                        <a:rPr b="1" lang="en-GB" sz="1800" spc="-1" strike="noStrike">
                          <a:solidFill>
                            <a:srgbClr val="ffffff"/>
                          </a:solidFill>
                          <a:latin typeface="Calibri"/>
                        </a:rPr>
                        <a:t>Sun</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d16349"/>
                    </a:solidFill>
                  </a:tcPr>
                </a:tc>
              </a:tr>
              <a:tr h="551880">
                <a:tc>
                  <a:txBody>
                    <a:bodyPr>
                      <a:noAutofit/>
                    </a:bodyPr>
                    <a:p>
                      <a:pPr>
                        <a:lnSpc>
                          <a:spcPct val="100000"/>
                        </a:lnSpc>
                      </a:pPr>
                      <a:r>
                        <a:rPr b="0" lang="en-GB" sz="1800" spc="-1" strike="noStrike">
                          <a:solidFill>
                            <a:srgbClr val="000000"/>
                          </a:solidFill>
                          <a:latin typeface="Calibri"/>
                        </a:rPr>
                        <a:t>Light out by 10pm, 4 nights/wk</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8c2"/>
                    </a:solidFill>
                  </a:tcPr>
                </a:tc>
                <a:tc>
                  <a:txBody>
                    <a:bodyPr>
                      <a:noAutofit/>
                    </a:bodyPr>
                    <a:p>
                      <a:pPr>
                        <a:lnSpc>
                          <a:spcPct val="100000"/>
                        </a:lnSpc>
                      </a:pPr>
                      <a:r>
                        <a:rPr b="0" lang="en-GB" sz="1800" spc="-1" strike="noStrike">
                          <a:solidFill>
                            <a:srgbClr val="00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8c2"/>
                    </a:solidFill>
                  </a:tcPr>
                </a:tc>
                <a:tc>
                  <a:txBody>
                    <a:bodyPr>
                      <a:noAutofit/>
                    </a:bodyPr>
                    <a:p>
                      <a:pPr>
                        <a:lnSpc>
                          <a:spcPct val="100000"/>
                        </a:lnSpc>
                      </a:pPr>
                      <a:r>
                        <a:rPr b="0" lang="en-GB" sz="1800" spc="-1" strike="noStrike">
                          <a:solidFill>
                            <a:srgbClr val="00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8c2"/>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8c2"/>
                    </a:solidFill>
                  </a:tcPr>
                </a:tc>
                <a:tc>
                  <a:txBody>
                    <a:bodyPr>
                      <a:noAutofit/>
                    </a:bodyPr>
                    <a:p>
                      <a:pPr>
                        <a:lnSpc>
                          <a:spcPct val="100000"/>
                        </a:lnSpc>
                      </a:pPr>
                      <a:r>
                        <a:rPr b="0" lang="en-GB" sz="1800" spc="-1" strike="noStrike">
                          <a:solidFill>
                            <a:srgbClr val="00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8c2"/>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8c2"/>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8c2"/>
                    </a:solidFill>
                  </a:tcPr>
                </a:tc>
                <a:tc>
                  <a:txBody>
                    <a:bodyPr>
                      <a:noAutofit/>
                    </a:bodyPr>
                    <a:p>
                      <a:pPr>
                        <a:lnSpc>
                          <a:spcPct val="100000"/>
                        </a:lnSpc>
                      </a:pPr>
                      <a:r>
                        <a:rPr b="0" lang="en-GB" sz="1800" spc="-1" strike="noStrike">
                          <a:solidFill>
                            <a:srgbClr val="00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8c2"/>
                    </a:solidFill>
                  </a:tcPr>
                </a:tc>
              </a:tr>
              <a:tr h="419400">
                <a:tc>
                  <a:txBody>
                    <a:bodyPr>
                      <a:noAutofit/>
                    </a:bodyPr>
                    <a:p>
                      <a:pPr>
                        <a:lnSpc>
                          <a:spcPct val="100000"/>
                        </a:lnSpc>
                      </a:pPr>
                      <a:r>
                        <a:rPr b="0" lang="en-GB" sz="1800" spc="-1" strike="noStrike">
                          <a:solidFill>
                            <a:srgbClr val="000000"/>
                          </a:solidFill>
                          <a:latin typeface="Calibri"/>
                        </a:rPr>
                        <a:t>Achieved</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185"/>
                    </a:solidFill>
                  </a:tcPr>
                </a:tc>
                <a:tc>
                  <a:txBody>
                    <a:bodyPr>
                      <a:noAutofit/>
                    </a:bodyPr>
                    <a:p>
                      <a:pPr>
                        <a:lnSpc>
                          <a:spcPct val="100000"/>
                        </a:lnSpc>
                      </a:pPr>
                      <a:r>
                        <a:rPr b="0" lang="en-GB" sz="1800" spc="-1" strike="noStrike">
                          <a:solidFill>
                            <a:srgbClr val="ff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185"/>
                    </a:solidFill>
                  </a:tcPr>
                </a:tc>
                <a:tc>
                  <a:txBody>
                    <a:bodyPr>
                      <a:noAutofit/>
                    </a:bodyPr>
                    <a:p>
                      <a:pPr>
                        <a:lnSpc>
                          <a:spcPct val="100000"/>
                        </a:lnSpc>
                      </a:pPr>
                      <a:r>
                        <a:rPr b="0" lang="en-GB" sz="1800" spc="-1" strike="noStrike">
                          <a:solidFill>
                            <a:srgbClr val="ff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185"/>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185"/>
                    </a:solidFill>
                  </a:tcPr>
                </a:tc>
                <a:tc>
                  <a:txBody>
                    <a:bodyPr>
                      <a:noAutofit/>
                    </a:bodyPr>
                    <a:p>
                      <a:pPr>
                        <a:lnSpc>
                          <a:spcPct val="100000"/>
                        </a:lnSpc>
                      </a:pPr>
                      <a:r>
                        <a:rPr b="0" lang="en-GB" sz="1800" spc="-1" strike="noStrike">
                          <a:solidFill>
                            <a:srgbClr val="ff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185"/>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185"/>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185"/>
                    </a:solidFill>
                  </a:tcPr>
                </a:tc>
                <a:tc>
                  <a:txBody>
                    <a:bodyPr>
                      <a:noAutofit/>
                    </a:bodyPr>
                    <a:p>
                      <a:pPr>
                        <a:lnSpc>
                          <a:spcPct val="100000"/>
                        </a:lnSpc>
                      </a:pPr>
                      <a:r>
                        <a:rPr b="0" lang="en-GB" sz="1800" spc="-1" strike="noStrike">
                          <a:solidFill>
                            <a:srgbClr val="ff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185"/>
                    </a:solidFill>
                  </a:tcPr>
                </a:tc>
              </a:tr>
              <a:tr h="419400">
                <a:tc>
                  <a:txBody>
                    <a:bodyPr>
                      <a:noAutofit/>
                    </a:bodyPr>
                    <a:p>
                      <a:pPr>
                        <a:lnSpc>
                          <a:spcPct val="100000"/>
                        </a:lnSpc>
                      </a:pPr>
                      <a:r>
                        <a:rPr b="0" lang="en-GB" sz="1800" spc="-1" strike="noStrike">
                          <a:solidFill>
                            <a:srgbClr val="000000"/>
                          </a:solidFill>
                          <a:latin typeface="Calibri"/>
                        </a:rPr>
                        <a:t>Walk 30 mins, 4x/wk</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9db"/>
                    </a:solidFill>
                  </a:tcPr>
                </a:tc>
                <a:tc>
                  <a:txBody>
                    <a:bodyPr>
                      <a:noAutofit/>
                    </a:bodyPr>
                    <a:p>
                      <a:pPr>
                        <a:lnSpc>
                          <a:spcPct val="100000"/>
                        </a:lnSpc>
                      </a:pPr>
                      <a:r>
                        <a:rPr b="0" lang="en-GB" sz="1800" spc="-1" strike="noStrike">
                          <a:solidFill>
                            <a:srgbClr val="00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9db"/>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9db"/>
                    </a:solidFill>
                  </a:tcPr>
                </a:tc>
                <a:tc>
                  <a:txBody>
                    <a:bodyPr>
                      <a:noAutofit/>
                    </a:bodyPr>
                    <a:p>
                      <a:pPr>
                        <a:lnSpc>
                          <a:spcPct val="100000"/>
                        </a:lnSpc>
                      </a:pPr>
                      <a:r>
                        <a:rPr b="0" lang="en-GB" sz="1800" spc="-1" strike="noStrike">
                          <a:solidFill>
                            <a:srgbClr val="00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9db"/>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9db"/>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9db"/>
                    </a:solidFill>
                  </a:tcPr>
                </a:tc>
                <a:tc>
                  <a:txBody>
                    <a:bodyPr>
                      <a:noAutofit/>
                    </a:bodyPr>
                    <a:p>
                      <a:pPr>
                        <a:lnSpc>
                          <a:spcPct val="100000"/>
                        </a:lnSpc>
                      </a:pPr>
                      <a:r>
                        <a:rPr b="0" lang="en-GB" sz="1800" spc="-1" strike="noStrike">
                          <a:solidFill>
                            <a:srgbClr val="00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9db"/>
                    </a:solidFill>
                  </a:tcPr>
                </a:tc>
                <a:tc>
                  <a:txBody>
                    <a:bodyPr>
                      <a:noAutofit/>
                    </a:bodyPr>
                    <a:p>
                      <a:pPr>
                        <a:lnSpc>
                          <a:spcPct val="100000"/>
                        </a:lnSpc>
                      </a:pPr>
                      <a:r>
                        <a:rPr b="0" lang="en-GB" sz="1800" spc="-1" strike="noStrike">
                          <a:solidFill>
                            <a:srgbClr val="00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9db"/>
                    </a:solidFill>
                  </a:tcPr>
                </a:tc>
              </a:tr>
              <a:tr h="551880">
                <a:tc>
                  <a:txBody>
                    <a:bodyPr>
                      <a:noAutofit/>
                    </a:bodyPr>
                    <a:p>
                      <a:pPr>
                        <a:lnSpc>
                          <a:spcPct val="100000"/>
                        </a:lnSpc>
                      </a:pPr>
                      <a:r>
                        <a:rPr b="0" lang="en-GB" sz="1800" spc="-1" strike="noStrike">
                          <a:solidFill>
                            <a:srgbClr val="000000"/>
                          </a:solidFill>
                          <a:latin typeface="Calibri"/>
                        </a:rPr>
                        <a:t>Achieved</a:t>
                      </a:r>
                      <a:endParaRPr b="0" lang="en-GB" sz="1800" spc="-1" strike="noStrike">
                        <a:latin typeface="Arial"/>
                      </a:endParaRPr>
                    </a:p>
                    <a:p>
                      <a:pPr>
                        <a:lnSpc>
                          <a:spcPct val="100000"/>
                        </a:lnSpc>
                      </a:pP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d3b6"/>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d3b6"/>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d3b6"/>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d3b6"/>
                    </a:solidFill>
                  </a:tcPr>
                </a:tc>
                <a:tc>
                  <a:txBody>
                    <a:bodyPr>
                      <a:noAutofit/>
                    </a:bodyPr>
                    <a:p>
                      <a:pPr>
                        <a:lnSpc>
                          <a:spcPct val="100000"/>
                        </a:lnSpc>
                      </a:pPr>
                      <a:r>
                        <a:rPr b="0" lang="en-GB" sz="1800" spc="-1" strike="noStrike">
                          <a:solidFill>
                            <a:srgbClr val="ff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d3b6"/>
                    </a:solidFill>
                  </a:tcPr>
                </a:tc>
                <a:tc>
                  <a:txBody>
                    <a:bodyPr>
                      <a:noAutofit/>
                    </a:bodyPr>
                    <a:p>
                      <a:pPr>
                        <a:lnSpc>
                          <a:spcPct val="100000"/>
                        </a:lnSpc>
                      </a:pPr>
                      <a:r>
                        <a:rPr b="0" lang="en-GB" sz="1800" spc="-1" strike="noStrike">
                          <a:solidFill>
                            <a:srgbClr val="ff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d3b6"/>
                    </a:solidFill>
                  </a:tcPr>
                </a:tc>
                <a:tc>
                  <a:txBody>
                    <a:bodyPr>
                      <a:noAutofit/>
                    </a:bodyPr>
                    <a:p>
                      <a:pPr>
                        <a:lnSpc>
                          <a:spcPct val="100000"/>
                        </a:lnSpc>
                      </a:pPr>
                      <a:r>
                        <a:rPr b="0" lang="en-GB" sz="1800" spc="-1" strike="noStrike">
                          <a:solidFill>
                            <a:srgbClr val="ff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d3b6"/>
                    </a:solidFill>
                  </a:tcPr>
                </a:tc>
                <a:tc>
                  <a:txBody>
                    <a:bodyPr>
                      <a:noAutofit/>
                    </a:bodyPr>
                    <a:p>
                      <a:pPr>
                        <a:lnSpc>
                          <a:spcPct val="100000"/>
                        </a:lnSpc>
                      </a:pPr>
                      <a:r>
                        <a:rPr b="0" lang="en-GB" sz="1800" spc="-1" strike="noStrike">
                          <a:solidFill>
                            <a:srgbClr val="ff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d3b6"/>
                    </a:solidFill>
                  </a:tcPr>
                </a:tc>
              </a:tr>
              <a:tr h="551880">
                <a:tc>
                  <a:txBody>
                    <a:bodyPr>
                      <a:noAutofit/>
                    </a:bodyPr>
                    <a:p>
                      <a:pPr>
                        <a:lnSpc>
                          <a:spcPct val="100000"/>
                        </a:lnSpc>
                      </a:pPr>
                      <a:r>
                        <a:rPr b="0" lang="en-GB" sz="1800" spc="-1" strike="noStrike">
                          <a:solidFill>
                            <a:srgbClr val="000000"/>
                          </a:solidFill>
                          <a:latin typeface="Calibri"/>
                        </a:rPr>
                        <a:t>Meditation app 10 mins, 4x per week</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0db"/>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0db"/>
                    </a:solidFill>
                  </a:tcPr>
                </a:tc>
                <a:tc>
                  <a:txBody>
                    <a:bodyPr>
                      <a:noAutofit/>
                    </a:bodyPr>
                    <a:p>
                      <a:pPr>
                        <a:lnSpc>
                          <a:spcPct val="100000"/>
                        </a:lnSpc>
                      </a:pPr>
                      <a:r>
                        <a:rPr b="0" lang="en-GB" sz="1800" spc="-1" strike="noStrike">
                          <a:solidFill>
                            <a:srgbClr val="00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0db"/>
                    </a:solidFill>
                  </a:tcPr>
                </a:tc>
                <a:tc>
                  <a:txBody>
                    <a:bodyPr>
                      <a:noAutofit/>
                    </a:bodyPr>
                    <a:p>
                      <a:pPr>
                        <a:lnSpc>
                          <a:spcPct val="100000"/>
                        </a:lnSpc>
                      </a:pPr>
                      <a:r>
                        <a:rPr b="0" lang="en-GB" sz="1800" spc="-1" strike="noStrike">
                          <a:solidFill>
                            <a:srgbClr val="00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0db"/>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0db"/>
                    </a:solidFill>
                  </a:tcPr>
                </a:tc>
                <a:tc>
                  <a:txBody>
                    <a:bodyPr>
                      <a:noAutofit/>
                    </a:bodyPr>
                    <a:p>
                      <a:pPr>
                        <a:lnSpc>
                          <a:spcPct val="100000"/>
                        </a:lnSpc>
                      </a:pPr>
                      <a:r>
                        <a:rPr b="0" lang="en-GB" sz="1800" spc="-1" strike="noStrike">
                          <a:solidFill>
                            <a:srgbClr val="00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0db"/>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0db"/>
                    </a:solidFill>
                  </a:tcPr>
                </a:tc>
                <a:tc>
                  <a:txBody>
                    <a:bodyPr>
                      <a:noAutofit/>
                    </a:bodyPr>
                    <a:p>
                      <a:pPr>
                        <a:lnSpc>
                          <a:spcPct val="100000"/>
                        </a:lnSpc>
                      </a:pPr>
                      <a:r>
                        <a:rPr b="0" lang="en-GB" sz="1800" spc="-1" strike="noStrike">
                          <a:solidFill>
                            <a:srgbClr val="00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6e0db"/>
                    </a:solidFill>
                  </a:tcPr>
                </a:tc>
              </a:tr>
              <a:tr h="551880">
                <a:tc>
                  <a:txBody>
                    <a:bodyPr>
                      <a:noAutofit/>
                    </a:bodyPr>
                    <a:p>
                      <a:pPr>
                        <a:lnSpc>
                          <a:spcPct val="100000"/>
                        </a:lnSpc>
                      </a:pPr>
                      <a:r>
                        <a:rPr b="0" lang="en-GB" sz="1800" spc="-1" strike="noStrike">
                          <a:solidFill>
                            <a:srgbClr val="000000"/>
                          </a:solidFill>
                          <a:latin typeface="Calibri"/>
                        </a:rPr>
                        <a:t>Achieved</a:t>
                      </a:r>
                      <a:endParaRPr b="0" lang="en-GB" sz="1800" spc="-1" strike="noStrike">
                        <a:latin typeface="Arial"/>
                      </a:endParaRPr>
                    </a:p>
                    <a:p>
                      <a:pPr>
                        <a:lnSpc>
                          <a:spcPct val="100000"/>
                        </a:lnSpc>
                      </a:pP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c1b6"/>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c1b6"/>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c1b6"/>
                    </a:solidFill>
                  </a:tcPr>
                </a:tc>
                <a:tc>
                  <a:txBody>
                    <a:bodyPr>
                      <a:noAutofit/>
                    </a:bodyPr>
                    <a:p>
                      <a:pPr>
                        <a:lnSpc>
                          <a:spcPct val="100000"/>
                        </a:lnSpc>
                      </a:pPr>
                      <a:r>
                        <a:rPr b="0" lang="en-GB" sz="1800" spc="-1" strike="noStrike">
                          <a:solidFill>
                            <a:srgbClr val="ff0000"/>
                          </a:solidFill>
                          <a:latin typeface="Calibri"/>
                        </a:rPr>
                        <a:t>x</a:t>
                      </a:r>
                      <a:endParaRPr b="0" lang="en-GB"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c1b6"/>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c1b6"/>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c1b6"/>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c1b6"/>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dc1b6"/>
                    </a:solidFill>
                  </a:tcPr>
                </a:tc>
              </a:tr>
            </a:tbl>
          </a:graphicData>
        </a:graphic>
      </p:graphicFrame>
      <p:sp>
        <p:nvSpPr>
          <p:cNvPr id="452" name="CustomShape 3"/>
          <p:cNvSpPr/>
          <p:nvPr/>
        </p:nvSpPr>
        <p:spPr>
          <a:xfrm>
            <a:off x="7342560" y="0"/>
            <a:ext cx="1609920" cy="1459800"/>
          </a:xfrm>
          <a:prstGeom prst="star5">
            <a:avLst>
              <a:gd name="adj" fmla="val 19098"/>
              <a:gd name="hf" fmla="val 105146"/>
              <a:gd name="vf" fmla="val 110557"/>
            </a:avLst>
          </a:prstGeom>
          <a:solidFill>
            <a:schemeClr val="accent2">
              <a:lumMod val="60000"/>
              <a:lumOff val="40000"/>
            </a:schemeClr>
          </a:solidFill>
          <a:ln>
            <a:solidFill>
              <a:schemeClr val="tx1"/>
            </a:solidFill>
            <a:round/>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3" name="TextShape 1"/>
          <p:cNvSpPr txBox="1"/>
          <p:nvPr/>
        </p:nvSpPr>
        <p:spPr>
          <a:xfrm>
            <a:off x="457200" y="274680"/>
            <a:ext cx="8229240" cy="1142640"/>
          </a:xfrm>
          <a:prstGeom prst="rect">
            <a:avLst/>
          </a:prstGeom>
          <a:solidFill>
            <a:srgbClr val="ccb400"/>
          </a:solidFill>
          <a:ln>
            <a:noFill/>
          </a:ln>
        </p:spPr>
        <p:txBody>
          <a:bodyPr anchor="ctr">
            <a:noAutofit/>
          </a:bodyPr>
          <a:p>
            <a:pPr algn="ctr">
              <a:lnSpc>
                <a:spcPct val="100000"/>
              </a:lnSpc>
            </a:pPr>
            <a:r>
              <a:rPr b="0" lang="en-US" sz="4400" spc="-1" strike="noStrike">
                <a:solidFill>
                  <a:srgbClr val="000000"/>
                </a:solidFill>
                <a:latin typeface="Calibri"/>
              </a:rPr>
              <a:t>Additional extras</a:t>
            </a:r>
            <a:endParaRPr b="0" lang="en-US" sz="4400" spc="-1" strike="noStrike">
              <a:solidFill>
                <a:srgbClr val="000000"/>
              </a:solidFill>
              <a:latin typeface="Arial"/>
            </a:endParaRPr>
          </a:p>
        </p:txBody>
      </p:sp>
      <p:sp>
        <p:nvSpPr>
          <p:cNvPr id="454" name="TextShape 2"/>
          <p:cNvSpPr txBox="1"/>
          <p:nvPr/>
        </p:nvSpPr>
        <p:spPr>
          <a:xfrm>
            <a:off x="457200" y="1600200"/>
            <a:ext cx="8229240" cy="4525560"/>
          </a:xfrm>
          <a:prstGeom prst="rect">
            <a:avLst/>
          </a:prstGeom>
          <a:noFill/>
          <a:ln>
            <a:noFill/>
          </a:ln>
        </p:spPr>
        <p:txBody>
          <a:bodyPr>
            <a:noAutofit/>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Supplement recommendations</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Referrals</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Tools</a:t>
            </a:r>
            <a:endParaRPr b="0" lang="en-US" sz="3200" spc="-1" strike="noStrike">
              <a:solidFill>
                <a:srgbClr val="000000"/>
              </a:solidFill>
              <a:latin typeface="Calibri"/>
            </a:endParaRPr>
          </a:p>
        </p:txBody>
      </p:sp>
      <p:pic>
        <p:nvPicPr>
          <p:cNvPr id="455" name="Picture 3" descr=""/>
          <p:cNvPicPr/>
          <p:nvPr/>
        </p:nvPicPr>
        <p:blipFill>
          <a:blip r:embed="rId1"/>
          <a:stretch/>
        </p:blipFill>
        <p:spPr>
          <a:xfrm>
            <a:off x="518760" y="3603240"/>
            <a:ext cx="4980960" cy="2756880"/>
          </a:xfrm>
          <a:prstGeom prst="rect">
            <a:avLst/>
          </a:prstGeom>
          <a:ln>
            <a:noFill/>
          </a:ln>
        </p:spPr>
      </p:pic>
      <p:pic>
        <p:nvPicPr>
          <p:cNvPr id="456" name="Picture 4" descr=""/>
          <p:cNvPicPr/>
          <p:nvPr/>
        </p:nvPicPr>
        <p:blipFill>
          <a:blip r:embed="rId2"/>
          <a:stretch/>
        </p:blipFill>
        <p:spPr>
          <a:xfrm>
            <a:off x="5800320" y="2239920"/>
            <a:ext cx="2770200" cy="4158000"/>
          </a:xfrm>
          <a:prstGeom prst="rect">
            <a:avLst/>
          </a:prstGeom>
          <a:ln>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7" name="TextShape 1"/>
          <p:cNvSpPr txBox="1"/>
          <p:nvPr/>
        </p:nvSpPr>
        <p:spPr>
          <a:xfrm>
            <a:off x="457200" y="274680"/>
            <a:ext cx="8229240" cy="1142640"/>
          </a:xfrm>
          <a:prstGeom prst="rect">
            <a:avLst/>
          </a:prstGeom>
          <a:solidFill>
            <a:srgbClr val="8cadae"/>
          </a:solidFill>
          <a:ln>
            <a:noFill/>
          </a:ln>
        </p:spPr>
        <p:txBody>
          <a:bodyPr anchor="ctr">
            <a:noAutofit/>
          </a:bodyPr>
          <a:p>
            <a:pPr algn="ctr">
              <a:lnSpc>
                <a:spcPct val="100000"/>
              </a:lnSpc>
            </a:pPr>
            <a:r>
              <a:rPr b="0" lang="en-US" sz="4400" spc="-1" strike="noStrike">
                <a:solidFill>
                  <a:srgbClr val="000000"/>
                </a:solidFill>
                <a:latin typeface="Calibri"/>
              </a:rPr>
              <a:t>Follow-up</a:t>
            </a:r>
            <a:endParaRPr b="0" lang="en-US" sz="4400" spc="-1" strike="noStrike">
              <a:solidFill>
                <a:srgbClr val="000000"/>
              </a:solidFill>
              <a:latin typeface="Arial"/>
            </a:endParaRPr>
          </a:p>
        </p:txBody>
      </p:sp>
      <p:sp>
        <p:nvSpPr>
          <p:cNvPr id="458" name="TextShape 2"/>
          <p:cNvSpPr txBox="1"/>
          <p:nvPr/>
        </p:nvSpPr>
        <p:spPr>
          <a:xfrm>
            <a:off x="457200" y="1600200"/>
            <a:ext cx="8229240" cy="4525560"/>
          </a:xfrm>
          <a:prstGeom prst="rect">
            <a:avLst/>
          </a:prstGeom>
          <a:noFill/>
          <a:ln>
            <a:noFill/>
          </a:ln>
        </p:spPr>
        <p:txBody>
          <a:bodyPr>
            <a:noAutofit/>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Why ?</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How often ?</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How ? </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Moving the goalposts –</a:t>
            </a:r>
            <a:endParaRPr b="0" lang="en-US" sz="3200" spc="-1" strike="noStrike">
              <a:solidFill>
                <a:srgbClr val="000000"/>
              </a:solidFill>
              <a:latin typeface="Calibri"/>
            </a:endParaRPr>
          </a:p>
          <a:p>
            <a:pPr marL="343080" indent="-342720">
              <a:lnSpc>
                <a:spcPct val="100000"/>
              </a:lnSpc>
              <a:spcBef>
                <a:spcPts val="641"/>
              </a:spcBef>
            </a:pPr>
            <a:r>
              <a:rPr b="0" lang="en-US" sz="3200" spc="-1" strike="noStrike">
                <a:solidFill>
                  <a:srgbClr val="000000"/>
                </a:solidFill>
                <a:latin typeface="Calibri"/>
              </a:rPr>
              <a:t>    </a:t>
            </a:r>
            <a:r>
              <a:rPr b="0" lang="en-US" sz="3200" spc="-1" strike="noStrike">
                <a:solidFill>
                  <a:srgbClr val="000000"/>
                </a:solidFill>
                <a:latin typeface="Calibri"/>
              </a:rPr>
              <a:t>adjusting focus areas &amp;</a:t>
            </a:r>
            <a:endParaRPr b="0" lang="en-US" sz="3200" spc="-1" strike="noStrike">
              <a:solidFill>
                <a:srgbClr val="000000"/>
              </a:solidFill>
              <a:latin typeface="Calibri"/>
            </a:endParaRPr>
          </a:p>
          <a:p>
            <a:pPr marL="343080" indent="-342720">
              <a:lnSpc>
                <a:spcPct val="100000"/>
              </a:lnSpc>
              <a:spcBef>
                <a:spcPts val="641"/>
              </a:spcBef>
            </a:pPr>
            <a:r>
              <a:rPr b="0" lang="en-US" sz="3200" spc="-1" strike="noStrike">
                <a:solidFill>
                  <a:srgbClr val="000000"/>
                </a:solidFill>
                <a:latin typeface="Calibri"/>
              </a:rPr>
              <a:t>    </a:t>
            </a:r>
            <a:r>
              <a:rPr b="0" lang="en-US" sz="3200" spc="-1" strike="noStrike">
                <a:solidFill>
                  <a:srgbClr val="000000"/>
                </a:solidFill>
                <a:latin typeface="Calibri"/>
              </a:rPr>
              <a:t>action steps </a:t>
            </a:r>
            <a:endParaRPr b="0" lang="en-US" sz="3200" spc="-1" strike="noStrike">
              <a:solidFill>
                <a:srgbClr val="000000"/>
              </a:solidFill>
              <a:latin typeface="Calibri"/>
            </a:endParaRPr>
          </a:p>
          <a:p>
            <a:pPr>
              <a:lnSpc>
                <a:spcPct val="100000"/>
              </a:lnSpc>
              <a:spcBef>
                <a:spcPts val="641"/>
              </a:spcBef>
            </a:pPr>
            <a:endParaRPr b="0" lang="en-US" sz="3200" spc="-1" strike="noStrike">
              <a:solidFill>
                <a:srgbClr val="000000"/>
              </a:solidFill>
              <a:latin typeface="Calibri"/>
            </a:endParaRPr>
          </a:p>
        </p:txBody>
      </p:sp>
      <p:pic>
        <p:nvPicPr>
          <p:cNvPr id="459" name="Picture 3" descr=""/>
          <p:cNvPicPr/>
          <p:nvPr/>
        </p:nvPicPr>
        <p:blipFill>
          <a:blip r:embed="rId1"/>
          <a:stretch/>
        </p:blipFill>
        <p:spPr>
          <a:xfrm>
            <a:off x="5267880" y="1497960"/>
            <a:ext cx="3425400" cy="5141160"/>
          </a:xfrm>
          <a:prstGeom prst="rect">
            <a:avLst/>
          </a:prstGeom>
          <a:ln>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60" name="Picture 3" descr=""/>
          <p:cNvPicPr/>
          <p:nvPr/>
        </p:nvPicPr>
        <p:blipFill>
          <a:blip r:embed="rId1"/>
          <a:stretch/>
        </p:blipFill>
        <p:spPr>
          <a:xfrm>
            <a:off x="4860720" y="0"/>
            <a:ext cx="2670120" cy="6857640"/>
          </a:xfrm>
          <a:prstGeom prst="rect">
            <a:avLst/>
          </a:prstGeom>
          <a:ln>
            <a:noFill/>
          </a:ln>
        </p:spPr>
      </p:pic>
      <p:sp>
        <p:nvSpPr>
          <p:cNvPr id="461" name="CustomShape 1"/>
          <p:cNvSpPr/>
          <p:nvPr/>
        </p:nvSpPr>
        <p:spPr>
          <a:xfrm>
            <a:off x="163800" y="191160"/>
            <a:ext cx="3561840" cy="1309320"/>
          </a:xfrm>
          <a:prstGeom prst="rect">
            <a:avLst/>
          </a:prstGeom>
          <a:solidFill>
            <a:schemeClr val="accent5">
              <a:lumMod val="40000"/>
              <a:lumOff val="60000"/>
            </a:schemeClr>
          </a:solidFill>
          <a:ln>
            <a:noFill/>
          </a:ln>
        </p:spPr>
        <p:style>
          <a:lnRef idx="0"/>
          <a:fillRef idx="0"/>
          <a:effectRef idx="0"/>
          <a:fontRef idx="minor"/>
        </p:style>
        <p:txBody>
          <a:bodyPr lIns="90000" rIns="90000" tIns="45000" bIns="45000">
            <a:spAutoFit/>
          </a:bodyPr>
          <a:p>
            <a:pPr>
              <a:lnSpc>
                <a:spcPct val="100000"/>
              </a:lnSpc>
            </a:pPr>
            <a:r>
              <a:rPr b="0" lang="en-GB" sz="4000" spc="-1" strike="noStrike">
                <a:solidFill>
                  <a:srgbClr val="000000"/>
                </a:solidFill>
                <a:latin typeface="Source Sans Pro"/>
                <a:ea typeface="Source Sans Pro"/>
              </a:rPr>
              <a:t>Putting it </a:t>
            </a:r>
            <a:endParaRPr b="0" lang="en-GB" sz="4000" spc="-1" strike="noStrike">
              <a:latin typeface="Arial"/>
            </a:endParaRPr>
          </a:p>
          <a:p>
            <a:pPr>
              <a:lnSpc>
                <a:spcPct val="100000"/>
              </a:lnSpc>
            </a:pPr>
            <a:r>
              <a:rPr b="0" lang="en-GB" sz="4000" spc="-1" strike="noStrike">
                <a:solidFill>
                  <a:srgbClr val="000000"/>
                </a:solidFill>
                <a:latin typeface="Source Sans Pro"/>
                <a:ea typeface="Source Sans Pro"/>
              </a:rPr>
              <a:t>all together</a:t>
            </a:r>
            <a:endParaRPr b="0" lang="en-GB" sz="400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2" name="TextShape 1"/>
          <p:cNvSpPr txBox="1"/>
          <p:nvPr/>
        </p:nvSpPr>
        <p:spPr>
          <a:xfrm>
            <a:off x="457200" y="274680"/>
            <a:ext cx="8229240" cy="1142640"/>
          </a:xfrm>
          <a:prstGeom prst="rect">
            <a:avLst/>
          </a:prstGeom>
          <a:noFill/>
          <a:ln>
            <a:noFill/>
          </a:ln>
        </p:spPr>
        <p:txBody>
          <a:bodyPr anchor="ctr">
            <a:normAutofit/>
          </a:bodyPr>
          <a:p>
            <a:pPr algn="ctr">
              <a:lnSpc>
                <a:spcPct val="100000"/>
              </a:lnSpc>
            </a:pPr>
            <a:r>
              <a:rPr b="0" lang="en-US" sz="4400" spc="-1" strike="noStrike">
                <a:solidFill>
                  <a:srgbClr val="000000"/>
                </a:solidFill>
                <a:latin typeface="Calibri"/>
              </a:rPr>
              <a:t>References </a:t>
            </a:r>
            <a:endParaRPr b="0" lang="en-US" sz="4400" spc="-1" strike="noStrike">
              <a:solidFill>
                <a:srgbClr val="000000"/>
              </a:solidFill>
              <a:latin typeface="Arial"/>
            </a:endParaRPr>
          </a:p>
        </p:txBody>
      </p:sp>
      <p:sp>
        <p:nvSpPr>
          <p:cNvPr id="463" name="TextShape 2"/>
          <p:cNvSpPr txBox="1"/>
          <p:nvPr/>
        </p:nvSpPr>
        <p:spPr>
          <a:xfrm>
            <a:off x="457200" y="1600200"/>
            <a:ext cx="8229240" cy="5257440"/>
          </a:xfrm>
          <a:prstGeom prst="rect">
            <a:avLst/>
          </a:prstGeom>
          <a:noFill/>
          <a:ln>
            <a:noFill/>
          </a:ln>
        </p:spPr>
        <p:txBody>
          <a:bodyPr>
            <a:normAutofit/>
          </a:bodyPr>
          <a:p>
            <a:pPr marL="343080" indent="-342720">
              <a:lnSpc>
                <a:spcPct val="100000"/>
              </a:lnSpc>
              <a:spcBef>
                <a:spcPts val="320"/>
              </a:spcBef>
            </a:pPr>
            <a:r>
              <a:rPr b="0" lang="en-US" sz="1600" spc="-1" strike="noStrike">
                <a:solidFill>
                  <a:srgbClr val="000000"/>
                </a:solidFill>
                <a:latin typeface="Calibri"/>
              </a:rPr>
              <a:t>Adams &amp; Leary (2007). Promoting self-compassionate attitudes towards eating among restrictive and guilty eaters</a:t>
            </a:r>
            <a:r>
              <a:rPr b="0" i="1" lang="en-US" sz="1600" spc="-1" strike="noStrike">
                <a:solidFill>
                  <a:srgbClr val="000000"/>
                </a:solidFill>
                <a:latin typeface="Calibri"/>
              </a:rPr>
              <a:t>. Journal of Social and Clinical Psychology</a:t>
            </a:r>
            <a:r>
              <a:rPr b="0" lang="en-US" sz="1600" spc="-1" strike="noStrike">
                <a:solidFill>
                  <a:srgbClr val="000000"/>
                </a:solidFill>
                <a:latin typeface="Calibri"/>
              </a:rPr>
              <a:t>, Vol. 26, No. 10, 2007, pp. 1120-1144</a:t>
            </a:r>
            <a:endParaRPr b="0" lang="en-US" sz="1600" spc="-1" strike="noStrike">
              <a:solidFill>
                <a:srgbClr val="000000"/>
              </a:solidFill>
              <a:latin typeface="Calibri"/>
            </a:endParaRPr>
          </a:p>
          <a:p>
            <a:pPr marL="343080" indent="-342720">
              <a:lnSpc>
                <a:spcPct val="100000"/>
              </a:lnSpc>
              <a:spcBef>
                <a:spcPts val="320"/>
              </a:spcBef>
            </a:pPr>
            <a:endParaRPr b="0" lang="en-US" sz="1600" spc="-1" strike="noStrike">
              <a:solidFill>
                <a:srgbClr val="000000"/>
              </a:solidFill>
              <a:latin typeface="Calibri"/>
            </a:endParaRPr>
          </a:p>
          <a:p>
            <a:pPr marL="343080" indent="-342720">
              <a:lnSpc>
                <a:spcPct val="100000"/>
              </a:lnSpc>
              <a:spcBef>
                <a:spcPts val="320"/>
              </a:spcBef>
            </a:pPr>
            <a:r>
              <a:rPr b="0" lang="en-US" sz="1600" spc="-1" strike="noStrike">
                <a:solidFill>
                  <a:srgbClr val="000000"/>
                </a:solidFill>
                <a:latin typeface="Calibri"/>
              </a:rPr>
              <a:t>Arloski, M. Astonishing Non compliance - Understanding Readiness for Change in the Health Challenged Client. Available from: </a:t>
            </a:r>
            <a:r>
              <a:rPr b="0" lang="en-US" sz="1600" spc="-1" strike="noStrike" u="sng">
                <a:solidFill>
                  <a:srgbClr val="00a3d6"/>
                </a:solidFill>
                <a:uFillTx/>
                <a:latin typeface="Calibri"/>
                <a:hlinkClick r:id="rId1"/>
              </a:rPr>
              <a:t>https://www.realbalance.com/images/astonishing_nc-best.pdf</a:t>
            </a:r>
            <a:endParaRPr b="0" lang="en-US" sz="1600" spc="-1" strike="noStrike">
              <a:solidFill>
                <a:srgbClr val="000000"/>
              </a:solidFill>
              <a:latin typeface="Calibri"/>
            </a:endParaRPr>
          </a:p>
          <a:p>
            <a:pPr marL="343080" indent="-342720">
              <a:lnSpc>
                <a:spcPct val="100000"/>
              </a:lnSpc>
              <a:spcBef>
                <a:spcPts val="320"/>
              </a:spcBef>
            </a:pPr>
            <a:endParaRPr b="0" lang="en-US" sz="1600" spc="-1" strike="noStrike">
              <a:solidFill>
                <a:srgbClr val="000000"/>
              </a:solidFill>
              <a:latin typeface="Calibri"/>
            </a:endParaRPr>
          </a:p>
          <a:p>
            <a:pPr marL="343080" indent="-342720">
              <a:lnSpc>
                <a:spcPct val="100000"/>
              </a:lnSpc>
              <a:spcBef>
                <a:spcPts val="320"/>
              </a:spcBef>
            </a:pPr>
            <a:r>
              <a:rPr b="0" lang="en-US" sz="1600" spc="-1" strike="noStrike">
                <a:solidFill>
                  <a:srgbClr val="000000"/>
                </a:solidFill>
                <a:latin typeface="Calibri"/>
              </a:rPr>
              <a:t>Dohrn,I et al (2017) Replacing sedentary time with physical activity: a 15-year follow-up of mortality in a national cohort. </a:t>
            </a:r>
            <a:r>
              <a:rPr b="0" i="1" lang="en-US" sz="1600" spc="-1" strike="noStrike">
                <a:solidFill>
                  <a:srgbClr val="000000"/>
                </a:solidFill>
                <a:latin typeface="Calibri"/>
              </a:rPr>
              <a:t>Clinical Epidemiology. </a:t>
            </a:r>
            <a:r>
              <a:rPr b="0" lang="en-US" sz="1600" spc="-1" strike="noStrike">
                <a:solidFill>
                  <a:srgbClr val="000000"/>
                </a:solidFill>
                <a:latin typeface="Calibri"/>
              </a:rPr>
              <a:t>2018(10):179—186. </a:t>
            </a:r>
            <a:r>
              <a:rPr b="0" lang="en-US" sz="1600" spc="-1" strike="noStrike" u="sng">
                <a:solidFill>
                  <a:srgbClr val="00a3d6"/>
                </a:solidFill>
                <a:uFillTx/>
                <a:latin typeface="Calibri"/>
                <a:hlinkClick r:id="rId2"/>
              </a:rPr>
              <a:t>https://doi.org/10.2147/CLEP.S151613 </a:t>
            </a:r>
            <a:br/>
            <a:endParaRPr b="0" lang="en-US" sz="1600" spc="-1" strike="noStrike">
              <a:solidFill>
                <a:srgbClr val="000000"/>
              </a:solidFill>
              <a:latin typeface="Calibri"/>
            </a:endParaRPr>
          </a:p>
          <a:p>
            <a:pPr marL="343080" indent="-342720">
              <a:lnSpc>
                <a:spcPct val="100000"/>
              </a:lnSpc>
              <a:spcBef>
                <a:spcPts val="320"/>
              </a:spcBef>
            </a:pPr>
            <a:r>
              <a:rPr b="0" lang="en-US" sz="1600" spc="-1" strike="noStrike">
                <a:solidFill>
                  <a:srgbClr val="000000"/>
                </a:solidFill>
                <a:latin typeface="Calibri"/>
              </a:rPr>
              <a:t>IHS (2017) NLC Unit 14:  Coaching Skills. Dublin: Institute of Health Sciences</a:t>
            </a:r>
            <a:endParaRPr b="0" lang="en-US" sz="1600" spc="-1" strike="noStrike">
              <a:solidFill>
                <a:srgbClr val="000000"/>
              </a:solidFill>
              <a:latin typeface="Calibri"/>
            </a:endParaRPr>
          </a:p>
          <a:p>
            <a:pPr marL="343080" indent="-342720">
              <a:lnSpc>
                <a:spcPct val="100000"/>
              </a:lnSpc>
              <a:spcBef>
                <a:spcPts val="320"/>
              </a:spcBef>
            </a:pPr>
            <a:endParaRPr b="0" lang="en-US" sz="1600" spc="-1" strike="noStrike">
              <a:solidFill>
                <a:srgbClr val="000000"/>
              </a:solidFill>
              <a:latin typeface="Calibri"/>
            </a:endParaRPr>
          </a:p>
          <a:p>
            <a:pPr marL="343080" indent="-342720">
              <a:lnSpc>
                <a:spcPct val="100000"/>
              </a:lnSpc>
              <a:spcBef>
                <a:spcPts val="320"/>
              </a:spcBef>
            </a:pPr>
            <a:r>
              <a:rPr b="0" lang="en-US" sz="1600" spc="-1" strike="noStrike">
                <a:solidFill>
                  <a:srgbClr val="000000"/>
                </a:solidFill>
                <a:latin typeface="Calibri"/>
              </a:rPr>
              <a:t>Zimmerman, G., Olsen, M. &amp; Bosworth, D. (2000) A ‘Stages of Change’ Approach to Helping Patients Change Behavior. </a:t>
            </a:r>
            <a:r>
              <a:rPr b="0" i="1" lang="en-US" sz="1600" spc="-1" strike="noStrike">
                <a:solidFill>
                  <a:srgbClr val="000000"/>
                </a:solidFill>
                <a:latin typeface="Calibri"/>
              </a:rPr>
              <a:t>Am Fam Physician. </a:t>
            </a:r>
            <a:r>
              <a:rPr b="0" lang="en-US" sz="1600" spc="-1" strike="noStrike">
                <a:solidFill>
                  <a:srgbClr val="000000"/>
                </a:solidFill>
                <a:latin typeface="Calibri"/>
              </a:rPr>
              <a:t>2000 Mar 1;61(5):1409- 1416. </a:t>
            </a:r>
            <a:endParaRPr b="0" lang="en-US" sz="1600" spc="-1" strike="noStrike">
              <a:solidFill>
                <a:srgbClr val="000000"/>
              </a:solidFill>
              <a:latin typeface="Calibri"/>
            </a:endParaRPr>
          </a:p>
          <a:p>
            <a:pPr marL="343080" indent="-342720">
              <a:lnSpc>
                <a:spcPct val="100000"/>
              </a:lnSpc>
              <a:spcBef>
                <a:spcPts val="320"/>
              </a:spcBef>
            </a:pPr>
            <a:endParaRPr b="0" lang="en-US" sz="1600" spc="-1" strike="noStrike">
              <a:solidFill>
                <a:srgbClr val="000000"/>
              </a:solidFill>
              <a:latin typeface="Calibri"/>
            </a:endParaRPr>
          </a:p>
          <a:p>
            <a:pPr marL="343080" indent="-342720">
              <a:lnSpc>
                <a:spcPct val="100000"/>
              </a:lnSpc>
              <a:spcBef>
                <a:spcPts val="201"/>
              </a:spcBef>
            </a:pPr>
            <a:br/>
            <a:br/>
            <a:endParaRPr b="0" lang="en-US" sz="16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464" name="Table 1"/>
          <p:cNvGraphicFramePr/>
          <p:nvPr/>
        </p:nvGraphicFramePr>
        <p:xfrm>
          <a:off x="1668600" y="2660760"/>
          <a:ext cx="5778360" cy="2160000"/>
        </p:xfrm>
        <a:graphic>
          <a:graphicData uri="http://schemas.openxmlformats.org/drawingml/2006/table">
            <a:tbl>
              <a:tblPr/>
              <a:tblGrid>
                <a:gridCol w="1926000"/>
                <a:gridCol w="1926000"/>
                <a:gridCol w="1926360"/>
              </a:tblGrid>
              <a:tr h="633240">
                <a:tc>
                  <a:txBody>
                    <a:bodyPr lIns="45720" rIns="45720">
                      <a:noAutofit/>
                    </a:bodyPr>
                    <a:p>
                      <a:pPr algn="ctr">
                        <a:lnSpc>
                          <a:spcPct val="100000"/>
                        </a:lnSpc>
                      </a:pPr>
                      <a:r>
                        <a:rPr b="1" lang="en-GB" sz="1800" spc="-1" strike="noStrike">
                          <a:solidFill>
                            <a:srgbClr val="ffffff"/>
                          </a:solidFill>
                          <a:latin typeface="Arial"/>
                        </a:rPr>
                        <a:t>Commercial</a:t>
                      </a:r>
                      <a:endParaRPr b="0" lang="en-GB" sz="1800" spc="-1" strike="noStrike">
                        <a:latin typeface="Arial"/>
                      </a:endParaRPr>
                    </a:p>
                  </a:txBody>
                  <a:tcPr marL="45720" marR="45720">
                    <a:lnL w="12240">
                      <a:solidFill>
                        <a:srgbClr val="ffffff"/>
                      </a:solidFill>
                    </a:lnL>
                    <a:lnR w="12240">
                      <a:solidFill>
                        <a:srgbClr val="ffffff"/>
                      </a:solidFill>
                    </a:lnR>
                    <a:lnT w="12240">
                      <a:solidFill>
                        <a:srgbClr val="ffffff"/>
                      </a:solidFill>
                    </a:lnT>
                    <a:lnB w="38160">
                      <a:solidFill>
                        <a:srgbClr val="ffffff"/>
                      </a:solidFill>
                    </a:lnB>
                    <a:solidFill>
                      <a:srgbClr val="9bbb59"/>
                    </a:solidFill>
                  </a:tcPr>
                </a:tc>
                <a:tc>
                  <a:txBody>
                    <a:bodyPr lIns="45720" rIns="45720">
                      <a:noAutofit/>
                    </a:bodyPr>
                    <a:p>
                      <a:pPr algn="ctr">
                        <a:lnSpc>
                          <a:spcPct val="100000"/>
                        </a:lnSpc>
                      </a:pPr>
                      <a:r>
                        <a:rPr b="1" lang="en-GB" sz="1800" spc="-1" strike="noStrike">
                          <a:solidFill>
                            <a:srgbClr val="ffffff"/>
                          </a:solidFill>
                          <a:latin typeface="Arial"/>
                        </a:rPr>
                        <a:t>Technical</a:t>
                      </a:r>
                      <a:endParaRPr b="0" lang="en-GB" sz="1800" spc="-1" strike="noStrike">
                        <a:latin typeface="Arial"/>
                      </a:endParaRPr>
                    </a:p>
                  </a:txBody>
                  <a:tcPr marL="45720" marR="45720">
                    <a:lnL w="12240">
                      <a:solidFill>
                        <a:srgbClr val="ffffff"/>
                      </a:solidFill>
                    </a:lnL>
                    <a:lnR w="12240">
                      <a:solidFill>
                        <a:srgbClr val="ffffff"/>
                      </a:solidFill>
                    </a:lnR>
                    <a:lnT w="12240">
                      <a:solidFill>
                        <a:srgbClr val="ffffff"/>
                      </a:solidFill>
                    </a:lnT>
                    <a:lnB w="38160">
                      <a:solidFill>
                        <a:srgbClr val="ffffff"/>
                      </a:solidFill>
                    </a:lnB>
                    <a:solidFill>
                      <a:srgbClr val="9bbb59"/>
                    </a:solidFill>
                  </a:tcPr>
                </a:tc>
                <a:tc>
                  <a:txBody>
                    <a:bodyPr lIns="45720" rIns="45720">
                      <a:noAutofit/>
                    </a:bodyPr>
                    <a:p>
                      <a:pPr algn="ctr">
                        <a:lnSpc>
                          <a:spcPct val="100000"/>
                        </a:lnSpc>
                      </a:pPr>
                      <a:r>
                        <a:rPr b="1" lang="en-GB" sz="1800" spc="-1" strike="noStrike">
                          <a:solidFill>
                            <a:srgbClr val="ffffff"/>
                          </a:solidFill>
                          <a:latin typeface="Arial"/>
                        </a:rPr>
                        <a:t>Nutrition advice</a:t>
                      </a:r>
                      <a:endParaRPr b="0" lang="en-GB" sz="1800" spc="-1" strike="noStrike">
                        <a:latin typeface="Arial"/>
                      </a:endParaRPr>
                    </a:p>
                  </a:txBody>
                  <a:tcPr marL="45720" marR="45720">
                    <a:lnL w="12240">
                      <a:solidFill>
                        <a:srgbClr val="ffffff"/>
                      </a:solidFill>
                    </a:lnL>
                    <a:lnR w="12240">
                      <a:solidFill>
                        <a:srgbClr val="ffffff"/>
                      </a:solidFill>
                    </a:lnR>
                    <a:lnT w="12240">
                      <a:solidFill>
                        <a:srgbClr val="ffffff"/>
                      </a:solidFill>
                    </a:lnT>
                    <a:lnB w="38160">
                      <a:solidFill>
                        <a:srgbClr val="ffffff"/>
                      </a:solidFill>
                    </a:lnB>
                    <a:solidFill>
                      <a:srgbClr val="9bbb59"/>
                    </a:solidFill>
                  </a:tcPr>
                </a:tc>
              </a:tr>
              <a:tr h="1526760">
                <a:tc>
                  <a:txBody>
                    <a:bodyPr lIns="45720" rIns="45720">
                      <a:noAutofit/>
                    </a:bodyPr>
                    <a:p>
                      <a:pPr algn="ctr">
                        <a:lnSpc>
                          <a:spcPct val="100000"/>
                        </a:lnSpc>
                      </a:pPr>
                      <a:r>
                        <a:rPr b="0" lang="en-GB" sz="1400" spc="-1" strike="noStrike">
                          <a:solidFill>
                            <a:srgbClr val="000000"/>
                          </a:solidFill>
                          <a:latin typeface="Arial"/>
                        </a:rPr>
                        <a:t>Mina Nazemi</a:t>
                      </a:r>
                      <a:endParaRPr b="0" lang="en-GB" sz="1400" spc="-1" strike="noStrike">
                        <a:latin typeface="Arial"/>
                      </a:endParaRPr>
                    </a:p>
                    <a:p>
                      <a:pPr algn="ctr">
                        <a:lnSpc>
                          <a:spcPct val="100000"/>
                        </a:lnSpc>
                      </a:pPr>
                      <a:endParaRPr b="0" lang="en-GB" sz="1400" spc="-1" strike="noStrike">
                        <a:latin typeface="Arial"/>
                      </a:endParaRPr>
                    </a:p>
                    <a:p>
                      <a:pPr algn="ctr">
                        <a:lnSpc>
                          <a:spcPct val="100000"/>
                        </a:lnSpc>
                      </a:pPr>
                      <a:r>
                        <a:rPr b="0" lang="en-GB" sz="1400" spc="-1" strike="noStrike">
                          <a:solidFill>
                            <a:srgbClr val="000000"/>
                          </a:solidFill>
                          <a:latin typeface="Arial"/>
                        </a:rPr>
                        <a:t>Commercial Director</a:t>
                      </a:r>
                      <a:endParaRPr b="0" lang="en-GB" sz="1400" spc="-1" strike="noStrike">
                        <a:latin typeface="Arial"/>
                      </a:endParaRPr>
                    </a:p>
                    <a:p>
                      <a:pPr algn="ctr">
                        <a:lnSpc>
                          <a:spcPct val="100000"/>
                        </a:lnSpc>
                      </a:pPr>
                      <a:endParaRPr b="0" lang="en-GB" sz="1400" spc="-1" strike="noStrike">
                        <a:latin typeface="Arial"/>
                      </a:endParaRPr>
                    </a:p>
                    <a:p>
                      <a:pPr algn="ctr">
                        <a:lnSpc>
                          <a:spcPct val="100000"/>
                        </a:lnSpc>
                      </a:pPr>
                      <a:r>
                        <a:rPr b="0" lang="en-GB" sz="1400" spc="-1" strike="noStrike">
                          <a:solidFill>
                            <a:srgbClr val="000000"/>
                          </a:solidFill>
                          <a:latin typeface="Arial"/>
                        </a:rPr>
                        <a:t>minan@igennus.com</a:t>
                      </a:r>
                      <a:endParaRPr b="0" lang="en-GB" sz="1400" spc="-1" strike="noStrike">
                        <a:latin typeface="Arial"/>
                      </a:endParaRPr>
                    </a:p>
                  </a:txBody>
                  <a:tcPr marL="45720" marR="45720">
                    <a:lnL w="12240">
                      <a:solidFill>
                        <a:srgbClr val="ffffff"/>
                      </a:solidFill>
                    </a:lnL>
                    <a:lnR w="12240">
                      <a:solidFill>
                        <a:srgbClr val="ffffff"/>
                      </a:solidFill>
                    </a:lnR>
                    <a:lnT w="38160">
                      <a:solidFill>
                        <a:srgbClr val="ffffff"/>
                      </a:solidFill>
                    </a:lnT>
                    <a:lnB w="12240">
                      <a:solidFill>
                        <a:srgbClr val="ffffff"/>
                      </a:solidFill>
                    </a:lnB>
                    <a:solidFill>
                      <a:srgbClr val="dee7d1"/>
                    </a:solidFill>
                  </a:tcPr>
                </a:tc>
                <a:tc>
                  <a:txBody>
                    <a:bodyPr lIns="45720" rIns="45720">
                      <a:noAutofit/>
                    </a:bodyPr>
                    <a:p>
                      <a:pPr algn="ctr">
                        <a:lnSpc>
                          <a:spcPct val="100000"/>
                        </a:lnSpc>
                      </a:pPr>
                      <a:r>
                        <a:rPr b="0" lang="en-GB" sz="1400" spc="-1" strike="noStrike">
                          <a:solidFill>
                            <a:srgbClr val="000000"/>
                          </a:solidFill>
                          <a:latin typeface="Arial"/>
                        </a:rPr>
                        <a:t>Dr Nina Bailey </a:t>
                      </a:r>
                      <a:endParaRPr b="0" lang="en-GB" sz="1400" spc="-1" strike="noStrike">
                        <a:latin typeface="Arial"/>
                      </a:endParaRPr>
                    </a:p>
                    <a:p>
                      <a:pPr algn="ctr">
                        <a:lnSpc>
                          <a:spcPct val="100000"/>
                        </a:lnSpc>
                      </a:pPr>
                      <a:endParaRPr b="0" lang="en-GB" sz="1400" spc="-1" strike="noStrike">
                        <a:latin typeface="Arial"/>
                      </a:endParaRPr>
                    </a:p>
                    <a:p>
                      <a:pPr algn="ctr">
                        <a:lnSpc>
                          <a:spcPct val="100000"/>
                        </a:lnSpc>
                      </a:pPr>
                      <a:r>
                        <a:rPr b="0" lang="en-GB" sz="1400" spc="-1" strike="noStrike">
                          <a:solidFill>
                            <a:srgbClr val="000000"/>
                          </a:solidFill>
                          <a:latin typeface="Arial"/>
                        </a:rPr>
                        <a:t>Head of R&amp;D</a:t>
                      </a:r>
                      <a:br/>
                      <a:br/>
                      <a:r>
                        <a:rPr b="0" lang="en-GB" sz="1400" spc="-1" strike="noStrike">
                          <a:solidFill>
                            <a:srgbClr val="000000"/>
                          </a:solidFill>
                          <a:latin typeface="Arial"/>
                        </a:rPr>
                        <a:t>ninab@igennus.com</a:t>
                      </a:r>
                      <a:endParaRPr b="0" lang="en-GB" sz="1400" spc="-1" strike="noStrike">
                        <a:latin typeface="Arial"/>
                      </a:endParaRPr>
                    </a:p>
                    <a:p>
                      <a:pPr algn="ctr">
                        <a:lnSpc>
                          <a:spcPct val="100000"/>
                        </a:lnSpc>
                      </a:pPr>
                      <a:endParaRPr b="0" lang="en-GB" sz="1400" spc="-1" strike="noStrike">
                        <a:latin typeface="Arial"/>
                      </a:endParaRPr>
                    </a:p>
                    <a:p>
                      <a:pPr algn="ctr">
                        <a:lnSpc>
                          <a:spcPct val="100000"/>
                        </a:lnSpc>
                      </a:pPr>
                      <a:endParaRPr b="0" lang="en-GB" sz="1400" spc="-1" strike="noStrike">
                        <a:latin typeface="Arial"/>
                      </a:endParaRPr>
                    </a:p>
                  </a:txBody>
                  <a:tcPr marL="45720" marR="45720">
                    <a:lnL w="12240">
                      <a:solidFill>
                        <a:srgbClr val="ffffff"/>
                      </a:solidFill>
                    </a:lnL>
                    <a:lnR w="12240">
                      <a:solidFill>
                        <a:srgbClr val="ffffff"/>
                      </a:solidFill>
                    </a:lnR>
                    <a:lnT w="38160">
                      <a:solidFill>
                        <a:srgbClr val="ffffff"/>
                      </a:solidFill>
                    </a:lnT>
                    <a:lnB w="12240">
                      <a:solidFill>
                        <a:srgbClr val="ffffff"/>
                      </a:solidFill>
                    </a:lnB>
                    <a:solidFill>
                      <a:srgbClr val="dee7d1"/>
                    </a:solidFill>
                  </a:tcPr>
                </a:tc>
                <a:tc>
                  <a:txBody>
                    <a:bodyPr lIns="45720" rIns="45720">
                      <a:noAutofit/>
                    </a:bodyPr>
                    <a:p>
                      <a:pPr algn="ctr">
                        <a:lnSpc>
                          <a:spcPct val="100000"/>
                        </a:lnSpc>
                      </a:pPr>
                      <a:r>
                        <a:rPr b="0" lang="en-GB" sz="1400" spc="-1" strike="noStrike">
                          <a:solidFill>
                            <a:srgbClr val="000000"/>
                          </a:solidFill>
                          <a:latin typeface="Arial"/>
                        </a:rPr>
                        <a:t>Danielle Crida</a:t>
                      </a:r>
                      <a:endParaRPr b="0" lang="en-GB" sz="1400" spc="-1" strike="noStrike">
                        <a:latin typeface="Arial"/>
                      </a:endParaRPr>
                    </a:p>
                    <a:p>
                      <a:pPr algn="ctr">
                        <a:lnSpc>
                          <a:spcPct val="100000"/>
                        </a:lnSpc>
                      </a:pPr>
                      <a:br/>
                      <a:r>
                        <a:rPr b="0" lang="en-GB" sz="1400" spc="-1" strike="noStrike">
                          <a:solidFill>
                            <a:srgbClr val="000000"/>
                          </a:solidFill>
                          <a:latin typeface="Arial"/>
                        </a:rPr>
                        <a:t>Nutritionist</a:t>
                      </a:r>
                      <a:br/>
                      <a:endParaRPr b="0" lang="en-GB" sz="1400" spc="-1" strike="noStrike">
                        <a:latin typeface="Arial"/>
                      </a:endParaRPr>
                    </a:p>
                    <a:p>
                      <a:pPr algn="ctr">
                        <a:lnSpc>
                          <a:spcPct val="100000"/>
                        </a:lnSpc>
                      </a:pPr>
                      <a:r>
                        <a:rPr b="0" lang="en-GB" sz="1400" spc="-1" strike="noStrike">
                          <a:solidFill>
                            <a:srgbClr val="000000"/>
                          </a:solidFill>
                          <a:latin typeface="Arial"/>
                        </a:rPr>
                        <a:t>danielle@igennus.com</a:t>
                      </a:r>
                      <a:endParaRPr b="0" lang="en-GB" sz="1400" spc="-1" strike="noStrike">
                        <a:latin typeface="Arial"/>
                      </a:endParaRPr>
                    </a:p>
                  </a:txBody>
                  <a:tcPr marL="45720" marR="45720">
                    <a:lnL w="12240">
                      <a:solidFill>
                        <a:srgbClr val="ffffff"/>
                      </a:solidFill>
                    </a:lnL>
                    <a:lnR w="12240">
                      <a:solidFill>
                        <a:srgbClr val="ffffff"/>
                      </a:solidFill>
                    </a:lnR>
                    <a:lnT w="38160">
                      <a:solidFill>
                        <a:srgbClr val="ffffff"/>
                      </a:solidFill>
                    </a:lnT>
                    <a:lnB w="12240">
                      <a:solidFill>
                        <a:srgbClr val="ffffff"/>
                      </a:solidFill>
                    </a:lnB>
                    <a:solidFill>
                      <a:srgbClr val="dee7d1"/>
                    </a:solidFill>
                  </a:tcPr>
                </a:tc>
              </a:tr>
            </a:tbl>
          </a:graphicData>
        </a:graphic>
      </p:graphicFrame>
      <p:pic>
        <p:nvPicPr>
          <p:cNvPr id="465" name="IMG_9118.jpg" descr=""/>
          <p:cNvPicPr/>
          <p:nvPr/>
        </p:nvPicPr>
        <p:blipFill>
          <a:blip r:embed="rId1"/>
          <a:stretch/>
        </p:blipFill>
        <p:spPr>
          <a:xfrm>
            <a:off x="3597480" y="800280"/>
            <a:ext cx="1944000" cy="1872000"/>
          </a:xfrm>
          <a:prstGeom prst="rect">
            <a:avLst/>
          </a:prstGeom>
          <a:ln>
            <a:noFill/>
          </a:ln>
        </p:spPr>
      </p:pic>
      <p:pic>
        <p:nvPicPr>
          <p:cNvPr id="466" name="Ingredients cover image.png" descr=""/>
          <p:cNvPicPr/>
          <p:nvPr/>
        </p:nvPicPr>
        <p:blipFill>
          <a:blip r:embed="rId2"/>
          <a:stretch/>
        </p:blipFill>
        <p:spPr>
          <a:xfrm>
            <a:off x="0" y="4643280"/>
            <a:ext cx="9143640" cy="2214360"/>
          </a:xfrm>
          <a:prstGeom prst="rect">
            <a:avLst/>
          </a:prstGeom>
          <a:ln>
            <a:noFill/>
          </a:ln>
        </p:spPr>
      </p:pic>
      <p:pic>
        <p:nvPicPr>
          <p:cNvPr id="467" name="Picture 2" descr=""/>
          <p:cNvPicPr/>
          <p:nvPr/>
        </p:nvPicPr>
        <p:blipFill>
          <a:blip r:embed="rId3"/>
          <a:stretch/>
        </p:blipFill>
        <p:spPr>
          <a:xfrm>
            <a:off x="1680480" y="788400"/>
            <a:ext cx="1944000" cy="1872000"/>
          </a:xfrm>
          <a:prstGeom prst="rect">
            <a:avLst/>
          </a:prstGeom>
          <a:ln w="9360">
            <a:noFill/>
          </a:ln>
        </p:spPr>
      </p:pic>
      <p:sp>
        <p:nvSpPr>
          <p:cNvPr id="468" name="CustomShape 2"/>
          <p:cNvSpPr/>
          <p:nvPr/>
        </p:nvSpPr>
        <p:spPr>
          <a:xfrm>
            <a:off x="0" y="0"/>
            <a:ext cx="9143640" cy="620280"/>
          </a:xfrm>
          <a:prstGeom prst="rect">
            <a:avLst/>
          </a:prstGeom>
          <a:ln>
            <a:round/>
          </a:ln>
        </p:spPr>
        <p:style>
          <a:lnRef idx="2">
            <a:schemeClr val="accent3">
              <a:shade val="50000"/>
            </a:schemeClr>
          </a:lnRef>
          <a:fillRef idx="1">
            <a:schemeClr val="accent3"/>
          </a:fillRef>
          <a:effectRef idx="0">
            <a:schemeClr val="accent3"/>
          </a:effectRef>
          <a:fontRef idx="minor"/>
        </p:style>
        <p:txBody>
          <a:bodyPr lIns="90000" rIns="90000" tIns="45000" bIns="45000">
            <a:normAutofit/>
          </a:bodyPr>
          <a:p>
            <a:pPr algn="ctr">
              <a:lnSpc>
                <a:spcPct val="100000"/>
              </a:lnSpc>
            </a:pPr>
            <a:r>
              <a:rPr b="0" lang="en-GB" sz="2000" spc="-1" strike="noStrike">
                <a:solidFill>
                  <a:srgbClr val="000000"/>
                </a:solidFill>
                <a:latin typeface="Arial"/>
                <a:ea typeface="Century Gothic"/>
              </a:rPr>
              <a:t>Contact</a:t>
            </a:r>
            <a:endParaRPr b="0" lang="en-GB" sz="2000" spc="-1" strike="noStrike">
              <a:latin typeface="Arial"/>
            </a:endParaRPr>
          </a:p>
        </p:txBody>
      </p:sp>
      <p:pic>
        <p:nvPicPr>
          <p:cNvPr id="469" name="Picture 2" descr=""/>
          <p:cNvPicPr/>
          <p:nvPr/>
        </p:nvPicPr>
        <p:blipFill>
          <a:blip r:embed="rId4"/>
          <a:stretch/>
        </p:blipFill>
        <p:spPr>
          <a:xfrm>
            <a:off x="5541480" y="771840"/>
            <a:ext cx="1899720" cy="1935360"/>
          </a:xfrm>
          <a:prstGeom prst="rect">
            <a:avLst/>
          </a:prstGeom>
          <a:ln>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5" name="Picture 2" descr=""/>
          <p:cNvPicPr/>
          <p:nvPr/>
        </p:nvPicPr>
        <p:blipFill>
          <a:blip r:embed="rId1"/>
          <a:stretch/>
        </p:blipFill>
        <p:spPr>
          <a:xfrm>
            <a:off x="0" y="0"/>
            <a:ext cx="9143640" cy="680796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TextShape 1"/>
          <p:cNvSpPr txBox="1"/>
          <p:nvPr/>
        </p:nvSpPr>
        <p:spPr>
          <a:xfrm>
            <a:off x="0" y="218520"/>
            <a:ext cx="9143640" cy="1142640"/>
          </a:xfrm>
          <a:prstGeom prst="rect">
            <a:avLst/>
          </a:prstGeom>
          <a:solidFill>
            <a:srgbClr val="c5d1d7"/>
          </a:solidFill>
          <a:ln>
            <a:noFill/>
          </a:ln>
        </p:spPr>
        <p:txBody>
          <a:bodyPr anchor="ctr">
            <a:normAutofit fontScale="64000"/>
          </a:bodyPr>
          <a:p>
            <a:pPr algn="ctr">
              <a:lnSpc>
                <a:spcPct val="100000"/>
              </a:lnSpc>
            </a:pPr>
            <a:r>
              <a:rPr b="0" lang="en-US" sz="4400" spc="-1" strike="noStrike">
                <a:solidFill>
                  <a:srgbClr val="000000"/>
                </a:solidFill>
                <a:latin typeface="Source Sans Pro"/>
                <a:ea typeface="Source Sans Pro"/>
              </a:rPr>
              <a:t>Why move from expert to coach/ally to help clients achieve health goals ?</a:t>
            </a:r>
            <a:endParaRPr b="0" lang="en-US" sz="4400" spc="-1" strike="noStrike">
              <a:solidFill>
                <a:srgbClr val="000000"/>
              </a:solidFill>
              <a:latin typeface="Arial"/>
            </a:endParaRPr>
          </a:p>
        </p:txBody>
      </p:sp>
      <p:sp>
        <p:nvSpPr>
          <p:cNvPr id="307" name="TextShape 2"/>
          <p:cNvSpPr txBox="1"/>
          <p:nvPr/>
        </p:nvSpPr>
        <p:spPr>
          <a:xfrm>
            <a:off x="552600" y="1613880"/>
            <a:ext cx="4038120" cy="4525560"/>
          </a:xfrm>
          <a:prstGeom prst="rect">
            <a:avLst/>
          </a:prstGeom>
          <a:noFill/>
          <a:ln>
            <a:noFill/>
          </a:ln>
        </p:spPr>
        <p:txBody>
          <a:bodyPr>
            <a:normAutofit fontScale="44000"/>
          </a:bodyPr>
          <a:p>
            <a:pPr>
              <a:lnSpc>
                <a:spcPct val="100000"/>
              </a:lnSpc>
              <a:spcBef>
                <a:spcPts val="561"/>
              </a:spcBef>
            </a:pPr>
            <a:endParaRPr b="0" lang="en-US" sz="3200" spc="-1" strike="noStrike">
              <a:solidFill>
                <a:srgbClr val="000000"/>
              </a:solidFill>
              <a:latin typeface="Calibri"/>
            </a:endParaRPr>
          </a:p>
          <a:p>
            <a:pPr marL="343080" indent="-342720">
              <a:lnSpc>
                <a:spcPct val="100000"/>
              </a:lnSpc>
              <a:spcBef>
                <a:spcPts val="561"/>
              </a:spcBef>
              <a:buClr>
                <a:srgbClr val="000000"/>
              </a:buClr>
              <a:buFont typeface="Arial"/>
              <a:buChar char="•"/>
            </a:pPr>
            <a:r>
              <a:rPr b="0" lang="en-US" sz="2800" spc="-1" strike="noStrike">
                <a:solidFill>
                  <a:srgbClr val="000000"/>
                </a:solidFill>
                <a:latin typeface="Source Sans Pro"/>
                <a:ea typeface="Source Sans Pro"/>
              </a:rPr>
              <a:t>Improve client wellness</a:t>
            </a:r>
            <a:endParaRPr b="0" lang="en-US" sz="2800" spc="-1" strike="noStrike">
              <a:solidFill>
                <a:srgbClr val="000000"/>
              </a:solidFill>
              <a:latin typeface="Calibri"/>
            </a:endParaRPr>
          </a:p>
          <a:p>
            <a:pPr marL="343080" indent="-342720">
              <a:lnSpc>
                <a:spcPct val="100000"/>
              </a:lnSpc>
              <a:spcBef>
                <a:spcPts val="561"/>
              </a:spcBef>
              <a:buClr>
                <a:srgbClr val="000000"/>
              </a:buClr>
              <a:buFont typeface="Arial"/>
              <a:buChar char="•"/>
            </a:pPr>
            <a:r>
              <a:rPr b="0" lang="en-US" sz="2800" spc="-1" strike="noStrike">
                <a:solidFill>
                  <a:srgbClr val="000000"/>
                </a:solidFill>
                <a:latin typeface="Source Sans Pro"/>
                <a:ea typeface="Source Sans Pro"/>
              </a:rPr>
              <a:t>Empowering – greater chance of success</a:t>
            </a:r>
            <a:endParaRPr b="0" lang="en-US" sz="2800" spc="-1" strike="noStrike">
              <a:solidFill>
                <a:srgbClr val="000000"/>
              </a:solidFill>
              <a:latin typeface="Calibri"/>
            </a:endParaRPr>
          </a:p>
          <a:p>
            <a:pPr marL="343080" indent="-342720">
              <a:lnSpc>
                <a:spcPct val="100000"/>
              </a:lnSpc>
              <a:spcBef>
                <a:spcPts val="561"/>
              </a:spcBef>
              <a:buClr>
                <a:srgbClr val="000000"/>
              </a:buClr>
              <a:buFont typeface="Arial"/>
              <a:buChar char="•"/>
            </a:pPr>
            <a:r>
              <a:rPr b="0" lang="en-US" sz="2800" spc="-1" strike="noStrike">
                <a:solidFill>
                  <a:srgbClr val="000000"/>
                </a:solidFill>
                <a:latin typeface="Source Sans Pro"/>
                <a:ea typeface="Source Sans Pro"/>
              </a:rPr>
              <a:t>Takes emphasis off practitioner being responsible for clients’ health outcomes</a:t>
            </a:r>
            <a:endParaRPr b="0" lang="en-US" sz="2800" spc="-1" strike="noStrike">
              <a:solidFill>
                <a:srgbClr val="000000"/>
              </a:solidFill>
              <a:latin typeface="Calibri"/>
            </a:endParaRPr>
          </a:p>
          <a:p>
            <a:pPr marL="343080" indent="-342720">
              <a:lnSpc>
                <a:spcPct val="100000"/>
              </a:lnSpc>
              <a:spcBef>
                <a:spcPts val="561"/>
              </a:spcBef>
              <a:buClr>
                <a:srgbClr val="000000"/>
              </a:buClr>
              <a:buFont typeface="Arial"/>
              <a:buChar char="•"/>
            </a:pPr>
            <a:r>
              <a:rPr b="0" lang="en-US" sz="2800" spc="-1" strike="noStrike">
                <a:solidFill>
                  <a:srgbClr val="000000"/>
                </a:solidFill>
                <a:latin typeface="Source Sans Pro"/>
                <a:ea typeface="Source Sans Pro"/>
              </a:rPr>
              <a:t>Enhances consultation process</a:t>
            </a:r>
            <a:endParaRPr b="0" lang="en-US" sz="2800" spc="-1" strike="noStrike">
              <a:solidFill>
                <a:srgbClr val="000000"/>
              </a:solidFill>
              <a:latin typeface="Calibri"/>
            </a:endParaRPr>
          </a:p>
          <a:p>
            <a:pPr marL="343080" indent="-342720">
              <a:lnSpc>
                <a:spcPct val="100000"/>
              </a:lnSpc>
              <a:spcBef>
                <a:spcPts val="561"/>
              </a:spcBef>
              <a:buClr>
                <a:srgbClr val="000000"/>
              </a:buClr>
              <a:buFont typeface="Arial"/>
              <a:buChar char="•"/>
            </a:pPr>
            <a:r>
              <a:rPr b="0" lang="en-US" sz="2800" spc="-1" strike="noStrike">
                <a:solidFill>
                  <a:srgbClr val="000000"/>
                </a:solidFill>
                <a:latin typeface="Source Sans Pro"/>
                <a:ea typeface="Source Sans Pro"/>
              </a:rPr>
              <a:t>Fulfilment for practitioner</a:t>
            </a:r>
            <a:endParaRPr b="0" lang="en-US" sz="2800" spc="-1" strike="noStrike">
              <a:solidFill>
                <a:srgbClr val="000000"/>
              </a:solidFill>
              <a:latin typeface="Calibri"/>
            </a:endParaRPr>
          </a:p>
          <a:p>
            <a:pPr marL="343080" indent="-342720">
              <a:lnSpc>
                <a:spcPct val="100000"/>
              </a:lnSpc>
              <a:spcBef>
                <a:spcPts val="561"/>
              </a:spcBef>
              <a:buClr>
                <a:srgbClr val="000000"/>
              </a:buClr>
              <a:buFont typeface="Arial"/>
              <a:buChar char="•"/>
            </a:pPr>
            <a:r>
              <a:rPr b="0" lang="en-US" sz="2800" spc="-1" strike="noStrike">
                <a:solidFill>
                  <a:srgbClr val="000000"/>
                </a:solidFill>
                <a:latin typeface="Source Sans Pro"/>
                <a:ea typeface="Source Sans Pro"/>
              </a:rPr>
              <a:t>Follow-up appointments</a:t>
            </a:r>
            <a:endParaRPr b="0" lang="en-US" sz="2800" spc="-1" strike="noStrike">
              <a:solidFill>
                <a:srgbClr val="000000"/>
              </a:solidFill>
              <a:latin typeface="Calibri"/>
            </a:endParaRPr>
          </a:p>
          <a:p>
            <a:pPr marL="343080" indent="-342720">
              <a:lnSpc>
                <a:spcPct val="100000"/>
              </a:lnSpc>
              <a:spcBef>
                <a:spcPts val="561"/>
              </a:spcBef>
              <a:buClr>
                <a:srgbClr val="000000"/>
              </a:buClr>
              <a:buFont typeface="Arial"/>
              <a:buChar char="•"/>
            </a:pPr>
            <a:r>
              <a:rPr b="0" lang="en-US" sz="2800" spc="-1" strike="noStrike">
                <a:solidFill>
                  <a:srgbClr val="000000"/>
                </a:solidFill>
                <a:latin typeface="Source Sans Pro"/>
                <a:ea typeface="Source Sans Pro"/>
              </a:rPr>
              <a:t>Word-of-mouth referrals</a:t>
            </a:r>
            <a:endParaRPr b="0" lang="en-US" sz="2800" spc="-1" strike="noStrike">
              <a:solidFill>
                <a:srgbClr val="000000"/>
              </a:solidFill>
              <a:latin typeface="Calibri"/>
            </a:endParaRPr>
          </a:p>
          <a:p>
            <a:pPr marL="343080" indent="-342720">
              <a:lnSpc>
                <a:spcPct val="100000"/>
              </a:lnSpc>
              <a:spcBef>
                <a:spcPts val="561"/>
              </a:spcBef>
            </a:pPr>
            <a:endParaRPr b="0" lang="en-US" sz="2800" spc="-1" strike="noStrike">
              <a:solidFill>
                <a:srgbClr val="000000"/>
              </a:solidFill>
              <a:latin typeface="Calibri"/>
            </a:endParaRPr>
          </a:p>
        </p:txBody>
      </p:sp>
      <p:pic>
        <p:nvPicPr>
          <p:cNvPr id="308" name="Content Placeholder 6" descr=""/>
          <p:cNvPicPr/>
          <p:nvPr/>
        </p:nvPicPr>
        <p:blipFill>
          <a:blip r:embed="rId1"/>
          <a:stretch/>
        </p:blipFill>
        <p:spPr>
          <a:xfrm>
            <a:off x="5186160" y="1856160"/>
            <a:ext cx="3637800" cy="4721760"/>
          </a:xfrm>
          <a:prstGeom prst="rect">
            <a:avLst/>
          </a:prstGeom>
          <a:ln>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9" name="Picture 1" descr=""/>
          <p:cNvPicPr/>
          <p:nvPr/>
        </p:nvPicPr>
        <p:blipFill>
          <a:blip r:embed="rId1"/>
          <a:stretch/>
        </p:blipFill>
        <p:spPr>
          <a:xfrm>
            <a:off x="150120" y="99360"/>
            <a:ext cx="9143640" cy="6758280"/>
          </a:xfrm>
          <a:prstGeom prst="rect">
            <a:avLst/>
          </a:prstGeom>
          <a:ln>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0" name="Picture 1" descr=""/>
          <p:cNvPicPr/>
          <p:nvPr/>
        </p:nvPicPr>
        <p:blipFill>
          <a:blip r:embed="rId1"/>
          <a:stretch/>
        </p:blipFill>
        <p:spPr>
          <a:xfrm>
            <a:off x="0" y="49680"/>
            <a:ext cx="9143640" cy="6758280"/>
          </a:xfrm>
          <a:prstGeom prst="rect">
            <a:avLst/>
          </a:prstGeom>
          <a:ln>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TextShape 1"/>
          <p:cNvSpPr txBox="1"/>
          <p:nvPr/>
        </p:nvSpPr>
        <p:spPr>
          <a:xfrm>
            <a:off x="245520" y="0"/>
            <a:ext cx="8297640" cy="900360"/>
          </a:xfrm>
          <a:prstGeom prst="rect">
            <a:avLst/>
          </a:prstGeom>
          <a:solidFill>
            <a:srgbClr val="ccb400"/>
          </a:solidFill>
          <a:ln>
            <a:noFill/>
          </a:ln>
        </p:spPr>
        <p:txBody>
          <a:bodyPr anchor="ctr">
            <a:noAutofit/>
          </a:bodyPr>
          <a:p>
            <a:pPr algn="ctr">
              <a:lnSpc>
                <a:spcPct val="100000"/>
              </a:lnSpc>
            </a:pPr>
            <a:r>
              <a:rPr b="0" lang="en-US" sz="4400" spc="-1" strike="noStrike">
                <a:solidFill>
                  <a:srgbClr val="000000"/>
                </a:solidFill>
                <a:latin typeface="Calibri"/>
              </a:rPr>
              <a:t>Difficult, but worthwhile ...</a:t>
            </a:r>
            <a:endParaRPr b="0" lang="en-US" sz="4400" spc="-1" strike="noStrike">
              <a:solidFill>
                <a:srgbClr val="000000"/>
              </a:solidFill>
              <a:latin typeface="Arial"/>
            </a:endParaRPr>
          </a:p>
        </p:txBody>
      </p:sp>
      <p:sp>
        <p:nvSpPr>
          <p:cNvPr id="312" name="TextShape 2"/>
          <p:cNvSpPr txBox="1"/>
          <p:nvPr/>
        </p:nvSpPr>
        <p:spPr>
          <a:xfrm>
            <a:off x="457200" y="1600200"/>
            <a:ext cx="4038120" cy="4525560"/>
          </a:xfrm>
          <a:prstGeom prst="rect">
            <a:avLst/>
          </a:prstGeom>
          <a:noFill/>
          <a:ln>
            <a:noFill/>
          </a:ln>
        </p:spPr>
        <p:txBody>
          <a:bodyPr>
            <a:noAutofit/>
          </a:bodyPr>
          <a:p>
            <a:endParaRPr b="0" lang="en-US" sz="3200" spc="-1" strike="noStrike">
              <a:solidFill>
                <a:srgbClr val="000000"/>
              </a:solidFill>
              <a:latin typeface="Calibri"/>
            </a:endParaRPr>
          </a:p>
        </p:txBody>
      </p:sp>
      <p:pic>
        <p:nvPicPr>
          <p:cNvPr id="313" name="Content Placeholder 10" descr=""/>
          <p:cNvPicPr/>
          <p:nvPr/>
        </p:nvPicPr>
        <p:blipFill>
          <a:blip r:embed="rId1"/>
          <a:stretch/>
        </p:blipFill>
        <p:spPr>
          <a:xfrm>
            <a:off x="259200" y="859680"/>
            <a:ext cx="8283960" cy="5677200"/>
          </a:xfrm>
          <a:prstGeom prst="rect">
            <a:avLst/>
          </a:prstGeom>
          <a:ln>
            <a:noFill/>
          </a:ln>
        </p:spPr>
      </p:pic>
      <p:sp>
        <p:nvSpPr>
          <p:cNvPr id="314" name="CustomShape 3"/>
          <p:cNvSpPr/>
          <p:nvPr/>
        </p:nvSpPr>
        <p:spPr>
          <a:xfrm>
            <a:off x="464040" y="1009800"/>
            <a:ext cx="2770200" cy="201060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r>
              <a:rPr b="0" lang="en-GB" sz="1800" spc="-1" strike="noStrike">
                <a:solidFill>
                  <a:srgbClr val="000000"/>
                </a:solidFill>
                <a:latin typeface="Arial"/>
              </a:rPr>
              <a:t>Replacing 30 minutes of sedentary time with </a:t>
            </a:r>
            <a:r>
              <a:rPr b="1" lang="en-GB" sz="1800" spc="-1" strike="noStrike">
                <a:solidFill>
                  <a:srgbClr val="000000"/>
                </a:solidFill>
                <a:latin typeface="Arial"/>
              </a:rPr>
              <a:t>light </a:t>
            </a:r>
            <a:r>
              <a:rPr b="0" lang="en-GB" sz="1800" spc="-1" strike="noStrike">
                <a:solidFill>
                  <a:srgbClr val="000000"/>
                </a:solidFill>
                <a:latin typeface="Arial"/>
              </a:rPr>
              <a:t>physical </a:t>
            </a:r>
            <a:r>
              <a:rPr b="0" lang="en-GB" sz="1800" spc="-1" strike="noStrike">
                <a:solidFill>
                  <a:srgbClr val="000000"/>
                </a:solidFill>
                <a:latin typeface="Source Sans Pro"/>
                <a:ea typeface="Source Sans Pro"/>
              </a:rPr>
              <a:t>activity</a:t>
            </a:r>
            <a:r>
              <a:rPr b="0" lang="en-GB" sz="1800" spc="-1" strike="noStrike">
                <a:solidFill>
                  <a:srgbClr val="000000"/>
                </a:solidFill>
                <a:latin typeface="Arial"/>
                <a:ea typeface="Source Sans Pro"/>
              </a:rPr>
              <a:t> reduced risk of death from all causes by 11%; from cardiovascular disease by 24%</a:t>
            </a:r>
            <a:endParaRPr b="0" lang="en-GB" sz="1800" spc="-1" strike="noStrike">
              <a:latin typeface="Arial"/>
            </a:endParaRPr>
          </a:p>
        </p:txBody>
      </p:sp>
      <p:sp>
        <p:nvSpPr>
          <p:cNvPr id="315" name="CustomShape 4"/>
          <p:cNvSpPr/>
          <p:nvPr/>
        </p:nvSpPr>
        <p:spPr>
          <a:xfrm>
            <a:off x="245520" y="6488640"/>
            <a:ext cx="8297640" cy="3949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000" spc="-1" strike="noStrike">
                <a:solidFill>
                  <a:srgbClr val="000000"/>
                </a:solidFill>
                <a:latin typeface="Arial"/>
              </a:rPr>
              <a:t>Dohrn,I et al (2017) Replacing sedentary time with physical activity: a 15-year follow-up of mortality in a national cohort. </a:t>
            </a:r>
            <a:r>
              <a:rPr b="0" i="1" lang="en-GB" sz="1000" spc="-1" strike="noStrike">
                <a:solidFill>
                  <a:srgbClr val="000000"/>
                </a:solidFill>
                <a:latin typeface="Arial"/>
              </a:rPr>
              <a:t>Clinical Epidemiology. </a:t>
            </a:r>
            <a:r>
              <a:rPr b="0" lang="en-GB" sz="1000" spc="-1" strike="noStrike">
                <a:solidFill>
                  <a:srgbClr val="000000"/>
                </a:solidFill>
                <a:latin typeface="Arial"/>
              </a:rPr>
              <a:t>2018(10):179—186. </a:t>
            </a:r>
            <a:r>
              <a:rPr b="0" lang="en-GB" sz="1000" spc="-1" strike="noStrike" u="sng">
                <a:solidFill>
                  <a:srgbClr val="00a3d6"/>
                </a:solidFill>
                <a:uFillTx/>
                <a:latin typeface="Arial"/>
                <a:hlinkClick r:id="rId2"/>
              </a:rPr>
              <a:t>https://doi.org/10.2147/CLEP.S151613 </a:t>
            </a:r>
            <a:endParaRPr b="0" lang="en-GB" sz="1000" spc="-1" strike="noStrike">
              <a:latin typeface="Arial"/>
            </a:endParaRPr>
          </a:p>
        </p:txBody>
      </p:sp>
      <p:sp>
        <p:nvSpPr>
          <p:cNvPr id="316" name="CustomShape 5"/>
          <p:cNvSpPr/>
          <p:nvPr/>
        </p:nvSpPr>
        <p:spPr>
          <a:xfrm>
            <a:off x="6127920" y="3439080"/>
            <a:ext cx="2278800" cy="283356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r>
              <a:rPr b="0" lang="en-GB" sz="1800" spc="-1" strike="noStrike">
                <a:solidFill>
                  <a:srgbClr val="000000"/>
                </a:solidFill>
                <a:latin typeface="Arial"/>
              </a:rPr>
              <a:t>Replacing 10 minutes of sedentary time per day with moderate to vigorous physical </a:t>
            </a:r>
            <a:endParaRPr b="0" lang="en-GB" sz="1800" spc="-1" strike="noStrike">
              <a:latin typeface="Arial"/>
            </a:endParaRPr>
          </a:p>
          <a:p>
            <a:pPr>
              <a:lnSpc>
                <a:spcPct val="100000"/>
              </a:lnSpc>
            </a:pPr>
            <a:r>
              <a:rPr b="0" lang="en-GB" sz="1800" spc="-1" strike="noStrike">
                <a:solidFill>
                  <a:srgbClr val="000000"/>
                </a:solidFill>
                <a:latin typeface="Arial"/>
              </a:rPr>
              <a:t>activity resulted in a 38% reduction in deaths from cardiovascular disease</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7" name="Picture 1" descr=""/>
          <p:cNvPicPr/>
          <p:nvPr/>
        </p:nvPicPr>
        <p:blipFill>
          <a:blip r:embed="rId1"/>
          <a:stretch/>
        </p:blipFill>
        <p:spPr>
          <a:xfrm>
            <a:off x="0" y="49680"/>
            <a:ext cx="9143640" cy="6758280"/>
          </a:xfrm>
          <a:prstGeom prst="rect">
            <a:avLst/>
          </a:prstGeom>
          <a:ln>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32733</TotalTime>
  <Application>LibreOffice/6.2.3.2$Linux_X86_64 LibreOffice_project/aecc05fe267cc68dde00352a451aa867b3b546ac</Application>
  <Words>5276</Words>
  <Paragraphs>613</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2016-11-23T16:12:56Z</dcterms:created>
  <dc:creator>sophiet</dc:creator>
  <dc:description/>
  <dc:language>en-GB</dc:language>
  <cp:lastModifiedBy/>
  <dcterms:modified xsi:type="dcterms:W3CDTF">2019-06-06T09:53:17Z</dcterms:modified>
  <cp:revision>948</cp:revision>
  <dc:subject/>
  <dc:title>Product sales training for distributors</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32</vt:i4>
  </property>
  <property fmtid="{D5CDD505-2E9C-101B-9397-08002B2CF9AE}" pid="8" name="PresentationFormat">
    <vt:lpwstr>On-screen Show (4:3)</vt:lpwstr>
  </property>
  <property fmtid="{D5CDD505-2E9C-101B-9397-08002B2CF9AE}" pid="9" name="ScaleCrop">
    <vt:bool>0</vt:bool>
  </property>
  <property fmtid="{D5CDD505-2E9C-101B-9397-08002B2CF9AE}" pid="10" name="ShareDoc">
    <vt:bool>0</vt:bool>
  </property>
  <property fmtid="{D5CDD505-2E9C-101B-9397-08002B2CF9AE}" pid="11" name="Slides">
    <vt:i4>37</vt:i4>
  </property>
</Properties>
</file>