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rawings/drawing2.xml" ContentType="application/vnd.openxmlformats-officedocument.drawingml.chartshapes+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diagrams/layout5.xml" ContentType="application/vnd.openxmlformats-officedocument.drawingml.diagramLayout+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Default Extension="xlsx" ContentType="application/vnd.openxmlformats-officedocument.spreadsheetml.sheet"/>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diagrams/colors4.xml" ContentType="application/vnd.openxmlformats-officedocument.drawingml.diagramColors+xml"/>
  <Override PartName="/ppt/diagrams/drawing5.xml" ContentType="application/vnd.ms-office.drawingml.diagramDrawing+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diagrams/colors2.xml" ContentType="application/vnd.openxmlformats-officedocument.drawingml.diagramColors+xml"/>
  <Override PartName="/ppt/diagrams/drawing3.xml" ContentType="application/vnd.ms-office.drawingml.diagramDrawing+xml"/>
  <Override PartName="/ppt/diagrams/quickStyle5.xml" ContentType="application/vnd.openxmlformats-officedocument.drawingml.diagramStyl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notesSlides/notesSlide19.xml" ContentType="application/vnd.openxmlformats-officedocument.presentationml.notesSlide+xml"/>
  <Override PartName="/ppt/drawings/drawing1.xml" ContentType="application/vnd.openxmlformats-officedocument.drawingml.chartshapes+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diagrams/quickStyle1.xml" ContentType="application/vnd.openxmlformats-officedocument.drawingml.diagramStyle+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diagrams/layout4.xml" ContentType="application/vnd.openxmlformats-officedocument.drawingml.diagramLayout+xml"/>
  <Override PartName="/ppt/notesSlides/notesSlide3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Override PartName="/ppt/diagrams/data5.xml" ContentType="application/vnd.openxmlformats-officedocument.drawingml.diagramData+xml"/>
  <Override PartName="/ppt/notesSlides/notesSlide31.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colors5.xml" ContentType="application/vnd.openxmlformats-officedocument.drawingml.diagramColors+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diagrams/data1.xml" ContentType="application/vnd.openxmlformats-officedocument.drawingml.diagramData+xml"/>
  <Override PartName="/ppt/charts/chart2.xml" ContentType="application/vnd.openxmlformats-officedocument.drawingml.chart+xml"/>
  <Override PartName="/ppt/diagrams/colors3.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diagrams/layout3.xml" ContentType="application/vnd.openxmlformats-officedocument.drawingml.diagramLayout+xml"/>
  <Override PartName="/ppt/diagrams/data4.xml" ContentType="application/vnd.openxmlformats-officedocument.drawingml.diagramData+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40"/>
  </p:notesMasterIdLst>
  <p:handoutMasterIdLst>
    <p:handoutMasterId r:id="rId41"/>
  </p:handoutMasterIdLst>
  <p:sldIdLst>
    <p:sldId id="279" r:id="rId2"/>
    <p:sldId id="505" r:id="rId3"/>
    <p:sldId id="483" r:id="rId4"/>
    <p:sldId id="481" r:id="rId5"/>
    <p:sldId id="484" r:id="rId6"/>
    <p:sldId id="479" r:id="rId7"/>
    <p:sldId id="480" r:id="rId8"/>
    <p:sldId id="514" r:id="rId9"/>
    <p:sldId id="485" r:id="rId10"/>
    <p:sldId id="486" r:id="rId11"/>
    <p:sldId id="487" r:id="rId12"/>
    <p:sldId id="493" r:id="rId13"/>
    <p:sldId id="506" r:id="rId14"/>
    <p:sldId id="492" r:id="rId15"/>
    <p:sldId id="488" r:id="rId16"/>
    <p:sldId id="516" r:id="rId17"/>
    <p:sldId id="490" r:id="rId18"/>
    <p:sldId id="489" r:id="rId19"/>
    <p:sldId id="468" r:id="rId20"/>
    <p:sldId id="494" r:id="rId21"/>
    <p:sldId id="504" r:id="rId22"/>
    <p:sldId id="496" r:id="rId23"/>
    <p:sldId id="499" r:id="rId24"/>
    <p:sldId id="498" r:id="rId25"/>
    <p:sldId id="452" r:id="rId26"/>
    <p:sldId id="502" r:id="rId27"/>
    <p:sldId id="503" r:id="rId28"/>
    <p:sldId id="507" r:id="rId29"/>
    <p:sldId id="508" r:id="rId30"/>
    <p:sldId id="509" r:id="rId31"/>
    <p:sldId id="435" r:id="rId32"/>
    <p:sldId id="465" r:id="rId33"/>
    <p:sldId id="511" r:id="rId34"/>
    <p:sldId id="512" r:id="rId35"/>
    <p:sldId id="447" r:id="rId36"/>
    <p:sldId id="513" r:id="rId37"/>
    <p:sldId id="432" r:id="rId38"/>
    <p:sldId id="407" r:id="rId39"/>
  </p:sldIdLst>
  <p:sldSz cx="9144000" cy="6858000" type="screen4x3"/>
  <p:notesSz cx="6797675" cy="9926638"/>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 xmlns:p14="http://schemas.microsoft.com/office/powerpoint/2010/main">
          <a:srgbClr val="FF0000"/>
        </p14:laserClr>
      </p:ext>
      <p:ext uri="{2FDB2607-1784-4EEB-B798-7EB5836EED8A}">
        <p14:showMediaCtrls xmlns="" xmlns:p14="http://schemas.microsoft.com/office/powerpoint/2010/main" val="1"/>
      </p:ext>
    </p:extLst>
  </p:showPr>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5" autoAdjust="0"/>
    <p:restoredTop sz="65278" autoAdjust="0"/>
  </p:normalViewPr>
  <p:slideViewPr>
    <p:cSldViewPr snapToGrid="0">
      <p:cViewPr>
        <p:scale>
          <a:sx n="70" d="100"/>
          <a:sy n="70" d="100"/>
        </p:scale>
        <p:origin x="-2202" y="-34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Office_Excel_Worksheet1.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Office_Excel_Worksheet2.xlsx"/></Relationships>
</file>

<file path=ppt/charts/chart1.xml><?xml version="1.0" encoding="utf-8"?>
<c:chartSpace xmlns:c="http://schemas.openxmlformats.org/drawingml/2006/chart" xmlns:a="http://schemas.openxmlformats.org/drawingml/2006/main" xmlns:r="http://schemas.openxmlformats.org/officeDocument/2006/relationships">
  <c:lang val="en-US"/>
  <c:clrMapOvr bg1="lt1" tx1="dk1" bg2="lt2" tx2="dk2" accent1="accent1" accent2="accent2" accent3="accent3" accent4="accent4" accent5="accent5" accent6="accent6" hlink="hlink" folHlink="folHlink"/>
  <c:chart>
    <c:title>
      <c:tx>
        <c:rich>
          <a:bodyPr/>
          <a:lstStyle/>
          <a:p>
            <a:pPr>
              <a:defRPr/>
            </a:pPr>
            <a:r>
              <a:rPr lang="en-US" sz="3200" b="0" dirty="0">
                <a:latin typeface="Source Sans Pro" pitchFamily="34" charset="0"/>
                <a:ea typeface="Source Sans Pro" pitchFamily="34" charset="0"/>
              </a:rPr>
              <a:t>Wheel of Wellness</a:t>
            </a:r>
          </a:p>
        </c:rich>
      </c:tx>
      <c:layout>
        <c:manualLayout>
          <c:xMode val="edge"/>
          <c:yMode val="edge"/>
          <c:x val="0.63507983377077992"/>
          <c:y val="4.4174981927729139E-2"/>
        </c:manualLayout>
      </c:layout>
    </c:title>
    <c:plotArea>
      <c:layout>
        <c:manualLayout>
          <c:layoutTarget val="inner"/>
          <c:xMode val="edge"/>
          <c:yMode val="edge"/>
          <c:x val="2.8125546806649186E-2"/>
          <c:y val="1.7718084671992089E-2"/>
          <c:w val="0.54504396325459392"/>
          <c:h val="0.75372440013671482"/>
        </c:manualLayout>
      </c:layout>
      <c:pieChart>
        <c:varyColors val="1"/>
        <c:ser>
          <c:idx val="0"/>
          <c:order val="0"/>
          <c:tx>
            <c:strRef>
              <c:f>Sheet1!$B$1</c:f>
              <c:strCache>
                <c:ptCount val="1"/>
                <c:pt idx="0">
                  <c:v>Wheel of Wellness</c:v>
                </c:pt>
              </c:strCache>
            </c:strRef>
          </c:tx>
          <c:cat>
            <c:strRef>
              <c:f>Sheet1!$A$2:$A$10</c:f>
              <c:strCache>
                <c:ptCount val="9"/>
                <c:pt idx="0">
                  <c:v>Physical health</c:v>
                </c:pt>
                <c:pt idx="1">
                  <c:v>Emotional health</c:v>
                </c:pt>
                <c:pt idx="2">
                  <c:v>Spiritual/Self-dev.</c:v>
                </c:pt>
                <c:pt idx="3">
                  <c:v>Pleasure</c:v>
                </c:pt>
                <c:pt idx="4">
                  <c:v>Career</c:v>
                </c:pt>
                <c:pt idx="5">
                  <c:v>Finances</c:v>
                </c:pt>
                <c:pt idx="6">
                  <c:v>Partner &amp; Family</c:v>
                </c:pt>
                <c:pt idx="7">
                  <c:v>Community &amp; friends</c:v>
                </c:pt>
                <c:pt idx="8">
                  <c:v>Environment</c:v>
                </c:pt>
              </c:strCache>
            </c:strRef>
          </c:cat>
          <c:val>
            <c:numRef>
              <c:f>Sheet1!$B$2:$B$10</c:f>
              <c:numCache>
                <c:formatCode>General</c:formatCode>
                <c:ptCount val="9"/>
                <c:pt idx="0">
                  <c:v>2</c:v>
                </c:pt>
                <c:pt idx="1">
                  <c:v>2</c:v>
                </c:pt>
                <c:pt idx="2">
                  <c:v>2</c:v>
                </c:pt>
                <c:pt idx="3">
                  <c:v>2</c:v>
                </c:pt>
                <c:pt idx="4">
                  <c:v>2</c:v>
                </c:pt>
                <c:pt idx="5">
                  <c:v>2</c:v>
                </c:pt>
                <c:pt idx="6">
                  <c:v>2</c:v>
                </c:pt>
                <c:pt idx="7">
                  <c:v>2</c:v>
                </c:pt>
                <c:pt idx="8">
                  <c:v>2</c:v>
                </c:pt>
              </c:numCache>
            </c:numRef>
          </c:val>
        </c:ser>
        <c:firstSliceAng val="0"/>
      </c:pieChart>
    </c:plotArea>
    <c:legend>
      <c:legendPos val="r"/>
      <c:layout>
        <c:manualLayout>
          <c:xMode val="edge"/>
          <c:yMode val="edge"/>
          <c:x val="0.64712849956255525"/>
          <c:y val="0.19022600168775364"/>
          <c:w val="0.27092705599300088"/>
          <c:h val="0.56428117731393124"/>
        </c:manualLayout>
      </c:layout>
      <c:txPr>
        <a:bodyPr/>
        <a:lstStyle/>
        <a:p>
          <a:pPr>
            <a:defRPr>
              <a:latin typeface="Source Sans Pro" pitchFamily="34" charset="0"/>
              <a:ea typeface="Source Sans Pro" pitchFamily="34" charset="0"/>
            </a:defRPr>
          </a:pPr>
          <a:endParaRPr lang="en-US"/>
        </a:p>
      </c:txPr>
    </c:legend>
    <c:plotVisOnly val="1"/>
    <c:dispBlanksAs val="zero"/>
  </c:chart>
  <c:txPr>
    <a:bodyPr/>
    <a:lstStyle/>
    <a:p>
      <a:pPr>
        <a:defRPr sz="1800"/>
      </a:pPr>
      <a:endParaRPr lang="en-US"/>
    </a:p>
  </c:txPr>
  <c:externalData r:id="rId2"/>
  <c:userShapes r:id="rId3"/>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title>
      <c:tx>
        <c:rich>
          <a:bodyPr/>
          <a:lstStyle/>
          <a:p>
            <a:pPr>
              <a:defRPr/>
            </a:pPr>
            <a:r>
              <a:rPr lang="en-US" sz="3200" b="0" dirty="0">
                <a:latin typeface="Source Sans Pro" pitchFamily="34" charset="0"/>
                <a:ea typeface="Source Sans Pro" pitchFamily="34" charset="0"/>
              </a:rPr>
              <a:t>Wheel of Wellness</a:t>
            </a:r>
          </a:p>
        </c:rich>
      </c:tx>
      <c:layout>
        <c:manualLayout>
          <c:xMode val="edge"/>
          <c:yMode val="edge"/>
          <c:x val="0.58091316710411156"/>
          <c:y val="3.4571724986918399E-2"/>
        </c:manualLayout>
      </c:layout>
    </c:title>
    <c:plotArea>
      <c:layout/>
      <c:pieChart>
        <c:varyColors val="1"/>
        <c:ser>
          <c:idx val="0"/>
          <c:order val="0"/>
          <c:tx>
            <c:strRef>
              <c:f>Sheet1!$B$1</c:f>
              <c:strCache>
                <c:ptCount val="1"/>
                <c:pt idx="0">
                  <c:v>Wheel of Wellness</c:v>
                </c:pt>
              </c:strCache>
            </c:strRef>
          </c:tx>
          <c:dPt>
            <c:idx val="8"/>
            <c:explosion val="10"/>
          </c:dPt>
          <c:cat>
            <c:strRef>
              <c:f>Sheet1!$A$2:$A$10</c:f>
              <c:strCache>
                <c:ptCount val="9"/>
                <c:pt idx="0">
                  <c:v>Physical health</c:v>
                </c:pt>
                <c:pt idx="1">
                  <c:v>Emotional health</c:v>
                </c:pt>
                <c:pt idx="2">
                  <c:v>Spiritual/Self-dev.</c:v>
                </c:pt>
                <c:pt idx="3">
                  <c:v>Pleasure</c:v>
                </c:pt>
                <c:pt idx="4">
                  <c:v>Career</c:v>
                </c:pt>
                <c:pt idx="5">
                  <c:v>Finances</c:v>
                </c:pt>
                <c:pt idx="6">
                  <c:v>Partner &amp; Family</c:v>
                </c:pt>
                <c:pt idx="7">
                  <c:v>Community &amp; friends</c:v>
                </c:pt>
                <c:pt idx="8">
                  <c:v>Environment</c:v>
                </c:pt>
              </c:strCache>
            </c:strRef>
          </c:cat>
          <c:val>
            <c:numRef>
              <c:f>Sheet1!$B$2:$B$10</c:f>
              <c:numCache>
                <c:formatCode>General</c:formatCode>
                <c:ptCount val="9"/>
                <c:pt idx="0">
                  <c:v>2</c:v>
                </c:pt>
                <c:pt idx="1">
                  <c:v>2</c:v>
                </c:pt>
                <c:pt idx="2">
                  <c:v>2</c:v>
                </c:pt>
                <c:pt idx="3">
                  <c:v>2</c:v>
                </c:pt>
                <c:pt idx="4">
                  <c:v>2</c:v>
                </c:pt>
                <c:pt idx="5">
                  <c:v>2</c:v>
                </c:pt>
                <c:pt idx="6">
                  <c:v>2</c:v>
                </c:pt>
                <c:pt idx="7">
                  <c:v>2</c:v>
                </c:pt>
                <c:pt idx="8">
                  <c:v>2</c:v>
                </c:pt>
              </c:numCache>
            </c:numRef>
          </c:val>
        </c:ser>
        <c:firstSliceAng val="0"/>
      </c:pieChart>
    </c:plotArea>
    <c:legend>
      <c:legendPos val="r"/>
      <c:layout/>
    </c:legend>
    <c:plotVisOnly val="1"/>
    <c:dispBlanksAs val="zero"/>
  </c:chart>
  <c:txPr>
    <a:bodyPr/>
    <a:lstStyle/>
    <a:p>
      <a:pPr>
        <a:defRPr sz="1800"/>
      </a:pPr>
      <a:endParaRPr lang="en-US"/>
    </a:p>
  </c:txPr>
  <c:externalData r:id="rId1"/>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E775A1-68DA-424F-AB93-EB3B0706D808}"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791FEA62-A12F-4064-B312-57657DD49B30}">
      <dgm:prSet phldrT="[Text]"/>
      <dgm:spPr/>
      <dgm:t>
        <a:bodyPr/>
        <a:lstStyle/>
        <a:p>
          <a:r>
            <a:rPr lang="en-GB" dirty="0" smtClean="0">
              <a:latin typeface="Source Sans Pro" pitchFamily="34" charset="0"/>
              <a:ea typeface="Source Sans Pro" pitchFamily="34" charset="0"/>
            </a:rPr>
            <a:t>Pre-contemplation</a:t>
          </a:r>
          <a:endParaRPr lang="en-US" dirty="0">
            <a:latin typeface="Source Sans Pro" pitchFamily="34" charset="0"/>
            <a:ea typeface="Source Sans Pro" pitchFamily="34" charset="0"/>
          </a:endParaRPr>
        </a:p>
      </dgm:t>
    </dgm:pt>
    <dgm:pt modelId="{DCB386DD-1830-4ABC-829F-EDE1A84E40ED}" type="parTrans" cxnId="{10AE7650-D361-4919-96DC-9E38B5BC1BF9}">
      <dgm:prSet/>
      <dgm:spPr/>
      <dgm:t>
        <a:bodyPr/>
        <a:lstStyle/>
        <a:p>
          <a:endParaRPr lang="en-US"/>
        </a:p>
      </dgm:t>
    </dgm:pt>
    <dgm:pt modelId="{1B53931E-6A85-43ED-9871-40F715720B58}" type="sibTrans" cxnId="{10AE7650-D361-4919-96DC-9E38B5BC1BF9}">
      <dgm:prSet/>
      <dgm:spPr>
        <a:solidFill>
          <a:schemeClr val="accent2"/>
        </a:solidFill>
      </dgm:spPr>
      <dgm:t>
        <a:bodyPr/>
        <a:lstStyle/>
        <a:p>
          <a:endParaRPr lang="en-US" dirty="0"/>
        </a:p>
      </dgm:t>
    </dgm:pt>
    <dgm:pt modelId="{46523FE4-3731-4474-85D2-3BCDCA2E5A0E}">
      <dgm:prSet phldrT="[Text]"/>
      <dgm:spPr/>
      <dgm:t>
        <a:bodyPr/>
        <a:lstStyle/>
        <a:p>
          <a:r>
            <a:rPr lang="en-GB" dirty="0" smtClean="0">
              <a:latin typeface="Source Sans Pro" pitchFamily="34" charset="0"/>
              <a:ea typeface="Source Sans Pro" pitchFamily="34" charset="0"/>
            </a:rPr>
            <a:t>Contemplation</a:t>
          </a:r>
          <a:endParaRPr lang="en-US" dirty="0">
            <a:latin typeface="Source Sans Pro" pitchFamily="34" charset="0"/>
            <a:ea typeface="Source Sans Pro" pitchFamily="34" charset="0"/>
          </a:endParaRPr>
        </a:p>
      </dgm:t>
    </dgm:pt>
    <dgm:pt modelId="{7D4223F3-82A1-44F4-A962-9A32F626910A}" type="parTrans" cxnId="{52CD4A25-7E1B-4501-9C44-9493C566D746}">
      <dgm:prSet/>
      <dgm:spPr/>
      <dgm:t>
        <a:bodyPr/>
        <a:lstStyle/>
        <a:p>
          <a:endParaRPr lang="en-US"/>
        </a:p>
      </dgm:t>
    </dgm:pt>
    <dgm:pt modelId="{6ED22447-285D-472F-B77E-32655259929E}" type="sibTrans" cxnId="{52CD4A25-7E1B-4501-9C44-9493C566D746}">
      <dgm:prSet/>
      <dgm:spPr>
        <a:solidFill>
          <a:schemeClr val="accent2"/>
        </a:solidFill>
      </dgm:spPr>
      <dgm:t>
        <a:bodyPr/>
        <a:lstStyle/>
        <a:p>
          <a:endParaRPr lang="en-US" dirty="0"/>
        </a:p>
      </dgm:t>
    </dgm:pt>
    <dgm:pt modelId="{189213B3-C957-496A-8252-AB1C973D80F0}">
      <dgm:prSet phldrT="[Text]"/>
      <dgm:spPr/>
      <dgm:t>
        <a:bodyPr/>
        <a:lstStyle/>
        <a:p>
          <a:r>
            <a:rPr lang="en-GB" dirty="0" smtClean="0">
              <a:latin typeface="Source Sans Pro" pitchFamily="34" charset="0"/>
              <a:ea typeface="Source Sans Pro" pitchFamily="34" charset="0"/>
            </a:rPr>
            <a:t>Preparation</a:t>
          </a:r>
          <a:endParaRPr lang="en-US" dirty="0">
            <a:latin typeface="Source Sans Pro" pitchFamily="34" charset="0"/>
            <a:ea typeface="Source Sans Pro" pitchFamily="34" charset="0"/>
          </a:endParaRPr>
        </a:p>
      </dgm:t>
    </dgm:pt>
    <dgm:pt modelId="{4B00963E-EEF3-4C67-AA53-A8B09A6B93FD}" type="parTrans" cxnId="{A8405874-4FCF-4437-9A62-B610E52DE261}">
      <dgm:prSet/>
      <dgm:spPr/>
      <dgm:t>
        <a:bodyPr/>
        <a:lstStyle/>
        <a:p>
          <a:endParaRPr lang="en-US"/>
        </a:p>
      </dgm:t>
    </dgm:pt>
    <dgm:pt modelId="{56B7B60B-BBB2-4222-AD63-851DD905B822}" type="sibTrans" cxnId="{A8405874-4FCF-4437-9A62-B610E52DE261}">
      <dgm:prSet/>
      <dgm:spPr>
        <a:solidFill>
          <a:schemeClr val="accent2"/>
        </a:solidFill>
      </dgm:spPr>
      <dgm:t>
        <a:bodyPr/>
        <a:lstStyle/>
        <a:p>
          <a:endParaRPr lang="en-US" dirty="0"/>
        </a:p>
      </dgm:t>
    </dgm:pt>
    <dgm:pt modelId="{89DB2D17-83E7-4DD2-A242-960FED62F2D6}">
      <dgm:prSet phldrT="[Text]"/>
      <dgm:spPr/>
      <dgm:t>
        <a:bodyPr/>
        <a:lstStyle/>
        <a:p>
          <a:r>
            <a:rPr lang="en-GB" dirty="0" smtClean="0">
              <a:latin typeface="Source Sans Pro" pitchFamily="34" charset="0"/>
              <a:ea typeface="Source Sans Pro" pitchFamily="34" charset="0"/>
            </a:rPr>
            <a:t>Action</a:t>
          </a:r>
          <a:endParaRPr lang="en-US" dirty="0">
            <a:latin typeface="Source Sans Pro" pitchFamily="34" charset="0"/>
            <a:ea typeface="Source Sans Pro" pitchFamily="34" charset="0"/>
          </a:endParaRPr>
        </a:p>
      </dgm:t>
    </dgm:pt>
    <dgm:pt modelId="{0140675D-D0C9-4DA6-AC5B-EAF13E8A98B8}" type="parTrans" cxnId="{E7BE7DFA-86EE-490C-89BE-6DD4A01FE720}">
      <dgm:prSet/>
      <dgm:spPr/>
      <dgm:t>
        <a:bodyPr/>
        <a:lstStyle/>
        <a:p>
          <a:endParaRPr lang="en-US"/>
        </a:p>
      </dgm:t>
    </dgm:pt>
    <dgm:pt modelId="{9401C44A-F2DB-4224-A020-0B245E0E38DA}" type="sibTrans" cxnId="{E7BE7DFA-86EE-490C-89BE-6DD4A01FE720}">
      <dgm:prSet/>
      <dgm:spPr>
        <a:solidFill>
          <a:schemeClr val="accent2"/>
        </a:solidFill>
      </dgm:spPr>
      <dgm:t>
        <a:bodyPr/>
        <a:lstStyle/>
        <a:p>
          <a:endParaRPr lang="en-US" dirty="0"/>
        </a:p>
      </dgm:t>
    </dgm:pt>
    <dgm:pt modelId="{2F7D5BC2-5196-4C08-9275-93E5B91A8C6B}">
      <dgm:prSet phldrT="[Text]"/>
      <dgm:spPr/>
      <dgm:t>
        <a:bodyPr/>
        <a:lstStyle/>
        <a:p>
          <a:r>
            <a:rPr lang="en-GB" dirty="0" smtClean="0">
              <a:latin typeface="Source Sans Pro" pitchFamily="34" charset="0"/>
              <a:ea typeface="Source Sans Pro" pitchFamily="34" charset="0"/>
            </a:rPr>
            <a:t>Maintenance &amp; Relapse</a:t>
          </a:r>
          <a:endParaRPr lang="en-US" dirty="0">
            <a:latin typeface="Source Sans Pro" pitchFamily="34" charset="0"/>
            <a:ea typeface="Source Sans Pro" pitchFamily="34" charset="0"/>
          </a:endParaRPr>
        </a:p>
      </dgm:t>
    </dgm:pt>
    <dgm:pt modelId="{8CC4748D-6DDC-4BC3-9A84-3AC9355E9F89}" type="parTrans" cxnId="{DD9CC69E-011A-483F-A43C-45EFEB95B360}">
      <dgm:prSet/>
      <dgm:spPr/>
      <dgm:t>
        <a:bodyPr/>
        <a:lstStyle/>
        <a:p>
          <a:endParaRPr lang="en-US"/>
        </a:p>
      </dgm:t>
    </dgm:pt>
    <dgm:pt modelId="{0DCDF85F-1193-458D-BE32-41F1BD4CBB38}" type="sibTrans" cxnId="{DD9CC69E-011A-483F-A43C-45EFEB95B360}">
      <dgm:prSet/>
      <dgm:spPr/>
      <dgm:t>
        <a:bodyPr/>
        <a:lstStyle/>
        <a:p>
          <a:endParaRPr lang="en-US"/>
        </a:p>
      </dgm:t>
    </dgm:pt>
    <dgm:pt modelId="{D4A13C2B-0B99-4BD4-9CEA-19C03ADCFF39}" type="pres">
      <dgm:prSet presAssocID="{0FE775A1-68DA-424F-AB93-EB3B0706D808}" presName="Name0" presStyleCnt="0">
        <dgm:presLayoutVars>
          <dgm:dir/>
          <dgm:resizeHandles val="exact"/>
        </dgm:presLayoutVars>
      </dgm:prSet>
      <dgm:spPr/>
      <dgm:t>
        <a:bodyPr/>
        <a:lstStyle/>
        <a:p>
          <a:endParaRPr lang="en-US"/>
        </a:p>
      </dgm:t>
    </dgm:pt>
    <dgm:pt modelId="{2AB7B204-79E0-4A0C-8CF1-0B545494BA78}" type="pres">
      <dgm:prSet presAssocID="{791FEA62-A12F-4064-B312-57657DD49B30}" presName="node" presStyleLbl="node1" presStyleIdx="0" presStyleCnt="5">
        <dgm:presLayoutVars>
          <dgm:bulletEnabled val="1"/>
        </dgm:presLayoutVars>
      </dgm:prSet>
      <dgm:spPr/>
      <dgm:t>
        <a:bodyPr/>
        <a:lstStyle/>
        <a:p>
          <a:endParaRPr lang="en-US"/>
        </a:p>
      </dgm:t>
    </dgm:pt>
    <dgm:pt modelId="{45CF740F-D548-492A-AC64-E3B04B6D7EB2}" type="pres">
      <dgm:prSet presAssocID="{1B53931E-6A85-43ED-9871-40F715720B58}" presName="sibTrans" presStyleLbl="sibTrans2D1" presStyleIdx="0" presStyleCnt="4"/>
      <dgm:spPr/>
      <dgm:t>
        <a:bodyPr/>
        <a:lstStyle/>
        <a:p>
          <a:endParaRPr lang="en-US"/>
        </a:p>
      </dgm:t>
    </dgm:pt>
    <dgm:pt modelId="{A8D104C6-16ED-4403-99A9-ABD95631D55B}" type="pres">
      <dgm:prSet presAssocID="{1B53931E-6A85-43ED-9871-40F715720B58}" presName="connectorText" presStyleLbl="sibTrans2D1" presStyleIdx="0" presStyleCnt="4"/>
      <dgm:spPr/>
      <dgm:t>
        <a:bodyPr/>
        <a:lstStyle/>
        <a:p>
          <a:endParaRPr lang="en-US"/>
        </a:p>
      </dgm:t>
    </dgm:pt>
    <dgm:pt modelId="{C1239A45-1F96-4259-A3D5-511BC85EA4E0}" type="pres">
      <dgm:prSet presAssocID="{46523FE4-3731-4474-85D2-3BCDCA2E5A0E}" presName="node" presStyleLbl="node1" presStyleIdx="1" presStyleCnt="5">
        <dgm:presLayoutVars>
          <dgm:bulletEnabled val="1"/>
        </dgm:presLayoutVars>
      </dgm:prSet>
      <dgm:spPr/>
      <dgm:t>
        <a:bodyPr/>
        <a:lstStyle/>
        <a:p>
          <a:endParaRPr lang="en-US"/>
        </a:p>
      </dgm:t>
    </dgm:pt>
    <dgm:pt modelId="{552D8A98-A070-4A47-A719-8392D7AA264F}" type="pres">
      <dgm:prSet presAssocID="{6ED22447-285D-472F-B77E-32655259929E}" presName="sibTrans" presStyleLbl="sibTrans2D1" presStyleIdx="1" presStyleCnt="4"/>
      <dgm:spPr/>
      <dgm:t>
        <a:bodyPr/>
        <a:lstStyle/>
        <a:p>
          <a:endParaRPr lang="en-US"/>
        </a:p>
      </dgm:t>
    </dgm:pt>
    <dgm:pt modelId="{04B57275-ED36-4C14-9EBC-7B52FB2E323F}" type="pres">
      <dgm:prSet presAssocID="{6ED22447-285D-472F-B77E-32655259929E}" presName="connectorText" presStyleLbl="sibTrans2D1" presStyleIdx="1" presStyleCnt="4"/>
      <dgm:spPr/>
      <dgm:t>
        <a:bodyPr/>
        <a:lstStyle/>
        <a:p>
          <a:endParaRPr lang="en-US"/>
        </a:p>
      </dgm:t>
    </dgm:pt>
    <dgm:pt modelId="{F6A45E6F-0D8E-40B8-A56C-1E08438F0BE4}" type="pres">
      <dgm:prSet presAssocID="{189213B3-C957-496A-8252-AB1C973D80F0}" presName="node" presStyleLbl="node1" presStyleIdx="2" presStyleCnt="5">
        <dgm:presLayoutVars>
          <dgm:bulletEnabled val="1"/>
        </dgm:presLayoutVars>
      </dgm:prSet>
      <dgm:spPr/>
      <dgm:t>
        <a:bodyPr/>
        <a:lstStyle/>
        <a:p>
          <a:endParaRPr lang="en-US"/>
        </a:p>
      </dgm:t>
    </dgm:pt>
    <dgm:pt modelId="{8DE1910D-3E56-4B5E-BA0D-7F81D71192A1}" type="pres">
      <dgm:prSet presAssocID="{56B7B60B-BBB2-4222-AD63-851DD905B822}" presName="sibTrans" presStyleLbl="sibTrans2D1" presStyleIdx="2" presStyleCnt="4"/>
      <dgm:spPr/>
      <dgm:t>
        <a:bodyPr/>
        <a:lstStyle/>
        <a:p>
          <a:endParaRPr lang="en-US"/>
        </a:p>
      </dgm:t>
    </dgm:pt>
    <dgm:pt modelId="{637DD600-2874-44EC-9C90-27D7F4CB30F0}" type="pres">
      <dgm:prSet presAssocID="{56B7B60B-BBB2-4222-AD63-851DD905B822}" presName="connectorText" presStyleLbl="sibTrans2D1" presStyleIdx="2" presStyleCnt="4"/>
      <dgm:spPr/>
      <dgm:t>
        <a:bodyPr/>
        <a:lstStyle/>
        <a:p>
          <a:endParaRPr lang="en-US"/>
        </a:p>
      </dgm:t>
    </dgm:pt>
    <dgm:pt modelId="{6D03231F-DF07-4FEF-B5D1-BE72745E557D}" type="pres">
      <dgm:prSet presAssocID="{89DB2D17-83E7-4DD2-A242-960FED62F2D6}" presName="node" presStyleLbl="node1" presStyleIdx="3" presStyleCnt="5">
        <dgm:presLayoutVars>
          <dgm:bulletEnabled val="1"/>
        </dgm:presLayoutVars>
      </dgm:prSet>
      <dgm:spPr/>
      <dgm:t>
        <a:bodyPr/>
        <a:lstStyle/>
        <a:p>
          <a:endParaRPr lang="en-US"/>
        </a:p>
      </dgm:t>
    </dgm:pt>
    <dgm:pt modelId="{DCD7B532-7125-4D73-B703-048B86DF591A}" type="pres">
      <dgm:prSet presAssocID="{9401C44A-F2DB-4224-A020-0B245E0E38DA}" presName="sibTrans" presStyleLbl="sibTrans2D1" presStyleIdx="3" presStyleCnt="4"/>
      <dgm:spPr/>
      <dgm:t>
        <a:bodyPr/>
        <a:lstStyle/>
        <a:p>
          <a:endParaRPr lang="en-US"/>
        </a:p>
      </dgm:t>
    </dgm:pt>
    <dgm:pt modelId="{9F71E9B3-2F16-430E-8A42-A3BF198E98DB}" type="pres">
      <dgm:prSet presAssocID="{9401C44A-F2DB-4224-A020-0B245E0E38DA}" presName="connectorText" presStyleLbl="sibTrans2D1" presStyleIdx="3" presStyleCnt="4"/>
      <dgm:spPr/>
      <dgm:t>
        <a:bodyPr/>
        <a:lstStyle/>
        <a:p>
          <a:endParaRPr lang="en-US"/>
        </a:p>
      </dgm:t>
    </dgm:pt>
    <dgm:pt modelId="{79E4F16E-EB92-4B48-A182-6CE0B6C92D2C}" type="pres">
      <dgm:prSet presAssocID="{2F7D5BC2-5196-4C08-9275-93E5B91A8C6B}" presName="node" presStyleLbl="node1" presStyleIdx="4" presStyleCnt="5">
        <dgm:presLayoutVars>
          <dgm:bulletEnabled val="1"/>
        </dgm:presLayoutVars>
      </dgm:prSet>
      <dgm:spPr/>
      <dgm:t>
        <a:bodyPr/>
        <a:lstStyle/>
        <a:p>
          <a:endParaRPr lang="en-US"/>
        </a:p>
      </dgm:t>
    </dgm:pt>
  </dgm:ptLst>
  <dgm:cxnLst>
    <dgm:cxn modelId="{E7BE7DFA-86EE-490C-89BE-6DD4A01FE720}" srcId="{0FE775A1-68DA-424F-AB93-EB3B0706D808}" destId="{89DB2D17-83E7-4DD2-A242-960FED62F2D6}" srcOrd="3" destOrd="0" parTransId="{0140675D-D0C9-4DA6-AC5B-EAF13E8A98B8}" sibTransId="{9401C44A-F2DB-4224-A020-0B245E0E38DA}"/>
    <dgm:cxn modelId="{C41A4096-E57F-499E-971D-4624CF903135}" type="presOf" srcId="{6ED22447-285D-472F-B77E-32655259929E}" destId="{552D8A98-A070-4A47-A719-8392D7AA264F}" srcOrd="0" destOrd="0" presId="urn:microsoft.com/office/officeart/2005/8/layout/process1"/>
    <dgm:cxn modelId="{B322CCBF-A617-4179-A12A-3507FDD716DA}" type="presOf" srcId="{6ED22447-285D-472F-B77E-32655259929E}" destId="{04B57275-ED36-4C14-9EBC-7B52FB2E323F}" srcOrd="1" destOrd="0" presId="urn:microsoft.com/office/officeart/2005/8/layout/process1"/>
    <dgm:cxn modelId="{10AE7650-D361-4919-96DC-9E38B5BC1BF9}" srcId="{0FE775A1-68DA-424F-AB93-EB3B0706D808}" destId="{791FEA62-A12F-4064-B312-57657DD49B30}" srcOrd="0" destOrd="0" parTransId="{DCB386DD-1830-4ABC-829F-EDE1A84E40ED}" sibTransId="{1B53931E-6A85-43ED-9871-40F715720B58}"/>
    <dgm:cxn modelId="{757BDC55-B1B4-494D-8C1A-AA9EBB7FA177}" type="presOf" srcId="{56B7B60B-BBB2-4222-AD63-851DD905B822}" destId="{637DD600-2874-44EC-9C90-27D7F4CB30F0}" srcOrd="1" destOrd="0" presId="urn:microsoft.com/office/officeart/2005/8/layout/process1"/>
    <dgm:cxn modelId="{8AB75B04-5E1A-413E-B45C-0738497BEBF4}" type="presOf" srcId="{189213B3-C957-496A-8252-AB1C973D80F0}" destId="{F6A45E6F-0D8E-40B8-A56C-1E08438F0BE4}" srcOrd="0" destOrd="0" presId="urn:microsoft.com/office/officeart/2005/8/layout/process1"/>
    <dgm:cxn modelId="{50AA0682-E01B-40C6-ACCC-65F054559F52}" type="presOf" srcId="{2F7D5BC2-5196-4C08-9275-93E5B91A8C6B}" destId="{79E4F16E-EB92-4B48-A182-6CE0B6C92D2C}" srcOrd="0" destOrd="0" presId="urn:microsoft.com/office/officeart/2005/8/layout/process1"/>
    <dgm:cxn modelId="{77C4928C-96B1-474E-ACF3-BEC279222D5A}" type="presOf" srcId="{46523FE4-3731-4474-85D2-3BCDCA2E5A0E}" destId="{C1239A45-1F96-4259-A3D5-511BC85EA4E0}" srcOrd="0" destOrd="0" presId="urn:microsoft.com/office/officeart/2005/8/layout/process1"/>
    <dgm:cxn modelId="{1CFA1E6C-9470-41FA-BB15-568A0A7C1EE3}" type="presOf" srcId="{1B53931E-6A85-43ED-9871-40F715720B58}" destId="{45CF740F-D548-492A-AC64-E3B04B6D7EB2}" srcOrd="0" destOrd="0" presId="urn:microsoft.com/office/officeart/2005/8/layout/process1"/>
    <dgm:cxn modelId="{1E35E856-5AC7-4D28-A400-CF8690426590}" type="presOf" srcId="{1B53931E-6A85-43ED-9871-40F715720B58}" destId="{A8D104C6-16ED-4403-99A9-ABD95631D55B}" srcOrd="1" destOrd="0" presId="urn:microsoft.com/office/officeart/2005/8/layout/process1"/>
    <dgm:cxn modelId="{DBB3EAE5-F29B-4D94-ADCB-3DDCCCCAE5AE}" type="presOf" srcId="{56B7B60B-BBB2-4222-AD63-851DD905B822}" destId="{8DE1910D-3E56-4B5E-BA0D-7F81D71192A1}" srcOrd="0" destOrd="0" presId="urn:microsoft.com/office/officeart/2005/8/layout/process1"/>
    <dgm:cxn modelId="{0ECFF72E-ADD4-4276-8A82-7259F6F4739B}" type="presOf" srcId="{0FE775A1-68DA-424F-AB93-EB3B0706D808}" destId="{D4A13C2B-0B99-4BD4-9CEA-19C03ADCFF39}" srcOrd="0" destOrd="0" presId="urn:microsoft.com/office/officeart/2005/8/layout/process1"/>
    <dgm:cxn modelId="{988F93F0-D43E-4826-93CB-C0B97BB74B3E}" type="presOf" srcId="{9401C44A-F2DB-4224-A020-0B245E0E38DA}" destId="{DCD7B532-7125-4D73-B703-048B86DF591A}" srcOrd="0" destOrd="0" presId="urn:microsoft.com/office/officeart/2005/8/layout/process1"/>
    <dgm:cxn modelId="{C2FDB405-8373-4576-BDD3-F70840552B1C}" type="presOf" srcId="{9401C44A-F2DB-4224-A020-0B245E0E38DA}" destId="{9F71E9B3-2F16-430E-8A42-A3BF198E98DB}" srcOrd="1" destOrd="0" presId="urn:microsoft.com/office/officeart/2005/8/layout/process1"/>
    <dgm:cxn modelId="{413F8069-B224-4B15-915D-585BBBD4132B}" type="presOf" srcId="{89DB2D17-83E7-4DD2-A242-960FED62F2D6}" destId="{6D03231F-DF07-4FEF-B5D1-BE72745E557D}" srcOrd="0" destOrd="0" presId="urn:microsoft.com/office/officeart/2005/8/layout/process1"/>
    <dgm:cxn modelId="{DD9CC69E-011A-483F-A43C-45EFEB95B360}" srcId="{0FE775A1-68DA-424F-AB93-EB3B0706D808}" destId="{2F7D5BC2-5196-4C08-9275-93E5B91A8C6B}" srcOrd="4" destOrd="0" parTransId="{8CC4748D-6DDC-4BC3-9A84-3AC9355E9F89}" sibTransId="{0DCDF85F-1193-458D-BE32-41F1BD4CBB38}"/>
    <dgm:cxn modelId="{13B10A89-DCBA-4E27-8C5B-C847CDCE372E}" type="presOf" srcId="{791FEA62-A12F-4064-B312-57657DD49B30}" destId="{2AB7B204-79E0-4A0C-8CF1-0B545494BA78}" srcOrd="0" destOrd="0" presId="urn:microsoft.com/office/officeart/2005/8/layout/process1"/>
    <dgm:cxn modelId="{52CD4A25-7E1B-4501-9C44-9493C566D746}" srcId="{0FE775A1-68DA-424F-AB93-EB3B0706D808}" destId="{46523FE4-3731-4474-85D2-3BCDCA2E5A0E}" srcOrd="1" destOrd="0" parTransId="{7D4223F3-82A1-44F4-A962-9A32F626910A}" sibTransId="{6ED22447-285D-472F-B77E-32655259929E}"/>
    <dgm:cxn modelId="{A8405874-4FCF-4437-9A62-B610E52DE261}" srcId="{0FE775A1-68DA-424F-AB93-EB3B0706D808}" destId="{189213B3-C957-496A-8252-AB1C973D80F0}" srcOrd="2" destOrd="0" parTransId="{4B00963E-EEF3-4C67-AA53-A8B09A6B93FD}" sibTransId="{56B7B60B-BBB2-4222-AD63-851DD905B822}"/>
    <dgm:cxn modelId="{043C1BA4-FE9E-4E18-A2D7-2AD8742D8450}" type="presParOf" srcId="{D4A13C2B-0B99-4BD4-9CEA-19C03ADCFF39}" destId="{2AB7B204-79E0-4A0C-8CF1-0B545494BA78}" srcOrd="0" destOrd="0" presId="urn:microsoft.com/office/officeart/2005/8/layout/process1"/>
    <dgm:cxn modelId="{CAFE0458-8166-4D8F-9E95-2E0BBDF7A92F}" type="presParOf" srcId="{D4A13C2B-0B99-4BD4-9CEA-19C03ADCFF39}" destId="{45CF740F-D548-492A-AC64-E3B04B6D7EB2}" srcOrd="1" destOrd="0" presId="urn:microsoft.com/office/officeart/2005/8/layout/process1"/>
    <dgm:cxn modelId="{D68E2AB9-89E0-4D32-85F7-479171F0B6CD}" type="presParOf" srcId="{45CF740F-D548-492A-AC64-E3B04B6D7EB2}" destId="{A8D104C6-16ED-4403-99A9-ABD95631D55B}" srcOrd="0" destOrd="0" presId="urn:microsoft.com/office/officeart/2005/8/layout/process1"/>
    <dgm:cxn modelId="{A5F67C39-9A60-4AF5-8D13-43ADC3E1C356}" type="presParOf" srcId="{D4A13C2B-0B99-4BD4-9CEA-19C03ADCFF39}" destId="{C1239A45-1F96-4259-A3D5-511BC85EA4E0}" srcOrd="2" destOrd="0" presId="urn:microsoft.com/office/officeart/2005/8/layout/process1"/>
    <dgm:cxn modelId="{0A7B5DF0-0117-418A-910D-EAD76A1CD7E3}" type="presParOf" srcId="{D4A13C2B-0B99-4BD4-9CEA-19C03ADCFF39}" destId="{552D8A98-A070-4A47-A719-8392D7AA264F}" srcOrd="3" destOrd="0" presId="urn:microsoft.com/office/officeart/2005/8/layout/process1"/>
    <dgm:cxn modelId="{C32AB115-4572-48A1-B56E-9F1C27991E98}" type="presParOf" srcId="{552D8A98-A070-4A47-A719-8392D7AA264F}" destId="{04B57275-ED36-4C14-9EBC-7B52FB2E323F}" srcOrd="0" destOrd="0" presId="urn:microsoft.com/office/officeart/2005/8/layout/process1"/>
    <dgm:cxn modelId="{2C2CB2CA-8E70-48B9-A8CE-7D36919D6F1F}" type="presParOf" srcId="{D4A13C2B-0B99-4BD4-9CEA-19C03ADCFF39}" destId="{F6A45E6F-0D8E-40B8-A56C-1E08438F0BE4}" srcOrd="4" destOrd="0" presId="urn:microsoft.com/office/officeart/2005/8/layout/process1"/>
    <dgm:cxn modelId="{BA87D98E-E189-4F21-A502-FD6445A5EB63}" type="presParOf" srcId="{D4A13C2B-0B99-4BD4-9CEA-19C03ADCFF39}" destId="{8DE1910D-3E56-4B5E-BA0D-7F81D71192A1}" srcOrd="5" destOrd="0" presId="urn:microsoft.com/office/officeart/2005/8/layout/process1"/>
    <dgm:cxn modelId="{1C53E8F2-5CF7-4633-A7EE-71C71A3CE78E}" type="presParOf" srcId="{8DE1910D-3E56-4B5E-BA0D-7F81D71192A1}" destId="{637DD600-2874-44EC-9C90-27D7F4CB30F0}" srcOrd="0" destOrd="0" presId="urn:microsoft.com/office/officeart/2005/8/layout/process1"/>
    <dgm:cxn modelId="{7C0BB673-3079-4064-9285-81FCEA6BB2D3}" type="presParOf" srcId="{D4A13C2B-0B99-4BD4-9CEA-19C03ADCFF39}" destId="{6D03231F-DF07-4FEF-B5D1-BE72745E557D}" srcOrd="6" destOrd="0" presId="urn:microsoft.com/office/officeart/2005/8/layout/process1"/>
    <dgm:cxn modelId="{23FB31D2-6B5B-4E24-9274-56A4B527615E}" type="presParOf" srcId="{D4A13C2B-0B99-4BD4-9CEA-19C03ADCFF39}" destId="{DCD7B532-7125-4D73-B703-048B86DF591A}" srcOrd="7" destOrd="0" presId="urn:microsoft.com/office/officeart/2005/8/layout/process1"/>
    <dgm:cxn modelId="{1584FA36-4EAD-48CE-B135-8A31CE9B8D45}" type="presParOf" srcId="{DCD7B532-7125-4D73-B703-048B86DF591A}" destId="{9F71E9B3-2F16-430E-8A42-A3BF198E98DB}" srcOrd="0" destOrd="0" presId="urn:microsoft.com/office/officeart/2005/8/layout/process1"/>
    <dgm:cxn modelId="{F924969D-2D86-45A5-9225-6519F03C0FE7}" type="presParOf" srcId="{D4A13C2B-0B99-4BD4-9CEA-19C03ADCFF39}" destId="{79E4F16E-EB92-4B48-A182-6CE0B6C92D2C}" srcOrd="8" destOrd="0" presId="urn:microsoft.com/office/officeart/2005/8/layout/process1"/>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2570D64-3EDB-4694-BEEB-BA21940EACB8}" type="doc">
      <dgm:prSet loTypeId="urn:microsoft.com/office/officeart/2005/8/layout/hierarchy5" loCatId="hierarchy" qsTypeId="urn:microsoft.com/office/officeart/2005/8/quickstyle/simple1" qsCatId="simple" csTypeId="urn:microsoft.com/office/officeart/2005/8/colors/accent1_2" csCatId="accent1" phldr="1"/>
      <dgm:spPr/>
      <dgm:t>
        <a:bodyPr/>
        <a:lstStyle/>
        <a:p>
          <a:endParaRPr lang="en-US"/>
        </a:p>
      </dgm:t>
    </dgm:pt>
    <dgm:pt modelId="{AEAE1F77-8A54-4271-941D-788D1E5AFE33}">
      <dgm:prSet phldrT="[Text]"/>
      <dgm:spPr>
        <a:solidFill>
          <a:schemeClr val="accent5">
            <a:lumMod val="40000"/>
            <a:lumOff val="60000"/>
          </a:schemeClr>
        </a:solidFill>
      </dgm:spPr>
      <dgm:t>
        <a:bodyPr/>
        <a:lstStyle/>
        <a:p>
          <a:r>
            <a:rPr lang="en-GB" dirty="0" smtClean="0"/>
            <a:t>Goal(s)</a:t>
          </a:r>
          <a:endParaRPr lang="en-US" dirty="0"/>
        </a:p>
      </dgm:t>
    </dgm:pt>
    <dgm:pt modelId="{A43EC382-C281-4F8C-B7F6-9FCB415F3775}" type="parTrans" cxnId="{663AC7DA-5CE3-45F6-B3EC-5B8A1544306B}">
      <dgm:prSet/>
      <dgm:spPr/>
      <dgm:t>
        <a:bodyPr/>
        <a:lstStyle/>
        <a:p>
          <a:endParaRPr lang="en-US"/>
        </a:p>
      </dgm:t>
    </dgm:pt>
    <dgm:pt modelId="{13C03F2D-81AE-4A9E-9F52-9816290BCFB5}" type="sibTrans" cxnId="{663AC7DA-5CE3-45F6-B3EC-5B8A1544306B}">
      <dgm:prSet/>
      <dgm:spPr/>
      <dgm:t>
        <a:bodyPr/>
        <a:lstStyle/>
        <a:p>
          <a:endParaRPr lang="en-US"/>
        </a:p>
      </dgm:t>
    </dgm:pt>
    <dgm:pt modelId="{C5BFD4FF-E4A2-41ED-A9D8-EE931038B53F}">
      <dgm:prSet phldrT="[Text]"/>
      <dgm:spPr>
        <a:solidFill>
          <a:schemeClr val="accent5">
            <a:lumMod val="60000"/>
            <a:lumOff val="40000"/>
          </a:schemeClr>
        </a:solidFill>
      </dgm:spPr>
      <dgm:t>
        <a:bodyPr/>
        <a:lstStyle/>
        <a:p>
          <a:r>
            <a:rPr lang="en-GB" dirty="0" smtClean="0"/>
            <a:t>Focus area</a:t>
          </a:r>
          <a:endParaRPr lang="en-US" dirty="0"/>
        </a:p>
      </dgm:t>
    </dgm:pt>
    <dgm:pt modelId="{5037FD8D-ECF1-426C-91E9-96F20B20CC07}" type="parTrans" cxnId="{8CA5E8D0-E18B-4932-A573-FBED5F79885D}">
      <dgm:prSet/>
      <dgm:spPr/>
      <dgm:t>
        <a:bodyPr/>
        <a:lstStyle/>
        <a:p>
          <a:endParaRPr lang="en-US"/>
        </a:p>
      </dgm:t>
    </dgm:pt>
    <dgm:pt modelId="{EEBCBB07-DA0A-4FC3-B152-D9E0AE853FA3}" type="sibTrans" cxnId="{8CA5E8D0-E18B-4932-A573-FBED5F79885D}">
      <dgm:prSet/>
      <dgm:spPr/>
      <dgm:t>
        <a:bodyPr/>
        <a:lstStyle/>
        <a:p>
          <a:endParaRPr lang="en-US"/>
        </a:p>
      </dgm:t>
    </dgm:pt>
    <dgm:pt modelId="{CE11867D-6E8C-4F8F-8D32-E744AFC1D8B2}">
      <dgm:prSet phldrT="[Text]"/>
      <dgm:spPr>
        <a:solidFill>
          <a:schemeClr val="accent3">
            <a:lumMod val="75000"/>
          </a:schemeClr>
        </a:solidFill>
      </dgm:spPr>
      <dgm:t>
        <a:bodyPr/>
        <a:lstStyle/>
        <a:p>
          <a:r>
            <a:rPr lang="en-GB" dirty="0" smtClean="0"/>
            <a:t>Action step</a:t>
          </a:r>
          <a:endParaRPr lang="en-US" dirty="0"/>
        </a:p>
      </dgm:t>
    </dgm:pt>
    <dgm:pt modelId="{FEAE3344-334B-462D-AEBA-2ED7077679E4}" type="parTrans" cxnId="{016C4149-979D-4CB8-9183-A278D5315E7C}">
      <dgm:prSet/>
      <dgm:spPr/>
      <dgm:t>
        <a:bodyPr/>
        <a:lstStyle/>
        <a:p>
          <a:endParaRPr lang="en-US"/>
        </a:p>
      </dgm:t>
    </dgm:pt>
    <dgm:pt modelId="{F30C4A8E-6065-4009-B673-C027482E4AE8}" type="sibTrans" cxnId="{016C4149-979D-4CB8-9183-A278D5315E7C}">
      <dgm:prSet/>
      <dgm:spPr/>
      <dgm:t>
        <a:bodyPr/>
        <a:lstStyle/>
        <a:p>
          <a:endParaRPr lang="en-US"/>
        </a:p>
      </dgm:t>
    </dgm:pt>
    <dgm:pt modelId="{F2A2F530-7E32-471D-B2EA-7C72015A4482}">
      <dgm:prSet phldrT="[Text]"/>
      <dgm:spPr>
        <a:solidFill>
          <a:schemeClr val="accent3">
            <a:lumMod val="75000"/>
          </a:schemeClr>
        </a:solidFill>
      </dgm:spPr>
      <dgm:t>
        <a:bodyPr/>
        <a:lstStyle/>
        <a:p>
          <a:r>
            <a:rPr lang="en-GB" dirty="0" smtClean="0"/>
            <a:t>Action step</a:t>
          </a:r>
          <a:endParaRPr lang="en-US" dirty="0"/>
        </a:p>
      </dgm:t>
    </dgm:pt>
    <dgm:pt modelId="{32FED5CE-F50D-45D4-89DF-5F8B9C9308B4}" type="parTrans" cxnId="{D0FFB23C-8A44-489C-8E22-9150DD83E3C1}">
      <dgm:prSet/>
      <dgm:spPr/>
      <dgm:t>
        <a:bodyPr/>
        <a:lstStyle/>
        <a:p>
          <a:endParaRPr lang="en-US"/>
        </a:p>
      </dgm:t>
    </dgm:pt>
    <dgm:pt modelId="{0DFAB51A-B48F-47AE-9255-4F28696A8932}" type="sibTrans" cxnId="{D0FFB23C-8A44-489C-8E22-9150DD83E3C1}">
      <dgm:prSet/>
      <dgm:spPr/>
      <dgm:t>
        <a:bodyPr/>
        <a:lstStyle/>
        <a:p>
          <a:endParaRPr lang="en-US"/>
        </a:p>
      </dgm:t>
    </dgm:pt>
    <dgm:pt modelId="{2F4797E0-B658-4F8B-A848-A2345541B03B}">
      <dgm:prSet phldrT="[Text]"/>
      <dgm:spPr>
        <a:solidFill>
          <a:schemeClr val="accent5">
            <a:lumMod val="60000"/>
            <a:lumOff val="40000"/>
          </a:schemeClr>
        </a:solidFill>
      </dgm:spPr>
      <dgm:t>
        <a:bodyPr/>
        <a:lstStyle/>
        <a:p>
          <a:r>
            <a:rPr lang="en-US" dirty="0" smtClean="0"/>
            <a:t>Focus area</a:t>
          </a:r>
          <a:endParaRPr lang="en-US" dirty="0"/>
        </a:p>
      </dgm:t>
    </dgm:pt>
    <dgm:pt modelId="{9E9E4816-F1BC-485C-8266-A2D4814DF2C0}" type="parTrans" cxnId="{C331B82D-96E5-4176-80C2-0DCA0BF94464}">
      <dgm:prSet/>
      <dgm:spPr/>
      <dgm:t>
        <a:bodyPr/>
        <a:lstStyle/>
        <a:p>
          <a:endParaRPr lang="en-US"/>
        </a:p>
      </dgm:t>
    </dgm:pt>
    <dgm:pt modelId="{EB89FB69-2DFD-4EAE-B8DE-EDF893F3B55F}" type="sibTrans" cxnId="{C331B82D-96E5-4176-80C2-0DCA0BF94464}">
      <dgm:prSet/>
      <dgm:spPr/>
      <dgm:t>
        <a:bodyPr/>
        <a:lstStyle/>
        <a:p>
          <a:endParaRPr lang="en-US"/>
        </a:p>
      </dgm:t>
    </dgm:pt>
    <dgm:pt modelId="{DB03F04C-3204-40FF-B383-8D8D180C8D6E}">
      <dgm:prSet phldrT="[Text]"/>
      <dgm:spPr>
        <a:solidFill>
          <a:schemeClr val="accent3">
            <a:lumMod val="75000"/>
          </a:schemeClr>
        </a:solidFill>
      </dgm:spPr>
      <dgm:t>
        <a:bodyPr/>
        <a:lstStyle/>
        <a:p>
          <a:r>
            <a:rPr lang="en-GB" dirty="0" smtClean="0"/>
            <a:t>Action step</a:t>
          </a:r>
          <a:endParaRPr lang="en-US" dirty="0"/>
        </a:p>
      </dgm:t>
    </dgm:pt>
    <dgm:pt modelId="{6150614A-C808-401E-A0F1-E0577D3EB259}" type="parTrans" cxnId="{A2400EBF-7FC6-4FEC-9F90-089608A2876F}">
      <dgm:prSet/>
      <dgm:spPr/>
      <dgm:t>
        <a:bodyPr/>
        <a:lstStyle/>
        <a:p>
          <a:endParaRPr lang="en-US"/>
        </a:p>
      </dgm:t>
    </dgm:pt>
    <dgm:pt modelId="{B12044F4-681B-44F5-815B-F1DB59199C03}" type="sibTrans" cxnId="{A2400EBF-7FC6-4FEC-9F90-089608A2876F}">
      <dgm:prSet/>
      <dgm:spPr/>
      <dgm:t>
        <a:bodyPr/>
        <a:lstStyle/>
        <a:p>
          <a:endParaRPr lang="en-US"/>
        </a:p>
      </dgm:t>
    </dgm:pt>
    <dgm:pt modelId="{B40C9E44-BCB7-4D74-8854-23AE73BFCA2F}">
      <dgm:prSet phldrT="[Text]"/>
      <dgm:spPr>
        <a:solidFill>
          <a:schemeClr val="accent2"/>
        </a:solidFill>
      </dgm:spPr>
      <dgm:t>
        <a:bodyPr/>
        <a:lstStyle/>
        <a:p>
          <a:r>
            <a:rPr lang="en-GB" dirty="0" smtClean="0"/>
            <a:t>   </a:t>
          </a:r>
          <a:endParaRPr lang="en-US" dirty="0"/>
        </a:p>
      </dgm:t>
    </dgm:pt>
    <dgm:pt modelId="{EF1BB03C-1FB4-418E-AE0D-8731A6C171F9}" type="parTrans" cxnId="{CC2E67B1-3CE7-468E-9E30-A53A1EE4AA12}">
      <dgm:prSet/>
      <dgm:spPr/>
      <dgm:t>
        <a:bodyPr/>
        <a:lstStyle/>
        <a:p>
          <a:endParaRPr lang="en-US"/>
        </a:p>
      </dgm:t>
    </dgm:pt>
    <dgm:pt modelId="{B04A07D4-14D6-47C8-980B-65EA099305B7}" type="sibTrans" cxnId="{CC2E67B1-3CE7-468E-9E30-A53A1EE4AA12}">
      <dgm:prSet/>
      <dgm:spPr/>
      <dgm:t>
        <a:bodyPr/>
        <a:lstStyle/>
        <a:p>
          <a:endParaRPr lang="en-US"/>
        </a:p>
      </dgm:t>
    </dgm:pt>
    <dgm:pt modelId="{93934415-870D-40BD-865C-BC0C224AAEA3}">
      <dgm:prSet phldrT="[Text]"/>
      <dgm:spPr>
        <a:solidFill>
          <a:schemeClr val="accent2"/>
        </a:solidFill>
      </dgm:spPr>
      <dgm:t>
        <a:bodyPr/>
        <a:lstStyle/>
        <a:p>
          <a:r>
            <a:rPr lang="en-GB" dirty="0" smtClean="0"/>
            <a:t>   </a:t>
          </a:r>
          <a:endParaRPr lang="en-US" dirty="0"/>
        </a:p>
      </dgm:t>
    </dgm:pt>
    <dgm:pt modelId="{3FB87A34-A401-4D90-A186-C3469AA68EA5}" type="parTrans" cxnId="{CCEFA155-A686-40A0-A96C-1734D426C06F}">
      <dgm:prSet/>
      <dgm:spPr/>
      <dgm:t>
        <a:bodyPr/>
        <a:lstStyle/>
        <a:p>
          <a:endParaRPr lang="en-US"/>
        </a:p>
      </dgm:t>
    </dgm:pt>
    <dgm:pt modelId="{BAF5FE46-361A-4AA7-A508-50B2A5C82D76}" type="sibTrans" cxnId="{CCEFA155-A686-40A0-A96C-1734D426C06F}">
      <dgm:prSet/>
      <dgm:spPr/>
      <dgm:t>
        <a:bodyPr/>
        <a:lstStyle/>
        <a:p>
          <a:endParaRPr lang="en-US"/>
        </a:p>
      </dgm:t>
    </dgm:pt>
    <dgm:pt modelId="{07E8A5DF-E374-4506-B63D-FDFF9D78DA5B}">
      <dgm:prSet phldrT="[Text]"/>
      <dgm:spPr>
        <a:solidFill>
          <a:schemeClr val="accent2"/>
        </a:solidFill>
      </dgm:spPr>
      <dgm:t>
        <a:bodyPr/>
        <a:lstStyle/>
        <a:p>
          <a:r>
            <a:rPr lang="en-GB" dirty="0" smtClean="0"/>
            <a:t>   </a:t>
          </a:r>
          <a:endParaRPr lang="en-US" dirty="0"/>
        </a:p>
      </dgm:t>
    </dgm:pt>
    <dgm:pt modelId="{01A8B334-DB7B-41C9-9811-307A6D286FD0}" type="parTrans" cxnId="{BCBB166F-93E1-4C70-87A4-D9F6C1519CE3}">
      <dgm:prSet/>
      <dgm:spPr/>
      <dgm:t>
        <a:bodyPr/>
        <a:lstStyle/>
        <a:p>
          <a:endParaRPr lang="en-US"/>
        </a:p>
      </dgm:t>
    </dgm:pt>
    <dgm:pt modelId="{38D17E97-E7E6-43D1-B0EC-7C9EDC55A8E6}" type="sibTrans" cxnId="{BCBB166F-93E1-4C70-87A4-D9F6C1519CE3}">
      <dgm:prSet/>
      <dgm:spPr/>
      <dgm:t>
        <a:bodyPr/>
        <a:lstStyle/>
        <a:p>
          <a:endParaRPr lang="en-US"/>
        </a:p>
      </dgm:t>
    </dgm:pt>
    <dgm:pt modelId="{C3D9165B-9891-4819-B65C-41129A32217B}">
      <dgm:prSet phldrT="[Text]"/>
      <dgm:spPr>
        <a:solidFill>
          <a:schemeClr val="accent3">
            <a:lumMod val="75000"/>
          </a:schemeClr>
        </a:solidFill>
      </dgm:spPr>
      <dgm:t>
        <a:bodyPr/>
        <a:lstStyle/>
        <a:p>
          <a:r>
            <a:rPr lang="en-US" dirty="0" smtClean="0"/>
            <a:t>Action step</a:t>
          </a:r>
          <a:endParaRPr lang="en-US" dirty="0"/>
        </a:p>
      </dgm:t>
    </dgm:pt>
    <dgm:pt modelId="{8B5A1CD2-7C12-4514-B8F9-91C53BF5C281}" type="parTrans" cxnId="{7FB4C12C-3D51-46E3-80DD-5763873895AE}">
      <dgm:prSet/>
      <dgm:spPr/>
      <dgm:t>
        <a:bodyPr/>
        <a:lstStyle/>
        <a:p>
          <a:endParaRPr lang="en-US"/>
        </a:p>
      </dgm:t>
    </dgm:pt>
    <dgm:pt modelId="{F5F891B1-FDBD-40E9-89A3-7D4857107787}" type="sibTrans" cxnId="{7FB4C12C-3D51-46E3-80DD-5763873895AE}">
      <dgm:prSet/>
      <dgm:spPr/>
      <dgm:t>
        <a:bodyPr/>
        <a:lstStyle/>
        <a:p>
          <a:endParaRPr lang="en-US"/>
        </a:p>
      </dgm:t>
    </dgm:pt>
    <dgm:pt modelId="{92A0BF48-F83B-40EB-8823-645C1DCE6B0D}" type="pres">
      <dgm:prSet presAssocID="{62570D64-3EDB-4694-BEEB-BA21940EACB8}" presName="mainComposite" presStyleCnt="0">
        <dgm:presLayoutVars>
          <dgm:chPref val="1"/>
          <dgm:dir/>
          <dgm:animOne val="branch"/>
          <dgm:animLvl val="lvl"/>
          <dgm:resizeHandles val="exact"/>
        </dgm:presLayoutVars>
      </dgm:prSet>
      <dgm:spPr/>
      <dgm:t>
        <a:bodyPr/>
        <a:lstStyle/>
        <a:p>
          <a:endParaRPr lang="en-US"/>
        </a:p>
      </dgm:t>
    </dgm:pt>
    <dgm:pt modelId="{0B37B395-C6B1-4B42-95B8-B43E3235F38D}" type="pres">
      <dgm:prSet presAssocID="{62570D64-3EDB-4694-BEEB-BA21940EACB8}" presName="hierFlow" presStyleCnt="0"/>
      <dgm:spPr/>
    </dgm:pt>
    <dgm:pt modelId="{16CA4055-45D2-42AD-B1ED-428D8EF9C11D}" type="pres">
      <dgm:prSet presAssocID="{62570D64-3EDB-4694-BEEB-BA21940EACB8}" presName="firstBuf" presStyleCnt="0"/>
      <dgm:spPr/>
    </dgm:pt>
    <dgm:pt modelId="{21850126-B3CC-477E-B2E2-4B2103B877AC}" type="pres">
      <dgm:prSet presAssocID="{62570D64-3EDB-4694-BEEB-BA21940EACB8}" presName="hierChild1" presStyleCnt="0">
        <dgm:presLayoutVars>
          <dgm:chPref val="1"/>
          <dgm:animOne val="branch"/>
          <dgm:animLvl val="lvl"/>
        </dgm:presLayoutVars>
      </dgm:prSet>
      <dgm:spPr/>
    </dgm:pt>
    <dgm:pt modelId="{C40703D3-2ABD-40E5-BB58-1C515ACC261B}" type="pres">
      <dgm:prSet presAssocID="{AEAE1F77-8A54-4271-941D-788D1E5AFE33}" presName="Name17" presStyleCnt="0"/>
      <dgm:spPr/>
    </dgm:pt>
    <dgm:pt modelId="{95CE794E-114D-4CB9-9CA1-A74173340EE1}" type="pres">
      <dgm:prSet presAssocID="{AEAE1F77-8A54-4271-941D-788D1E5AFE33}" presName="level1Shape" presStyleLbl="node0" presStyleIdx="0" presStyleCnt="1" custLinFactNeighborX="2269" custLinFactNeighborY="-99857">
        <dgm:presLayoutVars>
          <dgm:chPref val="3"/>
        </dgm:presLayoutVars>
      </dgm:prSet>
      <dgm:spPr/>
      <dgm:t>
        <a:bodyPr/>
        <a:lstStyle/>
        <a:p>
          <a:endParaRPr lang="en-US"/>
        </a:p>
      </dgm:t>
    </dgm:pt>
    <dgm:pt modelId="{2D24FEA6-984B-491D-8E68-3A7322AAFCC0}" type="pres">
      <dgm:prSet presAssocID="{AEAE1F77-8A54-4271-941D-788D1E5AFE33}" presName="hierChild2" presStyleCnt="0"/>
      <dgm:spPr/>
    </dgm:pt>
    <dgm:pt modelId="{2079C257-E510-44C9-967B-9270FC4F0061}" type="pres">
      <dgm:prSet presAssocID="{5037FD8D-ECF1-426C-91E9-96F20B20CC07}" presName="Name25" presStyleLbl="parChTrans1D2" presStyleIdx="0" presStyleCnt="2"/>
      <dgm:spPr/>
      <dgm:t>
        <a:bodyPr/>
        <a:lstStyle/>
        <a:p>
          <a:endParaRPr lang="en-US"/>
        </a:p>
      </dgm:t>
    </dgm:pt>
    <dgm:pt modelId="{8BB1405C-460B-4709-980A-840173D0E3CB}" type="pres">
      <dgm:prSet presAssocID="{5037FD8D-ECF1-426C-91E9-96F20B20CC07}" presName="connTx" presStyleLbl="parChTrans1D2" presStyleIdx="0" presStyleCnt="2"/>
      <dgm:spPr/>
      <dgm:t>
        <a:bodyPr/>
        <a:lstStyle/>
        <a:p>
          <a:endParaRPr lang="en-US"/>
        </a:p>
      </dgm:t>
    </dgm:pt>
    <dgm:pt modelId="{64CCD79B-9776-418F-9910-5EE9E438B9EB}" type="pres">
      <dgm:prSet presAssocID="{C5BFD4FF-E4A2-41ED-A9D8-EE931038B53F}" presName="Name30" presStyleCnt="0"/>
      <dgm:spPr/>
    </dgm:pt>
    <dgm:pt modelId="{64978293-43EC-45F5-BB50-F64D5503B7E3}" type="pres">
      <dgm:prSet presAssocID="{C5BFD4FF-E4A2-41ED-A9D8-EE931038B53F}" presName="level2Shape" presStyleLbl="node2" presStyleIdx="0" presStyleCnt="2" custLinFactY="-8935" custLinFactNeighborX="3025" custLinFactNeighborY="-100000"/>
      <dgm:spPr/>
      <dgm:t>
        <a:bodyPr/>
        <a:lstStyle/>
        <a:p>
          <a:endParaRPr lang="en-US"/>
        </a:p>
      </dgm:t>
    </dgm:pt>
    <dgm:pt modelId="{F2B9DCB5-B56F-4304-B39B-557873F38095}" type="pres">
      <dgm:prSet presAssocID="{C5BFD4FF-E4A2-41ED-A9D8-EE931038B53F}" presName="hierChild3" presStyleCnt="0"/>
      <dgm:spPr/>
    </dgm:pt>
    <dgm:pt modelId="{29F6A1F4-B706-4541-8827-9B47D53D9413}" type="pres">
      <dgm:prSet presAssocID="{FEAE3344-334B-462D-AEBA-2ED7077679E4}" presName="Name25" presStyleLbl="parChTrans1D3" presStyleIdx="0" presStyleCnt="4"/>
      <dgm:spPr/>
      <dgm:t>
        <a:bodyPr/>
        <a:lstStyle/>
        <a:p>
          <a:endParaRPr lang="en-US"/>
        </a:p>
      </dgm:t>
    </dgm:pt>
    <dgm:pt modelId="{365021EE-A8BA-4147-9EE0-CA4A5A7300BF}" type="pres">
      <dgm:prSet presAssocID="{FEAE3344-334B-462D-AEBA-2ED7077679E4}" presName="connTx" presStyleLbl="parChTrans1D3" presStyleIdx="0" presStyleCnt="4"/>
      <dgm:spPr/>
      <dgm:t>
        <a:bodyPr/>
        <a:lstStyle/>
        <a:p>
          <a:endParaRPr lang="en-US"/>
        </a:p>
      </dgm:t>
    </dgm:pt>
    <dgm:pt modelId="{F883DB7B-1BC1-4066-8096-759F0CB1045A}" type="pres">
      <dgm:prSet presAssocID="{CE11867D-6E8C-4F8F-8D32-E744AFC1D8B2}" presName="Name30" presStyleCnt="0"/>
      <dgm:spPr/>
    </dgm:pt>
    <dgm:pt modelId="{863D13C7-094A-466E-AE68-70881A1F1370}" type="pres">
      <dgm:prSet presAssocID="{CE11867D-6E8C-4F8F-8D32-E744AFC1D8B2}" presName="level2Shape" presStyleLbl="node3" presStyleIdx="0" presStyleCnt="4" custLinFactY="-13474" custLinFactNeighborX="1" custLinFactNeighborY="-100000"/>
      <dgm:spPr/>
      <dgm:t>
        <a:bodyPr/>
        <a:lstStyle/>
        <a:p>
          <a:endParaRPr lang="en-US"/>
        </a:p>
      </dgm:t>
    </dgm:pt>
    <dgm:pt modelId="{F7291442-8DD3-48FF-B862-C077DFC3A96F}" type="pres">
      <dgm:prSet presAssocID="{CE11867D-6E8C-4F8F-8D32-E744AFC1D8B2}" presName="hierChild3" presStyleCnt="0"/>
      <dgm:spPr/>
    </dgm:pt>
    <dgm:pt modelId="{C62933FB-C70F-4879-98AD-CB56B6B733F4}" type="pres">
      <dgm:prSet presAssocID="{32FED5CE-F50D-45D4-89DF-5F8B9C9308B4}" presName="Name25" presStyleLbl="parChTrans1D3" presStyleIdx="1" presStyleCnt="4"/>
      <dgm:spPr/>
      <dgm:t>
        <a:bodyPr/>
        <a:lstStyle/>
        <a:p>
          <a:endParaRPr lang="en-US"/>
        </a:p>
      </dgm:t>
    </dgm:pt>
    <dgm:pt modelId="{C1BD2953-797C-4A06-B22F-EC645A3A9B81}" type="pres">
      <dgm:prSet presAssocID="{32FED5CE-F50D-45D4-89DF-5F8B9C9308B4}" presName="connTx" presStyleLbl="parChTrans1D3" presStyleIdx="1" presStyleCnt="4"/>
      <dgm:spPr/>
      <dgm:t>
        <a:bodyPr/>
        <a:lstStyle/>
        <a:p>
          <a:endParaRPr lang="en-US"/>
        </a:p>
      </dgm:t>
    </dgm:pt>
    <dgm:pt modelId="{E4282F9D-A07C-435F-91CA-238E7F97B5E4}" type="pres">
      <dgm:prSet presAssocID="{F2A2F530-7E32-471D-B2EA-7C72015A4482}" presName="Name30" presStyleCnt="0"/>
      <dgm:spPr/>
    </dgm:pt>
    <dgm:pt modelId="{3607A319-3881-45BE-9B82-C99DAF2FF757}" type="pres">
      <dgm:prSet presAssocID="{F2A2F530-7E32-471D-B2EA-7C72015A4482}" presName="level2Shape" presStyleLbl="node3" presStyleIdx="1" presStyleCnt="4" custLinFactNeighborX="1513" custLinFactNeighborY="-99858"/>
      <dgm:spPr/>
      <dgm:t>
        <a:bodyPr/>
        <a:lstStyle/>
        <a:p>
          <a:endParaRPr lang="en-US"/>
        </a:p>
      </dgm:t>
    </dgm:pt>
    <dgm:pt modelId="{6016254C-9B17-44B3-98BC-11E88A6531F7}" type="pres">
      <dgm:prSet presAssocID="{F2A2F530-7E32-471D-B2EA-7C72015A4482}" presName="hierChild3" presStyleCnt="0"/>
      <dgm:spPr/>
    </dgm:pt>
    <dgm:pt modelId="{70484E70-9757-49EA-832B-409EAB69FC13}" type="pres">
      <dgm:prSet presAssocID="{9E9E4816-F1BC-485C-8266-A2D4814DF2C0}" presName="Name25" presStyleLbl="parChTrans1D2" presStyleIdx="1" presStyleCnt="2"/>
      <dgm:spPr/>
      <dgm:t>
        <a:bodyPr/>
        <a:lstStyle/>
        <a:p>
          <a:endParaRPr lang="en-US"/>
        </a:p>
      </dgm:t>
    </dgm:pt>
    <dgm:pt modelId="{A9F42378-FA07-49E8-B924-A69F5B203F8C}" type="pres">
      <dgm:prSet presAssocID="{9E9E4816-F1BC-485C-8266-A2D4814DF2C0}" presName="connTx" presStyleLbl="parChTrans1D2" presStyleIdx="1" presStyleCnt="2"/>
      <dgm:spPr/>
      <dgm:t>
        <a:bodyPr/>
        <a:lstStyle/>
        <a:p>
          <a:endParaRPr lang="en-US"/>
        </a:p>
      </dgm:t>
    </dgm:pt>
    <dgm:pt modelId="{59A4883D-FAC4-44D7-93E1-029712C17897}" type="pres">
      <dgm:prSet presAssocID="{2F4797E0-B658-4F8B-A848-A2345541B03B}" presName="Name30" presStyleCnt="0"/>
      <dgm:spPr/>
    </dgm:pt>
    <dgm:pt modelId="{CAC80BB9-8EA0-4232-A5EE-42E313E75001}" type="pres">
      <dgm:prSet presAssocID="{2F4797E0-B658-4F8B-A848-A2345541B03B}" presName="level2Shape" presStyleLbl="node2" presStyleIdx="1" presStyleCnt="2" custLinFactNeighborX="-757" custLinFactNeighborY="-75650"/>
      <dgm:spPr/>
      <dgm:t>
        <a:bodyPr/>
        <a:lstStyle/>
        <a:p>
          <a:endParaRPr lang="en-US"/>
        </a:p>
      </dgm:t>
    </dgm:pt>
    <dgm:pt modelId="{4505A80C-D6A0-4CF1-8103-0E49D586176D}" type="pres">
      <dgm:prSet presAssocID="{2F4797E0-B658-4F8B-A848-A2345541B03B}" presName="hierChild3" presStyleCnt="0"/>
      <dgm:spPr/>
    </dgm:pt>
    <dgm:pt modelId="{5858BC4B-90E5-4968-8AD4-F03C574A7EB6}" type="pres">
      <dgm:prSet presAssocID="{6150614A-C808-401E-A0F1-E0577D3EB259}" presName="Name25" presStyleLbl="parChTrans1D3" presStyleIdx="2" presStyleCnt="4"/>
      <dgm:spPr/>
      <dgm:t>
        <a:bodyPr/>
        <a:lstStyle/>
        <a:p>
          <a:endParaRPr lang="en-US"/>
        </a:p>
      </dgm:t>
    </dgm:pt>
    <dgm:pt modelId="{F4D032BC-C721-40FA-AB01-54B7198DC319}" type="pres">
      <dgm:prSet presAssocID="{6150614A-C808-401E-A0F1-E0577D3EB259}" presName="connTx" presStyleLbl="parChTrans1D3" presStyleIdx="2" presStyleCnt="4"/>
      <dgm:spPr/>
      <dgm:t>
        <a:bodyPr/>
        <a:lstStyle/>
        <a:p>
          <a:endParaRPr lang="en-US"/>
        </a:p>
      </dgm:t>
    </dgm:pt>
    <dgm:pt modelId="{E4A51135-E79B-4FEC-92CE-F60F6B7C3921}" type="pres">
      <dgm:prSet presAssocID="{DB03F04C-3204-40FF-B383-8D8D180C8D6E}" presName="Name30" presStyleCnt="0"/>
      <dgm:spPr/>
    </dgm:pt>
    <dgm:pt modelId="{BF48EC0E-3616-4CE7-B786-029FAF75C7D0}" type="pres">
      <dgm:prSet presAssocID="{DB03F04C-3204-40FF-B383-8D8D180C8D6E}" presName="level2Shape" presStyleLbl="node3" presStyleIdx="2" presStyleCnt="4" custLinFactNeighborX="-327" custLinFactNeighborY="-69380"/>
      <dgm:spPr/>
      <dgm:t>
        <a:bodyPr/>
        <a:lstStyle/>
        <a:p>
          <a:endParaRPr lang="en-US"/>
        </a:p>
      </dgm:t>
    </dgm:pt>
    <dgm:pt modelId="{F280B34C-130D-4014-A520-33D56877D1FD}" type="pres">
      <dgm:prSet presAssocID="{DB03F04C-3204-40FF-B383-8D8D180C8D6E}" presName="hierChild3" presStyleCnt="0"/>
      <dgm:spPr/>
    </dgm:pt>
    <dgm:pt modelId="{0C2FEB91-C80B-4B33-80C3-3C6D9A0DB3BC}" type="pres">
      <dgm:prSet presAssocID="{8B5A1CD2-7C12-4514-B8F9-91C53BF5C281}" presName="Name25" presStyleLbl="parChTrans1D3" presStyleIdx="3" presStyleCnt="4"/>
      <dgm:spPr/>
      <dgm:t>
        <a:bodyPr/>
        <a:lstStyle/>
        <a:p>
          <a:endParaRPr lang="en-US"/>
        </a:p>
      </dgm:t>
    </dgm:pt>
    <dgm:pt modelId="{6414EBBC-2864-4844-B6BE-70E82F4736D3}" type="pres">
      <dgm:prSet presAssocID="{8B5A1CD2-7C12-4514-B8F9-91C53BF5C281}" presName="connTx" presStyleLbl="parChTrans1D3" presStyleIdx="3" presStyleCnt="4"/>
      <dgm:spPr/>
      <dgm:t>
        <a:bodyPr/>
        <a:lstStyle/>
        <a:p>
          <a:endParaRPr lang="en-US"/>
        </a:p>
      </dgm:t>
    </dgm:pt>
    <dgm:pt modelId="{EEE95D81-406B-4FA2-80FC-A3A48313C27A}" type="pres">
      <dgm:prSet presAssocID="{C3D9165B-9891-4819-B65C-41129A32217B}" presName="Name30" presStyleCnt="0"/>
      <dgm:spPr/>
    </dgm:pt>
    <dgm:pt modelId="{E266ECE2-5860-4913-9385-A5F29E667FCA}" type="pres">
      <dgm:prSet presAssocID="{C3D9165B-9891-4819-B65C-41129A32217B}" presName="level2Shape" presStyleLbl="node3" presStyleIdx="3" presStyleCnt="4" custLinFactNeighborY="-57494"/>
      <dgm:spPr/>
      <dgm:t>
        <a:bodyPr/>
        <a:lstStyle/>
        <a:p>
          <a:endParaRPr lang="en-US"/>
        </a:p>
      </dgm:t>
    </dgm:pt>
    <dgm:pt modelId="{00109DFD-A899-4B00-A20A-27A7F1339133}" type="pres">
      <dgm:prSet presAssocID="{C3D9165B-9891-4819-B65C-41129A32217B}" presName="hierChild3" presStyleCnt="0"/>
      <dgm:spPr/>
    </dgm:pt>
    <dgm:pt modelId="{AD58407D-333A-4AD7-92D1-EC810BA1ED92}" type="pres">
      <dgm:prSet presAssocID="{62570D64-3EDB-4694-BEEB-BA21940EACB8}" presName="bgShapesFlow" presStyleCnt="0"/>
      <dgm:spPr/>
    </dgm:pt>
    <dgm:pt modelId="{5F6021CF-7C0A-4FEA-8A19-D4160652C85D}" type="pres">
      <dgm:prSet presAssocID="{B40C9E44-BCB7-4D74-8854-23AE73BFCA2F}" presName="rectComp" presStyleCnt="0"/>
      <dgm:spPr/>
    </dgm:pt>
    <dgm:pt modelId="{572EBA61-72C9-4CD8-80C0-A326AC2BBFED}" type="pres">
      <dgm:prSet presAssocID="{B40C9E44-BCB7-4D74-8854-23AE73BFCA2F}" presName="bgRect" presStyleLbl="bgShp" presStyleIdx="0" presStyleCnt="3"/>
      <dgm:spPr/>
      <dgm:t>
        <a:bodyPr/>
        <a:lstStyle/>
        <a:p>
          <a:endParaRPr lang="en-US"/>
        </a:p>
      </dgm:t>
    </dgm:pt>
    <dgm:pt modelId="{465F7199-F6FE-4B89-9459-DEF442A3CEEB}" type="pres">
      <dgm:prSet presAssocID="{B40C9E44-BCB7-4D74-8854-23AE73BFCA2F}" presName="bgRectTx" presStyleLbl="bgShp" presStyleIdx="0" presStyleCnt="3">
        <dgm:presLayoutVars>
          <dgm:bulletEnabled val="1"/>
        </dgm:presLayoutVars>
      </dgm:prSet>
      <dgm:spPr/>
      <dgm:t>
        <a:bodyPr/>
        <a:lstStyle/>
        <a:p>
          <a:endParaRPr lang="en-US"/>
        </a:p>
      </dgm:t>
    </dgm:pt>
    <dgm:pt modelId="{770319B5-2553-4FB7-994A-2240673858E3}" type="pres">
      <dgm:prSet presAssocID="{B40C9E44-BCB7-4D74-8854-23AE73BFCA2F}" presName="spComp" presStyleCnt="0"/>
      <dgm:spPr/>
    </dgm:pt>
    <dgm:pt modelId="{1DF371C8-2950-43D2-B6D6-C8C1365DA044}" type="pres">
      <dgm:prSet presAssocID="{B40C9E44-BCB7-4D74-8854-23AE73BFCA2F}" presName="hSp" presStyleCnt="0"/>
      <dgm:spPr/>
    </dgm:pt>
    <dgm:pt modelId="{49DE1D54-1A91-44F4-9A64-446E7C055984}" type="pres">
      <dgm:prSet presAssocID="{93934415-870D-40BD-865C-BC0C224AAEA3}" presName="rectComp" presStyleCnt="0"/>
      <dgm:spPr/>
    </dgm:pt>
    <dgm:pt modelId="{39A224EE-8BE8-4BF1-8961-EA40748F6094}" type="pres">
      <dgm:prSet presAssocID="{93934415-870D-40BD-865C-BC0C224AAEA3}" presName="bgRect" presStyleLbl="bgShp" presStyleIdx="1" presStyleCnt="3"/>
      <dgm:spPr/>
      <dgm:t>
        <a:bodyPr/>
        <a:lstStyle/>
        <a:p>
          <a:endParaRPr lang="en-US"/>
        </a:p>
      </dgm:t>
    </dgm:pt>
    <dgm:pt modelId="{71866D3C-04D7-4783-90C6-6EC6368FE4B7}" type="pres">
      <dgm:prSet presAssocID="{93934415-870D-40BD-865C-BC0C224AAEA3}" presName="bgRectTx" presStyleLbl="bgShp" presStyleIdx="1" presStyleCnt="3">
        <dgm:presLayoutVars>
          <dgm:bulletEnabled val="1"/>
        </dgm:presLayoutVars>
      </dgm:prSet>
      <dgm:spPr/>
      <dgm:t>
        <a:bodyPr/>
        <a:lstStyle/>
        <a:p>
          <a:endParaRPr lang="en-US"/>
        </a:p>
      </dgm:t>
    </dgm:pt>
    <dgm:pt modelId="{5EF63EA3-BF25-43E9-B4A7-69D99C931911}" type="pres">
      <dgm:prSet presAssocID="{93934415-870D-40BD-865C-BC0C224AAEA3}" presName="spComp" presStyleCnt="0"/>
      <dgm:spPr/>
    </dgm:pt>
    <dgm:pt modelId="{6E729E37-9F7C-4FA9-BFB3-581BA90E2D51}" type="pres">
      <dgm:prSet presAssocID="{93934415-870D-40BD-865C-BC0C224AAEA3}" presName="hSp" presStyleCnt="0"/>
      <dgm:spPr/>
    </dgm:pt>
    <dgm:pt modelId="{0FE77C10-2D21-47AA-8E86-FFB2C46AB294}" type="pres">
      <dgm:prSet presAssocID="{07E8A5DF-E374-4506-B63D-FDFF9D78DA5B}" presName="rectComp" presStyleCnt="0"/>
      <dgm:spPr/>
    </dgm:pt>
    <dgm:pt modelId="{9623168B-57EF-423D-A6ED-4246CA917B14}" type="pres">
      <dgm:prSet presAssocID="{07E8A5DF-E374-4506-B63D-FDFF9D78DA5B}" presName="bgRect" presStyleLbl="bgShp" presStyleIdx="2" presStyleCnt="3"/>
      <dgm:spPr/>
      <dgm:t>
        <a:bodyPr/>
        <a:lstStyle/>
        <a:p>
          <a:endParaRPr lang="en-US"/>
        </a:p>
      </dgm:t>
    </dgm:pt>
    <dgm:pt modelId="{EEA20832-AAB1-4EB5-9AD3-51661115C3A6}" type="pres">
      <dgm:prSet presAssocID="{07E8A5DF-E374-4506-B63D-FDFF9D78DA5B}" presName="bgRectTx" presStyleLbl="bgShp" presStyleIdx="2" presStyleCnt="3">
        <dgm:presLayoutVars>
          <dgm:bulletEnabled val="1"/>
        </dgm:presLayoutVars>
      </dgm:prSet>
      <dgm:spPr/>
      <dgm:t>
        <a:bodyPr/>
        <a:lstStyle/>
        <a:p>
          <a:endParaRPr lang="en-US"/>
        </a:p>
      </dgm:t>
    </dgm:pt>
  </dgm:ptLst>
  <dgm:cxnLst>
    <dgm:cxn modelId="{7FB4C12C-3D51-46E3-80DD-5763873895AE}" srcId="{2F4797E0-B658-4F8B-A848-A2345541B03B}" destId="{C3D9165B-9891-4819-B65C-41129A32217B}" srcOrd="1" destOrd="0" parTransId="{8B5A1CD2-7C12-4514-B8F9-91C53BF5C281}" sibTransId="{F5F891B1-FDBD-40E9-89A3-7D4857107787}"/>
    <dgm:cxn modelId="{1FA1876A-EA63-4479-8BBF-1BE54B1A3BF1}" type="presOf" srcId="{07E8A5DF-E374-4506-B63D-FDFF9D78DA5B}" destId="{9623168B-57EF-423D-A6ED-4246CA917B14}" srcOrd="0" destOrd="0" presId="urn:microsoft.com/office/officeart/2005/8/layout/hierarchy5"/>
    <dgm:cxn modelId="{CC2E67B1-3CE7-468E-9E30-A53A1EE4AA12}" srcId="{62570D64-3EDB-4694-BEEB-BA21940EACB8}" destId="{B40C9E44-BCB7-4D74-8854-23AE73BFCA2F}" srcOrd="1" destOrd="0" parTransId="{EF1BB03C-1FB4-418E-AE0D-8731A6C171F9}" sibTransId="{B04A07D4-14D6-47C8-980B-65EA099305B7}"/>
    <dgm:cxn modelId="{998E2170-9582-428D-A34E-875B2093AED5}" type="presOf" srcId="{C5BFD4FF-E4A2-41ED-A9D8-EE931038B53F}" destId="{64978293-43EC-45F5-BB50-F64D5503B7E3}" srcOrd="0" destOrd="0" presId="urn:microsoft.com/office/officeart/2005/8/layout/hierarchy5"/>
    <dgm:cxn modelId="{8B9CAF43-0321-443C-8BFD-EC4C65F1CA6C}" type="presOf" srcId="{8B5A1CD2-7C12-4514-B8F9-91C53BF5C281}" destId="{0C2FEB91-C80B-4B33-80C3-3C6D9A0DB3BC}" srcOrd="0" destOrd="0" presId="urn:microsoft.com/office/officeart/2005/8/layout/hierarchy5"/>
    <dgm:cxn modelId="{C331B82D-96E5-4176-80C2-0DCA0BF94464}" srcId="{AEAE1F77-8A54-4271-941D-788D1E5AFE33}" destId="{2F4797E0-B658-4F8B-A848-A2345541B03B}" srcOrd="1" destOrd="0" parTransId="{9E9E4816-F1BC-485C-8266-A2D4814DF2C0}" sibTransId="{EB89FB69-2DFD-4EAE-B8DE-EDF893F3B55F}"/>
    <dgm:cxn modelId="{9D719BBE-A0B0-4EA1-B038-B70E6B4F5C00}" type="presOf" srcId="{B40C9E44-BCB7-4D74-8854-23AE73BFCA2F}" destId="{465F7199-F6FE-4B89-9459-DEF442A3CEEB}" srcOrd="1" destOrd="0" presId="urn:microsoft.com/office/officeart/2005/8/layout/hierarchy5"/>
    <dgm:cxn modelId="{394E2501-CCE6-4A74-9113-180AA5130A2C}" type="presOf" srcId="{6150614A-C808-401E-A0F1-E0577D3EB259}" destId="{5858BC4B-90E5-4968-8AD4-F03C574A7EB6}" srcOrd="0" destOrd="0" presId="urn:microsoft.com/office/officeart/2005/8/layout/hierarchy5"/>
    <dgm:cxn modelId="{0BF641C3-A360-442B-B71A-D9BDF3F71798}" type="presOf" srcId="{32FED5CE-F50D-45D4-89DF-5F8B9C9308B4}" destId="{C62933FB-C70F-4879-98AD-CB56B6B733F4}" srcOrd="0" destOrd="0" presId="urn:microsoft.com/office/officeart/2005/8/layout/hierarchy5"/>
    <dgm:cxn modelId="{B4FA5205-1615-4FB8-AA9C-A08D3D77CC6D}" type="presOf" srcId="{DB03F04C-3204-40FF-B383-8D8D180C8D6E}" destId="{BF48EC0E-3616-4CE7-B786-029FAF75C7D0}" srcOrd="0" destOrd="0" presId="urn:microsoft.com/office/officeart/2005/8/layout/hierarchy5"/>
    <dgm:cxn modelId="{660282ED-16BA-4A74-9178-9EF29D542C38}" type="presOf" srcId="{8B5A1CD2-7C12-4514-B8F9-91C53BF5C281}" destId="{6414EBBC-2864-4844-B6BE-70E82F4736D3}" srcOrd="1" destOrd="0" presId="urn:microsoft.com/office/officeart/2005/8/layout/hierarchy5"/>
    <dgm:cxn modelId="{3D5ABE5E-088B-4171-A9C1-14BB04DCF9C5}" type="presOf" srcId="{32FED5CE-F50D-45D4-89DF-5F8B9C9308B4}" destId="{C1BD2953-797C-4A06-B22F-EC645A3A9B81}" srcOrd="1" destOrd="0" presId="urn:microsoft.com/office/officeart/2005/8/layout/hierarchy5"/>
    <dgm:cxn modelId="{394BF9E0-4468-4B22-9F55-8495FA66C3F9}" type="presOf" srcId="{CE11867D-6E8C-4F8F-8D32-E744AFC1D8B2}" destId="{863D13C7-094A-466E-AE68-70881A1F1370}" srcOrd="0" destOrd="0" presId="urn:microsoft.com/office/officeart/2005/8/layout/hierarchy5"/>
    <dgm:cxn modelId="{20738C43-B7E8-4AFC-B653-1D02425D343A}" type="presOf" srcId="{FEAE3344-334B-462D-AEBA-2ED7077679E4}" destId="{29F6A1F4-B706-4541-8827-9B47D53D9413}" srcOrd="0" destOrd="0" presId="urn:microsoft.com/office/officeart/2005/8/layout/hierarchy5"/>
    <dgm:cxn modelId="{3D843829-F096-4148-ADD7-1DB7A77F1EF1}" type="presOf" srcId="{07E8A5DF-E374-4506-B63D-FDFF9D78DA5B}" destId="{EEA20832-AAB1-4EB5-9AD3-51661115C3A6}" srcOrd="1" destOrd="0" presId="urn:microsoft.com/office/officeart/2005/8/layout/hierarchy5"/>
    <dgm:cxn modelId="{2E9F08F1-2605-42FD-834A-DF3F289131A6}" type="presOf" srcId="{2F4797E0-B658-4F8B-A848-A2345541B03B}" destId="{CAC80BB9-8EA0-4232-A5EE-42E313E75001}" srcOrd="0" destOrd="0" presId="urn:microsoft.com/office/officeart/2005/8/layout/hierarchy5"/>
    <dgm:cxn modelId="{EEABA79F-B1A4-4509-ABBC-DDB11D989363}" type="presOf" srcId="{FEAE3344-334B-462D-AEBA-2ED7077679E4}" destId="{365021EE-A8BA-4147-9EE0-CA4A5A7300BF}" srcOrd="1" destOrd="0" presId="urn:microsoft.com/office/officeart/2005/8/layout/hierarchy5"/>
    <dgm:cxn modelId="{D6FA98BF-5C91-4E23-8CC9-708240EA73D4}" type="presOf" srcId="{93934415-870D-40BD-865C-BC0C224AAEA3}" destId="{39A224EE-8BE8-4BF1-8961-EA40748F6094}" srcOrd="0" destOrd="0" presId="urn:microsoft.com/office/officeart/2005/8/layout/hierarchy5"/>
    <dgm:cxn modelId="{6A12369F-D662-4907-80FB-BEA443563FBB}" type="presOf" srcId="{9E9E4816-F1BC-485C-8266-A2D4814DF2C0}" destId="{A9F42378-FA07-49E8-B924-A69F5B203F8C}" srcOrd="1" destOrd="0" presId="urn:microsoft.com/office/officeart/2005/8/layout/hierarchy5"/>
    <dgm:cxn modelId="{588FD11C-1A28-4003-A09F-1998688A662C}" type="presOf" srcId="{B40C9E44-BCB7-4D74-8854-23AE73BFCA2F}" destId="{572EBA61-72C9-4CD8-80C0-A326AC2BBFED}" srcOrd="0" destOrd="0" presId="urn:microsoft.com/office/officeart/2005/8/layout/hierarchy5"/>
    <dgm:cxn modelId="{74803F9C-DA67-4E43-9D86-99ADB0A8F89A}" type="presOf" srcId="{5037FD8D-ECF1-426C-91E9-96F20B20CC07}" destId="{8BB1405C-460B-4709-980A-840173D0E3CB}" srcOrd="1" destOrd="0" presId="urn:microsoft.com/office/officeart/2005/8/layout/hierarchy5"/>
    <dgm:cxn modelId="{254B9526-77C1-4BCE-B490-D6A9128EAF06}" type="presOf" srcId="{F2A2F530-7E32-471D-B2EA-7C72015A4482}" destId="{3607A319-3881-45BE-9B82-C99DAF2FF757}" srcOrd="0" destOrd="0" presId="urn:microsoft.com/office/officeart/2005/8/layout/hierarchy5"/>
    <dgm:cxn modelId="{A2400EBF-7FC6-4FEC-9F90-089608A2876F}" srcId="{2F4797E0-B658-4F8B-A848-A2345541B03B}" destId="{DB03F04C-3204-40FF-B383-8D8D180C8D6E}" srcOrd="0" destOrd="0" parTransId="{6150614A-C808-401E-A0F1-E0577D3EB259}" sibTransId="{B12044F4-681B-44F5-815B-F1DB59199C03}"/>
    <dgm:cxn modelId="{F65E1618-3617-49B6-89C1-97E10373F1C2}" type="presOf" srcId="{C3D9165B-9891-4819-B65C-41129A32217B}" destId="{E266ECE2-5860-4913-9385-A5F29E667FCA}" srcOrd="0" destOrd="0" presId="urn:microsoft.com/office/officeart/2005/8/layout/hierarchy5"/>
    <dgm:cxn modelId="{1CD3EF43-75A2-4337-A27A-9341325647C9}" type="presOf" srcId="{5037FD8D-ECF1-426C-91E9-96F20B20CC07}" destId="{2079C257-E510-44C9-967B-9270FC4F0061}" srcOrd="0" destOrd="0" presId="urn:microsoft.com/office/officeart/2005/8/layout/hierarchy5"/>
    <dgm:cxn modelId="{C9CF70B8-31F6-4ACF-A1ED-CC2A464927C3}" type="presOf" srcId="{62570D64-3EDB-4694-BEEB-BA21940EACB8}" destId="{92A0BF48-F83B-40EB-8823-645C1DCE6B0D}" srcOrd="0" destOrd="0" presId="urn:microsoft.com/office/officeart/2005/8/layout/hierarchy5"/>
    <dgm:cxn modelId="{663AC7DA-5CE3-45F6-B3EC-5B8A1544306B}" srcId="{62570D64-3EDB-4694-BEEB-BA21940EACB8}" destId="{AEAE1F77-8A54-4271-941D-788D1E5AFE33}" srcOrd="0" destOrd="0" parTransId="{A43EC382-C281-4F8C-B7F6-9FCB415F3775}" sibTransId="{13C03F2D-81AE-4A9E-9F52-9816290BCFB5}"/>
    <dgm:cxn modelId="{8CA5E8D0-E18B-4932-A573-FBED5F79885D}" srcId="{AEAE1F77-8A54-4271-941D-788D1E5AFE33}" destId="{C5BFD4FF-E4A2-41ED-A9D8-EE931038B53F}" srcOrd="0" destOrd="0" parTransId="{5037FD8D-ECF1-426C-91E9-96F20B20CC07}" sibTransId="{EEBCBB07-DA0A-4FC3-B152-D9E0AE853FA3}"/>
    <dgm:cxn modelId="{880D317C-9C62-4706-95D5-4978E1BACEEA}" type="presOf" srcId="{9E9E4816-F1BC-485C-8266-A2D4814DF2C0}" destId="{70484E70-9757-49EA-832B-409EAB69FC13}" srcOrd="0" destOrd="0" presId="urn:microsoft.com/office/officeart/2005/8/layout/hierarchy5"/>
    <dgm:cxn modelId="{4E0DDFC4-01FB-4B79-BCE4-47A473796202}" type="presOf" srcId="{6150614A-C808-401E-A0F1-E0577D3EB259}" destId="{F4D032BC-C721-40FA-AB01-54B7198DC319}" srcOrd="1" destOrd="0" presId="urn:microsoft.com/office/officeart/2005/8/layout/hierarchy5"/>
    <dgm:cxn modelId="{89035995-473F-4CB7-ACA6-6A88E736A430}" type="presOf" srcId="{93934415-870D-40BD-865C-BC0C224AAEA3}" destId="{71866D3C-04D7-4783-90C6-6EC6368FE4B7}" srcOrd="1" destOrd="0" presId="urn:microsoft.com/office/officeart/2005/8/layout/hierarchy5"/>
    <dgm:cxn modelId="{CCEFA155-A686-40A0-A96C-1734D426C06F}" srcId="{62570D64-3EDB-4694-BEEB-BA21940EACB8}" destId="{93934415-870D-40BD-865C-BC0C224AAEA3}" srcOrd="2" destOrd="0" parTransId="{3FB87A34-A401-4D90-A186-C3469AA68EA5}" sibTransId="{BAF5FE46-361A-4AA7-A508-50B2A5C82D76}"/>
    <dgm:cxn modelId="{016C4149-979D-4CB8-9183-A278D5315E7C}" srcId="{C5BFD4FF-E4A2-41ED-A9D8-EE931038B53F}" destId="{CE11867D-6E8C-4F8F-8D32-E744AFC1D8B2}" srcOrd="0" destOrd="0" parTransId="{FEAE3344-334B-462D-AEBA-2ED7077679E4}" sibTransId="{F30C4A8E-6065-4009-B673-C027482E4AE8}"/>
    <dgm:cxn modelId="{BCBB166F-93E1-4C70-87A4-D9F6C1519CE3}" srcId="{62570D64-3EDB-4694-BEEB-BA21940EACB8}" destId="{07E8A5DF-E374-4506-B63D-FDFF9D78DA5B}" srcOrd="3" destOrd="0" parTransId="{01A8B334-DB7B-41C9-9811-307A6D286FD0}" sibTransId="{38D17E97-E7E6-43D1-B0EC-7C9EDC55A8E6}"/>
    <dgm:cxn modelId="{D0FFB23C-8A44-489C-8E22-9150DD83E3C1}" srcId="{C5BFD4FF-E4A2-41ED-A9D8-EE931038B53F}" destId="{F2A2F530-7E32-471D-B2EA-7C72015A4482}" srcOrd="1" destOrd="0" parTransId="{32FED5CE-F50D-45D4-89DF-5F8B9C9308B4}" sibTransId="{0DFAB51A-B48F-47AE-9255-4F28696A8932}"/>
    <dgm:cxn modelId="{610666AE-0CF2-45A7-9CCF-E0385CE8A874}" type="presOf" srcId="{AEAE1F77-8A54-4271-941D-788D1E5AFE33}" destId="{95CE794E-114D-4CB9-9CA1-A74173340EE1}" srcOrd="0" destOrd="0" presId="urn:microsoft.com/office/officeart/2005/8/layout/hierarchy5"/>
    <dgm:cxn modelId="{B91E28DE-5B48-4ADD-85F9-149D30EC35B1}" type="presParOf" srcId="{92A0BF48-F83B-40EB-8823-645C1DCE6B0D}" destId="{0B37B395-C6B1-4B42-95B8-B43E3235F38D}" srcOrd="0" destOrd="0" presId="urn:microsoft.com/office/officeart/2005/8/layout/hierarchy5"/>
    <dgm:cxn modelId="{082E8144-1A3C-412C-8062-736E9DEE95C2}" type="presParOf" srcId="{0B37B395-C6B1-4B42-95B8-B43E3235F38D}" destId="{16CA4055-45D2-42AD-B1ED-428D8EF9C11D}" srcOrd="0" destOrd="0" presId="urn:microsoft.com/office/officeart/2005/8/layout/hierarchy5"/>
    <dgm:cxn modelId="{0E13FDA0-F463-4CC6-B31F-36254FDC1079}" type="presParOf" srcId="{0B37B395-C6B1-4B42-95B8-B43E3235F38D}" destId="{21850126-B3CC-477E-B2E2-4B2103B877AC}" srcOrd="1" destOrd="0" presId="urn:microsoft.com/office/officeart/2005/8/layout/hierarchy5"/>
    <dgm:cxn modelId="{E2B338BF-6C1B-492D-9B38-2C2E0F699537}" type="presParOf" srcId="{21850126-B3CC-477E-B2E2-4B2103B877AC}" destId="{C40703D3-2ABD-40E5-BB58-1C515ACC261B}" srcOrd="0" destOrd="0" presId="urn:microsoft.com/office/officeart/2005/8/layout/hierarchy5"/>
    <dgm:cxn modelId="{7C4E4A54-92A5-459A-8366-2787FFD74B1F}" type="presParOf" srcId="{C40703D3-2ABD-40E5-BB58-1C515ACC261B}" destId="{95CE794E-114D-4CB9-9CA1-A74173340EE1}" srcOrd="0" destOrd="0" presId="urn:microsoft.com/office/officeart/2005/8/layout/hierarchy5"/>
    <dgm:cxn modelId="{8AA338DC-C261-4BE9-8AD7-80048D02E345}" type="presParOf" srcId="{C40703D3-2ABD-40E5-BB58-1C515ACC261B}" destId="{2D24FEA6-984B-491D-8E68-3A7322AAFCC0}" srcOrd="1" destOrd="0" presId="urn:microsoft.com/office/officeart/2005/8/layout/hierarchy5"/>
    <dgm:cxn modelId="{12C9DA95-5E60-488B-BA91-63A61C251707}" type="presParOf" srcId="{2D24FEA6-984B-491D-8E68-3A7322AAFCC0}" destId="{2079C257-E510-44C9-967B-9270FC4F0061}" srcOrd="0" destOrd="0" presId="urn:microsoft.com/office/officeart/2005/8/layout/hierarchy5"/>
    <dgm:cxn modelId="{2F89EC7F-5B62-4330-8F59-A000D8DDFF8D}" type="presParOf" srcId="{2079C257-E510-44C9-967B-9270FC4F0061}" destId="{8BB1405C-460B-4709-980A-840173D0E3CB}" srcOrd="0" destOrd="0" presId="urn:microsoft.com/office/officeart/2005/8/layout/hierarchy5"/>
    <dgm:cxn modelId="{56DDFFC7-C32C-4DB8-A9C4-F7F96B5B3C0B}" type="presParOf" srcId="{2D24FEA6-984B-491D-8E68-3A7322AAFCC0}" destId="{64CCD79B-9776-418F-9910-5EE9E438B9EB}" srcOrd="1" destOrd="0" presId="urn:microsoft.com/office/officeart/2005/8/layout/hierarchy5"/>
    <dgm:cxn modelId="{ACAB9E14-AD1F-4199-93D3-6DBB5F262D2D}" type="presParOf" srcId="{64CCD79B-9776-418F-9910-5EE9E438B9EB}" destId="{64978293-43EC-45F5-BB50-F64D5503B7E3}" srcOrd="0" destOrd="0" presId="urn:microsoft.com/office/officeart/2005/8/layout/hierarchy5"/>
    <dgm:cxn modelId="{79C6D8CE-306B-47FF-9FC8-995AE6382824}" type="presParOf" srcId="{64CCD79B-9776-418F-9910-5EE9E438B9EB}" destId="{F2B9DCB5-B56F-4304-B39B-557873F38095}" srcOrd="1" destOrd="0" presId="urn:microsoft.com/office/officeart/2005/8/layout/hierarchy5"/>
    <dgm:cxn modelId="{92D83C51-C70F-410C-99C0-FB0B398C5A08}" type="presParOf" srcId="{F2B9DCB5-B56F-4304-B39B-557873F38095}" destId="{29F6A1F4-B706-4541-8827-9B47D53D9413}" srcOrd="0" destOrd="0" presId="urn:microsoft.com/office/officeart/2005/8/layout/hierarchy5"/>
    <dgm:cxn modelId="{EE34C0EC-B204-4C0D-AB28-B67CCC8736FF}" type="presParOf" srcId="{29F6A1F4-B706-4541-8827-9B47D53D9413}" destId="{365021EE-A8BA-4147-9EE0-CA4A5A7300BF}" srcOrd="0" destOrd="0" presId="urn:microsoft.com/office/officeart/2005/8/layout/hierarchy5"/>
    <dgm:cxn modelId="{0254BB0C-097B-492A-AFCE-F6F8719043C7}" type="presParOf" srcId="{F2B9DCB5-B56F-4304-B39B-557873F38095}" destId="{F883DB7B-1BC1-4066-8096-759F0CB1045A}" srcOrd="1" destOrd="0" presId="urn:microsoft.com/office/officeart/2005/8/layout/hierarchy5"/>
    <dgm:cxn modelId="{F8370868-BB61-4BCD-9B1B-312DC4BC5A97}" type="presParOf" srcId="{F883DB7B-1BC1-4066-8096-759F0CB1045A}" destId="{863D13C7-094A-466E-AE68-70881A1F1370}" srcOrd="0" destOrd="0" presId="urn:microsoft.com/office/officeart/2005/8/layout/hierarchy5"/>
    <dgm:cxn modelId="{8E1A3399-FF42-4BFF-B16C-0D3981CFB2AA}" type="presParOf" srcId="{F883DB7B-1BC1-4066-8096-759F0CB1045A}" destId="{F7291442-8DD3-48FF-B862-C077DFC3A96F}" srcOrd="1" destOrd="0" presId="urn:microsoft.com/office/officeart/2005/8/layout/hierarchy5"/>
    <dgm:cxn modelId="{0B1E1338-07B3-4B31-8E52-FD6A7ECF8AFE}" type="presParOf" srcId="{F2B9DCB5-B56F-4304-B39B-557873F38095}" destId="{C62933FB-C70F-4879-98AD-CB56B6B733F4}" srcOrd="2" destOrd="0" presId="urn:microsoft.com/office/officeart/2005/8/layout/hierarchy5"/>
    <dgm:cxn modelId="{504B75D9-37DB-4D95-98BE-425F27A0DF3D}" type="presParOf" srcId="{C62933FB-C70F-4879-98AD-CB56B6B733F4}" destId="{C1BD2953-797C-4A06-B22F-EC645A3A9B81}" srcOrd="0" destOrd="0" presId="urn:microsoft.com/office/officeart/2005/8/layout/hierarchy5"/>
    <dgm:cxn modelId="{4AE944A8-8891-433D-B2DF-15ACA423976A}" type="presParOf" srcId="{F2B9DCB5-B56F-4304-B39B-557873F38095}" destId="{E4282F9D-A07C-435F-91CA-238E7F97B5E4}" srcOrd="3" destOrd="0" presId="urn:microsoft.com/office/officeart/2005/8/layout/hierarchy5"/>
    <dgm:cxn modelId="{806E64FA-49A4-4FF9-B4AC-A436FB9DA812}" type="presParOf" srcId="{E4282F9D-A07C-435F-91CA-238E7F97B5E4}" destId="{3607A319-3881-45BE-9B82-C99DAF2FF757}" srcOrd="0" destOrd="0" presId="urn:microsoft.com/office/officeart/2005/8/layout/hierarchy5"/>
    <dgm:cxn modelId="{671840A9-66A8-4722-8B30-7018FD16F3A9}" type="presParOf" srcId="{E4282F9D-A07C-435F-91CA-238E7F97B5E4}" destId="{6016254C-9B17-44B3-98BC-11E88A6531F7}" srcOrd="1" destOrd="0" presId="urn:microsoft.com/office/officeart/2005/8/layout/hierarchy5"/>
    <dgm:cxn modelId="{9F239BCD-FD93-4B48-AE2A-F270C5E19924}" type="presParOf" srcId="{2D24FEA6-984B-491D-8E68-3A7322AAFCC0}" destId="{70484E70-9757-49EA-832B-409EAB69FC13}" srcOrd="2" destOrd="0" presId="urn:microsoft.com/office/officeart/2005/8/layout/hierarchy5"/>
    <dgm:cxn modelId="{34AF8EAA-ACB1-497E-A1E4-4CEA4260ADC3}" type="presParOf" srcId="{70484E70-9757-49EA-832B-409EAB69FC13}" destId="{A9F42378-FA07-49E8-B924-A69F5B203F8C}" srcOrd="0" destOrd="0" presId="urn:microsoft.com/office/officeart/2005/8/layout/hierarchy5"/>
    <dgm:cxn modelId="{5CAB138A-DFDC-4194-AA03-71759298AE17}" type="presParOf" srcId="{2D24FEA6-984B-491D-8E68-3A7322AAFCC0}" destId="{59A4883D-FAC4-44D7-93E1-029712C17897}" srcOrd="3" destOrd="0" presId="urn:microsoft.com/office/officeart/2005/8/layout/hierarchy5"/>
    <dgm:cxn modelId="{44BF7E03-B0CD-4E23-8BCE-B8D7AE8EC426}" type="presParOf" srcId="{59A4883D-FAC4-44D7-93E1-029712C17897}" destId="{CAC80BB9-8EA0-4232-A5EE-42E313E75001}" srcOrd="0" destOrd="0" presId="urn:microsoft.com/office/officeart/2005/8/layout/hierarchy5"/>
    <dgm:cxn modelId="{F8C8BED4-B907-46B4-A978-3946497B8462}" type="presParOf" srcId="{59A4883D-FAC4-44D7-93E1-029712C17897}" destId="{4505A80C-D6A0-4CF1-8103-0E49D586176D}" srcOrd="1" destOrd="0" presId="urn:microsoft.com/office/officeart/2005/8/layout/hierarchy5"/>
    <dgm:cxn modelId="{447D27DC-EF4D-4330-AED8-BF12A3E0F97C}" type="presParOf" srcId="{4505A80C-D6A0-4CF1-8103-0E49D586176D}" destId="{5858BC4B-90E5-4968-8AD4-F03C574A7EB6}" srcOrd="0" destOrd="0" presId="urn:microsoft.com/office/officeart/2005/8/layout/hierarchy5"/>
    <dgm:cxn modelId="{4289F4DA-E0FB-4B68-A7CF-D0D2A419CEEB}" type="presParOf" srcId="{5858BC4B-90E5-4968-8AD4-F03C574A7EB6}" destId="{F4D032BC-C721-40FA-AB01-54B7198DC319}" srcOrd="0" destOrd="0" presId="urn:microsoft.com/office/officeart/2005/8/layout/hierarchy5"/>
    <dgm:cxn modelId="{1ECAAFD3-35F5-4FEE-853B-076D21FAA209}" type="presParOf" srcId="{4505A80C-D6A0-4CF1-8103-0E49D586176D}" destId="{E4A51135-E79B-4FEC-92CE-F60F6B7C3921}" srcOrd="1" destOrd="0" presId="urn:microsoft.com/office/officeart/2005/8/layout/hierarchy5"/>
    <dgm:cxn modelId="{E97A1C98-23FC-4907-B33A-683EBA2D9C4E}" type="presParOf" srcId="{E4A51135-E79B-4FEC-92CE-F60F6B7C3921}" destId="{BF48EC0E-3616-4CE7-B786-029FAF75C7D0}" srcOrd="0" destOrd="0" presId="urn:microsoft.com/office/officeart/2005/8/layout/hierarchy5"/>
    <dgm:cxn modelId="{1E7F958E-BC0E-45C4-B0E7-A81DE9B4786F}" type="presParOf" srcId="{E4A51135-E79B-4FEC-92CE-F60F6B7C3921}" destId="{F280B34C-130D-4014-A520-33D56877D1FD}" srcOrd="1" destOrd="0" presId="urn:microsoft.com/office/officeart/2005/8/layout/hierarchy5"/>
    <dgm:cxn modelId="{AC3D90F8-2745-4C37-ADEC-3964C4019AD8}" type="presParOf" srcId="{4505A80C-D6A0-4CF1-8103-0E49D586176D}" destId="{0C2FEB91-C80B-4B33-80C3-3C6D9A0DB3BC}" srcOrd="2" destOrd="0" presId="urn:microsoft.com/office/officeart/2005/8/layout/hierarchy5"/>
    <dgm:cxn modelId="{B185EB36-A4D3-45D1-AEEA-8E3B117E0060}" type="presParOf" srcId="{0C2FEB91-C80B-4B33-80C3-3C6D9A0DB3BC}" destId="{6414EBBC-2864-4844-B6BE-70E82F4736D3}" srcOrd="0" destOrd="0" presId="urn:microsoft.com/office/officeart/2005/8/layout/hierarchy5"/>
    <dgm:cxn modelId="{2A2D5805-BABE-4E44-9CCF-926865A4BB3A}" type="presParOf" srcId="{4505A80C-D6A0-4CF1-8103-0E49D586176D}" destId="{EEE95D81-406B-4FA2-80FC-A3A48313C27A}" srcOrd="3" destOrd="0" presId="urn:microsoft.com/office/officeart/2005/8/layout/hierarchy5"/>
    <dgm:cxn modelId="{B21257B9-E640-4196-9EF7-4D8C84587055}" type="presParOf" srcId="{EEE95D81-406B-4FA2-80FC-A3A48313C27A}" destId="{E266ECE2-5860-4913-9385-A5F29E667FCA}" srcOrd="0" destOrd="0" presId="urn:microsoft.com/office/officeart/2005/8/layout/hierarchy5"/>
    <dgm:cxn modelId="{4CDD34CA-454E-4D52-B4F7-33E1AECD982B}" type="presParOf" srcId="{EEE95D81-406B-4FA2-80FC-A3A48313C27A}" destId="{00109DFD-A899-4B00-A20A-27A7F1339133}" srcOrd="1" destOrd="0" presId="urn:microsoft.com/office/officeart/2005/8/layout/hierarchy5"/>
    <dgm:cxn modelId="{6EFF0A37-092A-4C80-BCDA-D5D5DD6C0191}" type="presParOf" srcId="{92A0BF48-F83B-40EB-8823-645C1DCE6B0D}" destId="{AD58407D-333A-4AD7-92D1-EC810BA1ED92}" srcOrd="1" destOrd="0" presId="urn:microsoft.com/office/officeart/2005/8/layout/hierarchy5"/>
    <dgm:cxn modelId="{D5A4C8FC-8844-4B18-9070-369C33153F5B}" type="presParOf" srcId="{AD58407D-333A-4AD7-92D1-EC810BA1ED92}" destId="{5F6021CF-7C0A-4FEA-8A19-D4160652C85D}" srcOrd="0" destOrd="0" presId="urn:microsoft.com/office/officeart/2005/8/layout/hierarchy5"/>
    <dgm:cxn modelId="{874048EB-DBAF-4BF7-9CBE-C58206C92DFD}" type="presParOf" srcId="{5F6021CF-7C0A-4FEA-8A19-D4160652C85D}" destId="{572EBA61-72C9-4CD8-80C0-A326AC2BBFED}" srcOrd="0" destOrd="0" presId="urn:microsoft.com/office/officeart/2005/8/layout/hierarchy5"/>
    <dgm:cxn modelId="{751E4935-96EE-4DD6-900B-ECE2764F6914}" type="presParOf" srcId="{5F6021CF-7C0A-4FEA-8A19-D4160652C85D}" destId="{465F7199-F6FE-4B89-9459-DEF442A3CEEB}" srcOrd="1" destOrd="0" presId="urn:microsoft.com/office/officeart/2005/8/layout/hierarchy5"/>
    <dgm:cxn modelId="{D42C6904-AD81-4AE4-9820-C4F41D576D6E}" type="presParOf" srcId="{AD58407D-333A-4AD7-92D1-EC810BA1ED92}" destId="{770319B5-2553-4FB7-994A-2240673858E3}" srcOrd="1" destOrd="0" presId="urn:microsoft.com/office/officeart/2005/8/layout/hierarchy5"/>
    <dgm:cxn modelId="{4292BE74-3034-4234-96BA-2F464EDF3BC1}" type="presParOf" srcId="{770319B5-2553-4FB7-994A-2240673858E3}" destId="{1DF371C8-2950-43D2-B6D6-C8C1365DA044}" srcOrd="0" destOrd="0" presId="urn:microsoft.com/office/officeart/2005/8/layout/hierarchy5"/>
    <dgm:cxn modelId="{9C5BD7A1-F286-4FDF-807D-9AD3E08A7C5A}" type="presParOf" srcId="{AD58407D-333A-4AD7-92D1-EC810BA1ED92}" destId="{49DE1D54-1A91-44F4-9A64-446E7C055984}" srcOrd="2" destOrd="0" presId="urn:microsoft.com/office/officeart/2005/8/layout/hierarchy5"/>
    <dgm:cxn modelId="{900A350F-A3CE-40FF-9A79-62081A85550D}" type="presParOf" srcId="{49DE1D54-1A91-44F4-9A64-446E7C055984}" destId="{39A224EE-8BE8-4BF1-8961-EA40748F6094}" srcOrd="0" destOrd="0" presId="urn:microsoft.com/office/officeart/2005/8/layout/hierarchy5"/>
    <dgm:cxn modelId="{613B2613-05A6-4FE4-B8C3-3CFF60EDABBD}" type="presParOf" srcId="{49DE1D54-1A91-44F4-9A64-446E7C055984}" destId="{71866D3C-04D7-4783-90C6-6EC6368FE4B7}" srcOrd="1" destOrd="0" presId="urn:microsoft.com/office/officeart/2005/8/layout/hierarchy5"/>
    <dgm:cxn modelId="{615965CA-AAE2-4D6F-8DAA-3F91209F51E4}" type="presParOf" srcId="{AD58407D-333A-4AD7-92D1-EC810BA1ED92}" destId="{5EF63EA3-BF25-43E9-B4A7-69D99C931911}" srcOrd="3" destOrd="0" presId="urn:microsoft.com/office/officeart/2005/8/layout/hierarchy5"/>
    <dgm:cxn modelId="{F9402832-26A3-43E8-953F-151C5B96499B}" type="presParOf" srcId="{5EF63EA3-BF25-43E9-B4A7-69D99C931911}" destId="{6E729E37-9F7C-4FA9-BFB3-581BA90E2D51}" srcOrd="0" destOrd="0" presId="urn:microsoft.com/office/officeart/2005/8/layout/hierarchy5"/>
    <dgm:cxn modelId="{01EB4F3C-92EA-42F2-9E5A-8DACF9537586}" type="presParOf" srcId="{AD58407D-333A-4AD7-92D1-EC810BA1ED92}" destId="{0FE77C10-2D21-47AA-8E86-FFB2C46AB294}" srcOrd="4" destOrd="0" presId="urn:microsoft.com/office/officeart/2005/8/layout/hierarchy5"/>
    <dgm:cxn modelId="{38A2D32E-6C82-4DFE-95A0-1EC3D86B931F}" type="presParOf" srcId="{0FE77C10-2D21-47AA-8E86-FFB2C46AB294}" destId="{9623168B-57EF-423D-A6ED-4246CA917B14}" srcOrd="0" destOrd="0" presId="urn:microsoft.com/office/officeart/2005/8/layout/hierarchy5"/>
    <dgm:cxn modelId="{2A50BA1D-1D8A-4604-8E09-5F800B3575D1}" type="presParOf" srcId="{0FE77C10-2D21-47AA-8E86-FFB2C46AB294}" destId="{EEA20832-AAB1-4EB5-9AD3-51661115C3A6}" srcOrd="1" destOrd="0" presId="urn:microsoft.com/office/officeart/2005/8/layout/hierarchy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A66B2A1-3232-4C4A-8439-FBCC1B97EF1E}"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9D742AEE-26D4-4C09-83F3-3E4FB3F1EDE0}">
      <dgm:prSet phldrT="[Text]" custT="1"/>
      <dgm:spPr/>
      <dgm:t>
        <a:bodyPr/>
        <a:lstStyle/>
        <a:p>
          <a:r>
            <a:rPr lang="en-GB" sz="6000" dirty="0" smtClean="0">
              <a:latin typeface="Source Sans Pro" pitchFamily="34" charset="0"/>
              <a:ea typeface="Source Sans Pro" pitchFamily="34" charset="0"/>
            </a:rPr>
            <a:t>S</a:t>
          </a:r>
          <a:endParaRPr lang="en-US" sz="6000" dirty="0">
            <a:latin typeface="Source Sans Pro" pitchFamily="34" charset="0"/>
            <a:ea typeface="Source Sans Pro" pitchFamily="34" charset="0"/>
          </a:endParaRPr>
        </a:p>
      </dgm:t>
    </dgm:pt>
    <dgm:pt modelId="{D2BBBC69-CF89-43D6-980C-6BD32B97C0CD}" type="parTrans" cxnId="{E87FBFFE-5E8E-4FE2-AEA4-1339FDA39BC3}">
      <dgm:prSet/>
      <dgm:spPr/>
      <dgm:t>
        <a:bodyPr/>
        <a:lstStyle/>
        <a:p>
          <a:endParaRPr lang="en-US"/>
        </a:p>
      </dgm:t>
    </dgm:pt>
    <dgm:pt modelId="{F1AE939C-5CCF-4369-8421-10498ED144BF}" type="sibTrans" cxnId="{E87FBFFE-5E8E-4FE2-AEA4-1339FDA39BC3}">
      <dgm:prSet/>
      <dgm:spPr/>
      <dgm:t>
        <a:bodyPr/>
        <a:lstStyle/>
        <a:p>
          <a:endParaRPr lang="en-US"/>
        </a:p>
      </dgm:t>
    </dgm:pt>
    <dgm:pt modelId="{E003423A-E913-4283-9B1A-7EA514C44C1E}">
      <dgm:prSet phldrT="[Text]" custT="1"/>
      <dgm:spPr/>
      <dgm:t>
        <a:bodyPr/>
        <a:lstStyle/>
        <a:p>
          <a:r>
            <a:rPr lang="en-GB" sz="3600" dirty="0" smtClean="0">
              <a:latin typeface="Source Sans Pro" pitchFamily="34" charset="0"/>
              <a:ea typeface="Source Sans Pro" pitchFamily="34" charset="0"/>
            </a:rPr>
            <a:t>Specific</a:t>
          </a:r>
          <a:endParaRPr lang="en-US" sz="3600" dirty="0">
            <a:latin typeface="Source Sans Pro" pitchFamily="34" charset="0"/>
            <a:ea typeface="Source Sans Pro" pitchFamily="34" charset="0"/>
          </a:endParaRPr>
        </a:p>
      </dgm:t>
    </dgm:pt>
    <dgm:pt modelId="{055EDE05-3627-4061-9220-91DC376C9F3A}" type="parTrans" cxnId="{B6B2A2FB-AD77-49D6-8E4B-0B821956BDCE}">
      <dgm:prSet/>
      <dgm:spPr/>
      <dgm:t>
        <a:bodyPr/>
        <a:lstStyle/>
        <a:p>
          <a:endParaRPr lang="en-US"/>
        </a:p>
      </dgm:t>
    </dgm:pt>
    <dgm:pt modelId="{589EAF38-6C3F-4953-B8C3-CC7852808390}" type="sibTrans" cxnId="{B6B2A2FB-AD77-49D6-8E4B-0B821956BDCE}">
      <dgm:prSet/>
      <dgm:spPr/>
      <dgm:t>
        <a:bodyPr/>
        <a:lstStyle/>
        <a:p>
          <a:endParaRPr lang="en-US"/>
        </a:p>
      </dgm:t>
    </dgm:pt>
    <dgm:pt modelId="{47C83ED1-2114-4114-936A-6B6AAA407080}">
      <dgm:prSet phldrT="[Text]" custT="1"/>
      <dgm:spPr/>
      <dgm:t>
        <a:bodyPr/>
        <a:lstStyle/>
        <a:p>
          <a:r>
            <a:rPr lang="en-GB" sz="6000" dirty="0" smtClean="0">
              <a:latin typeface="Source Sans Pro" pitchFamily="34" charset="0"/>
              <a:ea typeface="Source Sans Pro" pitchFamily="34" charset="0"/>
            </a:rPr>
            <a:t>M</a:t>
          </a:r>
          <a:endParaRPr lang="en-US" sz="6000" dirty="0">
            <a:latin typeface="Source Sans Pro" pitchFamily="34" charset="0"/>
            <a:ea typeface="Source Sans Pro" pitchFamily="34" charset="0"/>
          </a:endParaRPr>
        </a:p>
      </dgm:t>
    </dgm:pt>
    <dgm:pt modelId="{BCF19C51-72D6-4FBB-B73C-2D57E4BA67C6}" type="parTrans" cxnId="{F0BC6738-7E9C-4034-BFF7-6D8617AFD9E5}">
      <dgm:prSet/>
      <dgm:spPr/>
      <dgm:t>
        <a:bodyPr/>
        <a:lstStyle/>
        <a:p>
          <a:endParaRPr lang="en-US"/>
        </a:p>
      </dgm:t>
    </dgm:pt>
    <dgm:pt modelId="{10C5AE45-53F3-4944-B8E6-4EAF16ED31CA}" type="sibTrans" cxnId="{F0BC6738-7E9C-4034-BFF7-6D8617AFD9E5}">
      <dgm:prSet/>
      <dgm:spPr/>
      <dgm:t>
        <a:bodyPr/>
        <a:lstStyle/>
        <a:p>
          <a:endParaRPr lang="en-US"/>
        </a:p>
      </dgm:t>
    </dgm:pt>
    <dgm:pt modelId="{577E9822-93D7-4EB3-89C0-04D1A7536537}">
      <dgm:prSet phldrT="[Text]" custT="1"/>
      <dgm:spPr/>
      <dgm:t>
        <a:bodyPr/>
        <a:lstStyle/>
        <a:p>
          <a:r>
            <a:rPr lang="en-GB" sz="6000" dirty="0" smtClean="0">
              <a:latin typeface="Source Sans Pro" pitchFamily="34" charset="0"/>
              <a:ea typeface="Source Sans Pro" pitchFamily="34" charset="0"/>
            </a:rPr>
            <a:t>T</a:t>
          </a:r>
          <a:endParaRPr lang="en-US" sz="6000" dirty="0">
            <a:latin typeface="Source Sans Pro" pitchFamily="34" charset="0"/>
            <a:ea typeface="Source Sans Pro" pitchFamily="34" charset="0"/>
          </a:endParaRPr>
        </a:p>
      </dgm:t>
    </dgm:pt>
    <dgm:pt modelId="{7AF19DE3-77A5-458E-A966-5B9D2E1F8C5E}" type="parTrans" cxnId="{0AAFD44D-829A-4A55-84C3-D03345B2E19D}">
      <dgm:prSet/>
      <dgm:spPr/>
      <dgm:t>
        <a:bodyPr/>
        <a:lstStyle/>
        <a:p>
          <a:endParaRPr lang="en-US"/>
        </a:p>
      </dgm:t>
    </dgm:pt>
    <dgm:pt modelId="{00D9002B-F864-46EE-ABC9-231B64588EDB}" type="sibTrans" cxnId="{0AAFD44D-829A-4A55-84C3-D03345B2E19D}">
      <dgm:prSet/>
      <dgm:spPr/>
      <dgm:t>
        <a:bodyPr/>
        <a:lstStyle/>
        <a:p>
          <a:endParaRPr lang="en-US"/>
        </a:p>
      </dgm:t>
    </dgm:pt>
    <dgm:pt modelId="{E297CB77-9AA9-4D56-A062-F6CD35CDF611}">
      <dgm:prSet phldrT="[Text]" custT="1"/>
      <dgm:spPr/>
      <dgm:t>
        <a:bodyPr/>
        <a:lstStyle/>
        <a:p>
          <a:r>
            <a:rPr lang="en-GB" sz="3600" dirty="0" smtClean="0">
              <a:latin typeface="Source Sans Pro" pitchFamily="34" charset="0"/>
              <a:ea typeface="Source Sans Pro" pitchFamily="34" charset="0"/>
            </a:rPr>
            <a:t>Time-bound</a:t>
          </a:r>
          <a:endParaRPr lang="en-US" sz="3600" dirty="0">
            <a:latin typeface="Source Sans Pro" pitchFamily="34" charset="0"/>
            <a:ea typeface="Source Sans Pro" pitchFamily="34" charset="0"/>
          </a:endParaRPr>
        </a:p>
      </dgm:t>
    </dgm:pt>
    <dgm:pt modelId="{C758C04A-B5CB-473F-84AC-97E62BD88258}" type="parTrans" cxnId="{570FED87-2D4A-4536-AFCD-68BE62D8C600}">
      <dgm:prSet/>
      <dgm:spPr/>
      <dgm:t>
        <a:bodyPr/>
        <a:lstStyle/>
        <a:p>
          <a:endParaRPr lang="en-US"/>
        </a:p>
      </dgm:t>
    </dgm:pt>
    <dgm:pt modelId="{0629A5A8-6BBA-4B80-8CAA-B129F7D8A333}" type="sibTrans" cxnId="{570FED87-2D4A-4536-AFCD-68BE62D8C600}">
      <dgm:prSet/>
      <dgm:spPr/>
      <dgm:t>
        <a:bodyPr/>
        <a:lstStyle/>
        <a:p>
          <a:endParaRPr lang="en-US"/>
        </a:p>
      </dgm:t>
    </dgm:pt>
    <dgm:pt modelId="{05F654F4-7B44-4943-804D-DEE4D4E2615D}">
      <dgm:prSet phldrT="[Text]" custT="1"/>
      <dgm:spPr/>
      <dgm:t>
        <a:bodyPr/>
        <a:lstStyle/>
        <a:p>
          <a:r>
            <a:rPr lang="en-GB" sz="6000" dirty="0" smtClean="0">
              <a:latin typeface="Source Sans Pro" pitchFamily="34" charset="0"/>
              <a:ea typeface="Source Sans Pro" pitchFamily="34" charset="0"/>
            </a:rPr>
            <a:t>A</a:t>
          </a:r>
          <a:endParaRPr lang="en-US" sz="6000" dirty="0">
            <a:latin typeface="Source Sans Pro" pitchFamily="34" charset="0"/>
            <a:ea typeface="Source Sans Pro" pitchFamily="34" charset="0"/>
          </a:endParaRPr>
        </a:p>
      </dgm:t>
    </dgm:pt>
    <dgm:pt modelId="{DEECA01E-FDBC-4DF8-953C-3CF2021E556A}" type="sibTrans" cxnId="{721613D1-8033-4C9A-8074-B6CBBAA46BBF}">
      <dgm:prSet/>
      <dgm:spPr/>
      <dgm:t>
        <a:bodyPr/>
        <a:lstStyle/>
        <a:p>
          <a:endParaRPr lang="en-US"/>
        </a:p>
      </dgm:t>
    </dgm:pt>
    <dgm:pt modelId="{0207E966-D4C6-43F7-BE6A-18136015FD9B}" type="parTrans" cxnId="{721613D1-8033-4C9A-8074-B6CBBAA46BBF}">
      <dgm:prSet/>
      <dgm:spPr/>
      <dgm:t>
        <a:bodyPr/>
        <a:lstStyle/>
        <a:p>
          <a:endParaRPr lang="en-US"/>
        </a:p>
      </dgm:t>
    </dgm:pt>
    <dgm:pt modelId="{392318D3-712D-4EFB-B9A8-319A34A2F996}">
      <dgm:prSet phldrT="[Text]" custT="1"/>
      <dgm:spPr/>
      <dgm:t>
        <a:bodyPr/>
        <a:lstStyle/>
        <a:p>
          <a:r>
            <a:rPr lang="en-GB" sz="3600" dirty="0" smtClean="0">
              <a:latin typeface="Source Sans Pro" pitchFamily="34" charset="0"/>
              <a:ea typeface="Source Sans Pro" pitchFamily="34" charset="0"/>
            </a:rPr>
            <a:t>Measurable</a:t>
          </a:r>
          <a:endParaRPr lang="en-US" sz="3600" dirty="0">
            <a:latin typeface="Source Sans Pro" pitchFamily="34" charset="0"/>
            <a:ea typeface="Source Sans Pro" pitchFamily="34" charset="0"/>
          </a:endParaRPr>
        </a:p>
      </dgm:t>
    </dgm:pt>
    <dgm:pt modelId="{978BA0A6-A433-418A-841A-929B77B19327}" type="sibTrans" cxnId="{52D735CF-05B3-4AA7-BE5F-B5C2B292CC55}">
      <dgm:prSet/>
      <dgm:spPr/>
      <dgm:t>
        <a:bodyPr/>
        <a:lstStyle/>
        <a:p>
          <a:endParaRPr lang="en-US"/>
        </a:p>
      </dgm:t>
    </dgm:pt>
    <dgm:pt modelId="{3345D472-B633-4307-819A-727A06A06565}" type="parTrans" cxnId="{52D735CF-05B3-4AA7-BE5F-B5C2B292CC55}">
      <dgm:prSet/>
      <dgm:spPr/>
      <dgm:t>
        <a:bodyPr/>
        <a:lstStyle/>
        <a:p>
          <a:endParaRPr lang="en-US"/>
        </a:p>
      </dgm:t>
    </dgm:pt>
    <dgm:pt modelId="{CCC4DE55-FD58-4EEB-B4C8-1E3BF7D2FFE7}">
      <dgm:prSet phldrT="[Text]" custT="1"/>
      <dgm:spPr/>
      <dgm:t>
        <a:bodyPr/>
        <a:lstStyle/>
        <a:p>
          <a:r>
            <a:rPr lang="en-GB" sz="3600" dirty="0" smtClean="0">
              <a:latin typeface="Source Sans Pro" pitchFamily="34" charset="0"/>
              <a:ea typeface="Source Sans Pro" pitchFamily="34" charset="0"/>
            </a:rPr>
            <a:t>Realistic</a:t>
          </a:r>
          <a:endParaRPr lang="en-US" sz="3600" dirty="0">
            <a:latin typeface="Source Sans Pro" pitchFamily="34" charset="0"/>
            <a:ea typeface="Source Sans Pro" pitchFamily="34" charset="0"/>
          </a:endParaRPr>
        </a:p>
      </dgm:t>
    </dgm:pt>
    <dgm:pt modelId="{94005C6C-AEDF-4781-9E68-137C53E0F203}" type="sibTrans" cxnId="{7E0CFE15-D940-4503-BB35-11F1B7D01853}">
      <dgm:prSet/>
      <dgm:spPr/>
      <dgm:t>
        <a:bodyPr/>
        <a:lstStyle/>
        <a:p>
          <a:endParaRPr lang="en-US"/>
        </a:p>
      </dgm:t>
    </dgm:pt>
    <dgm:pt modelId="{C6AE2BCC-5C49-4B67-AB8D-630CAFEE8529}" type="parTrans" cxnId="{7E0CFE15-D940-4503-BB35-11F1B7D01853}">
      <dgm:prSet/>
      <dgm:spPr/>
      <dgm:t>
        <a:bodyPr/>
        <a:lstStyle/>
        <a:p>
          <a:endParaRPr lang="en-US"/>
        </a:p>
      </dgm:t>
    </dgm:pt>
    <dgm:pt modelId="{2696F3CB-CBC9-4671-A4D6-0E16BC6E884E}">
      <dgm:prSet phldrT="[Text]" custT="1"/>
      <dgm:spPr/>
      <dgm:t>
        <a:bodyPr/>
        <a:lstStyle/>
        <a:p>
          <a:r>
            <a:rPr lang="en-GB" sz="6000" dirty="0" smtClean="0">
              <a:latin typeface="Source Sans Pro" pitchFamily="34" charset="0"/>
              <a:ea typeface="Source Sans Pro" pitchFamily="34" charset="0"/>
            </a:rPr>
            <a:t>R</a:t>
          </a:r>
          <a:endParaRPr lang="en-US" sz="6000" dirty="0">
            <a:latin typeface="Source Sans Pro" pitchFamily="34" charset="0"/>
            <a:ea typeface="Source Sans Pro" pitchFamily="34" charset="0"/>
          </a:endParaRPr>
        </a:p>
      </dgm:t>
    </dgm:pt>
    <dgm:pt modelId="{A4902C8C-CFA6-471F-9FAC-41ED963833C8}" type="sibTrans" cxnId="{82A0A1DF-AA0D-4B95-A305-8E4320AFE99C}">
      <dgm:prSet/>
      <dgm:spPr/>
      <dgm:t>
        <a:bodyPr/>
        <a:lstStyle/>
        <a:p>
          <a:endParaRPr lang="en-US"/>
        </a:p>
      </dgm:t>
    </dgm:pt>
    <dgm:pt modelId="{9CEE42AD-0322-4ABA-863E-EF1C4276A0BF}" type="parTrans" cxnId="{82A0A1DF-AA0D-4B95-A305-8E4320AFE99C}">
      <dgm:prSet/>
      <dgm:spPr/>
      <dgm:t>
        <a:bodyPr/>
        <a:lstStyle/>
        <a:p>
          <a:endParaRPr lang="en-US"/>
        </a:p>
      </dgm:t>
    </dgm:pt>
    <dgm:pt modelId="{716361FB-2301-49C2-B16E-8D573C9F244D}">
      <dgm:prSet phldrT="[Text]" custT="1"/>
      <dgm:spPr/>
      <dgm:t>
        <a:bodyPr/>
        <a:lstStyle/>
        <a:p>
          <a:r>
            <a:rPr lang="en-GB" sz="3600" dirty="0" smtClean="0">
              <a:latin typeface="Source Sans Pro" pitchFamily="34" charset="0"/>
              <a:ea typeface="Source Sans Pro" pitchFamily="34" charset="0"/>
            </a:rPr>
            <a:t>Achievable</a:t>
          </a:r>
          <a:endParaRPr lang="en-US" sz="3600" dirty="0">
            <a:latin typeface="Source Sans Pro" pitchFamily="34" charset="0"/>
            <a:ea typeface="Source Sans Pro" pitchFamily="34" charset="0"/>
          </a:endParaRPr>
        </a:p>
      </dgm:t>
    </dgm:pt>
    <dgm:pt modelId="{FCDC0DE9-F142-44DD-889F-D10E77529748}" type="sibTrans" cxnId="{56119983-1E2A-4514-98AA-716CADBFFA0D}">
      <dgm:prSet/>
      <dgm:spPr/>
      <dgm:t>
        <a:bodyPr/>
        <a:lstStyle/>
        <a:p>
          <a:endParaRPr lang="en-US"/>
        </a:p>
      </dgm:t>
    </dgm:pt>
    <dgm:pt modelId="{32E94456-C694-4127-BCD6-126739327199}" type="parTrans" cxnId="{56119983-1E2A-4514-98AA-716CADBFFA0D}">
      <dgm:prSet/>
      <dgm:spPr/>
      <dgm:t>
        <a:bodyPr/>
        <a:lstStyle/>
        <a:p>
          <a:endParaRPr lang="en-US"/>
        </a:p>
      </dgm:t>
    </dgm:pt>
    <dgm:pt modelId="{A40FE7E9-7143-4A0A-A23E-9A0971117345}" type="pres">
      <dgm:prSet presAssocID="{9A66B2A1-3232-4C4A-8439-FBCC1B97EF1E}" presName="Name0" presStyleCnt="0">
        <dgm:presLayoutVars>
          <dgm:dir/>
          <dgm:animLvl val="lvl"/>
          <dgm:resizeHandles val="exact"/>
        </dgm:presLayoutVars>
      </dgm:prSet>
      <dgm:spPr/>
      <dgm:t>
        <a:bodyPr/>
        <a:lstStyle/>
        <a:p>
          <a:endParaRPr lang="en-US"/>
        </a:p>
      </dgm:t>
    </dgm:pt>
    <dgm:pt modelId="{C4D02ED6-BEED-41EE-A0C9-276E2A837B8E}" type="pres">
      <dgm:prSet presAssocID="{9D742AEE-26D4-4C09-83F3-3E4FB3F1EDE0}" presName="linNode" presStyleCnt="0"/>
      <dgm:spPr/>
    </dgm:pt>
    <dgm:pt modelId="{DBAB110A-D57F-4533-9EB0-59C5C3A3BC7A}" type="pres">
      <dgm:prSet presAssocID="{9D742AEE-26D4-4C09-83F3-3E4FB3F1EDE0}" presName="parentText" presStyleLbl="node1" presStyleIdx="0" presStyleCnt="5">
        <dgm:presLayoutVars>
          <dgm:chMax val="1"/>
          <dgm:bulletEnabled val="1"/>
        </dgm:presLayoutVars>
      </dgm:prSet>
      <dgm:spPr/>
      <dgm:t>
        <a:bodyPr/>
        <a:lstStyle/>
        <a:p>
          <a:endParaRPr lang="en-US"/>
        </a:p>
      </dgm:t>
    </dgm:pt>
    <dgm:pt modelId="{E9F3EA6F-40F6-4478-A353-4B3DFA7F746F}" type="pres">
      <dgm:prSet presAssocID="{9D742AEE-26D4-4C09-83F3-3E4FB3F1EDE0}" presName="descendantText" presStyleLbl="alignAccFollowNode1" presStyleIdx="0" presStyleCnt="5">
        <dgm:presLayoutVars>
          <dgm:bulletEnabled val="1"/>
        </dgm:presLayoutVars>
      </dgm:prSet>
      <dgm:spPr/>
      <dgm:t>
        <a:bodyPr/>
        <a:lstStyle/>
        <a:p>
          <a:endParaRPr lang="en-US"/>
        </a:p>
      </dgm:t>
    </dgm:pt>
    <dgm:pt modelId="{7B68B267-534F-4D0D-8035-EBEBE8E7BBA3}" type="pres">
      <dgm:prSet presAssocID="{F1AE939C-5CCF-4369-8421-10498ED144BF}" presName="sp" presStyleCnt="0"/>
      <dgm:spPr/>
    </dgm:pt>
    <dgm:pt modelId="{111FD4CD-DFB7-440B-9E79-2D95BE49F73B}" type="pres">
      <dgm:prSet presAssocID="{47C83ED1-2114-4114-936A-6B6AAA407080}" presName="linNode" presStyleCnt="0"/>
      <dgm:spPr/>
    </dgm:pt>
    <dgm:pt modelId="{2B559D37-0A3B-4EFB-B9AD-675A82CDBC22}" type="pres">
      <dgm:prSet presAssocID="{47C83ED1-2114-4114-936A-6B6AAA407080}" presName="parentText" presStyleLbl="node1" presStyleIdx="1" presStyleCnt="5">
        <dgm:presLayoutVars>
          <dgm:chMax val="1"/>
          <dgm:bulletEnabled val="1"/>
        </dgm:presLayoutVars>
      </dgm:prSet>
      <dgm:spPr/>
      <dgm:t>
        <a:bodyPr/>
        <a:lstStyle/>
        <a:p>
          <a:endParaRPr lang="en-US"/>
        </a:p>
      </dgm:t>
    </dgm:pt>
    <dgm:pt modelId="{B7ECBB7F-CE49-4AE5-A277-3FDAB909DF3B}" type="pres">
      <dgm:prSet presAssocID="{47C83ED1-2114-4114-936A-6B6AAA407080}" presName="descendantText" presStyleLbl="alignAccFollowNode1" presStyleIdx="1" presStyleCnt="5">
        <dgm:presLayoutVars>
          <dgm:bulletEnabled val="1"/>
        </dgm:presLayoutVars>
      </dgm:prSet>
      <dgm:spPr/>
      <dgm:t>
        <a:bodyPr/>
        <a:lstStyle/>
        <a:p>
          <a:endParaRPr lang="en-US"/>
        </a:p>
      </dgm:t>
    </dgm:pt>
    <dgm:pt modelId="{66C7AD1E-869D-437B-8405-CDBA3E2B9780}" type="pres">
      <dgm:prSet presAssocID="{10C5AE45-53F3-4944-B8E6-4EAF16ED31CA}" presName="sp" presStyleCnt="0"/>
      <dgm:spPr/>
    </dgm:pt>
    <dgm:pt modelId="{F1EA9DA0-C0F9-4CC9-AE43-5853D44A54EB}" type="pres">
      <dgm:prSet presAssocID="{05F654F4-7B44-4943-804D-DEE4D4E2615D}" presName="linNode" presStyleCnt="0"/>
      <dgm:spPr/>
    </dgm:pt>
    <dgm:pt modelId="{1FEBE129-0696-4962-BAED-FE100CD61281}" type="pres">
      <dgm:prSet presAssocID="{05F654F4-7B44-4943-804D-DEE4D4E2615D}" presName="parentText" presStyleLbl="node1" presStyleIdx="2" presStyleCnt="5" custLinFactNeighborX="-654" custLinFactNeighborY="-1577">
        <dgm:presLayoutVars>
          <dgm:chMax val="1"/>
          <dgm:bulletEnabled val="1"/>
        </dgm:presLayoutVars>
      </dgm:prSet>
      <dgm:spPr/>
      <dgm:t>
        <a:bodyPr/>
        <a:lstStyle/>
        <a:p>
          <a:endParaRPr lang="en-US"/>
        </a:p>
      </dgm:t>
    </dgm:pt>
    <dgm:pt modelId="{F0B87F2B-35EF-4CE6-8217-1037FCBD7DC2}" type="pres">
      <dgm:prSet presAssocID="{05F654F4-7B44-4943-804D-DEE4D4E2615D}" presName="descendantText" presStyleLbl="alignAccFollowNode1" presStyleIdx="2" presStyleCnt="5" custLinFactNeighborX="-2303" custLinFactNeighborY="0">
        <dgm:presLayoutVars>
          <dgm:bulletEnabled val="1"/>
        </dgm:presLayoutVars>
      </dgm:prSet>
      <dgm:spPr/>
      <dgm:t>
        <a:bodyPr/>
        <a:lstStyle/>
        <a:p>
          <a:endParaRPr lang="en-US"/>
        </a:p>
      </dgm:t>
    </dgm:pt>
    <dgm:pt modelId="{A78BB74A-4F8A-4B6D-9C16-B16863A90E1D}" type="pres">
      <dgm:prSet presAssocID="{DEECA01E-FDBC-4DF8-953C-3CF2021E556A}" presName="sp" presStyleCnt="0"/>
      <dgm:spPr/>
    </dgm:pt>
    <dgm:pt modelId="{A7105123-B1AC-4176-808B-C7DFB264D08D}" type="pres">
      <dgm:prSet presAssocID="{2696F3CB-CBC9-4671-A4D6-0E16BC6E884E}" presName="linNode" presStyleCnt="0"/>
      <dgm:spPr/>
    </dgm:pt>
    <dgm:pt modelId="{A0F1B741-604B-402B-9341-1449F8C4CB36}" type="pres">
      <dgm:prSet presAssocID="{2696F3CB-CBC9-4671-A4D6-0E16BC6E884E}" presName="parentText" presStyleLbl="node1" presStyleIdx="3" presStyleCnt="5">
        <dgm:presLayoutVars>
          <dgm:chMax val="1"/>
          <dgm:bulletEnabled val="1"/>
        </dgm:presLayoutVars>
      </dgm:prSet>
      <dgm:spPr/>
      <dgm:t>
        <a:bodyPr/>
        <a:lstStyle/>
        <a:p>
          <a:endParaRPr lang="en-US"/>
        </a:p>
      </dgm:t>
    </dgm:pt>
    <dgm:pt modelId="{A50A5AE3-EF01-40F3-B9F0-07F0E0D4F575}" type="pres">
      <dgm:prSet presAssocID="{2696F3CB-CBC9-4671-A4D6-0E16BC6E884E}" presName="descendantText" presStyleLbl="alignAccFollowNode1" presStyleIdx="3" presStyleCnt="5" custLinFactNeighborX="-2303" custLinFactNeighborY="0">
        <dgm:presLayoutVars>
          <dgm:bulletEnabled val="1"/>
        </dgm:presLayoutVars>
      </dgm:prSet>
      <dgm:spPr/>
      <dgm:t>
        <a:bodyPr/>
        <a:lstStyle/>
        <a:p>
          <a:endParaRPr lang="en-US"/>
        </a:p>
      </dgm:t>
    </dgm:pt>
    <dgm:pt modelId="{5F2E7983-D7EF-4363-8D5D-1CD530698F62}" type="pres">
      <dgm:prSet presAssocID="{A4902C8C-CFA6-471F-9FAC-41ED963833C8}" presName="sp" presStyleCnt="0"/>
      <dgm:spPr/>
    </dgm:pt>
    <dgm:pt modelId="{F1D3E981-E56F-4002-B4D3-A7057CE8EBF1}" type="pres">
      <dgm:prSet presAssocID="{577E9822-93D7-4EB3-89C0-04D1A7536537}" presName="linNode" presStyleCnt="0"/>
      <dgm:spPr/>
    </dgm:pt>
    <dgm:pt modelId="{441A71E5-0679-4142-B783-90EA504BE845}" type="pres">
      <dgm:prSet presAssocID="{577E9822-93D7-4EB3-89C0-04D1A7536537}" presName="parentText" presStyleLbl="node1" presStyleIdx="4" presStyleCnt="5">
        <dgm:presLayoutVars>
          <dgm:chMax val="1"/>
          <dgm:bulletEnabled val="1"/>
        </dgm:presLayoutVars>
      </dgm:prSet>
      <dgm:spPr/>
      <dgm:t>
        <a:bodyPr/>
        <a:lstStyle/>
        <a:p>
          <a:endParaRPr lang="en-US"/>
        </a:p>
      </dgm:t>
    </dgm:pt>
    <dgm:pt modelId="{D1177408-166B-421C-9219-770534DD8291}" type="pres">
      <dgm:prSet presAssocID="{577E9822-93D7-4EB3-89C0-04D1A7536537}" presName="descendantText" presStyleLbl="alignAccFollowNode1" presStyleIdx="4" presStyleCnt="5" custLinFactNeighborX="-2303" custLinFactNeighborY="0">
        <dgm:presLayoutVars>
          <dgm:bulletEnabled val="1"/>
        </dgm:presLayoutVars>
      </dgm:prSet>
      <dgm:spPr/>
      <dgm:t>
        <a:bodyPr/>
        <a:lstStyle/>
        <a:p>
          <a:endParaRPr lang="en-US"/>
        </a:p>
      </dgm:t>
    </dgm:pt>
  </dgm:ptLst>
  <dgm:cxnLst>
    <dgm:cxn modelId="{E87FBFFE-5E8E-4FE2-AEA4-1339FDA39BC3}" srcId="{9A66B2A1-3232-4C4A-8439-FBCC1B97EF1E}" destId="{9D742AEE-26D4-4C09-83F3-3E4FB3F1EDE0}" srcOrd="0" destOrd="0" parTransId="{D2BBBC69-CF89-43D6-980C-6BD32B97C0CD}" sibTransId="{F1AE939C-5CCF-4369-8421-10498ED144BF}"/>
    <dgm:cxn modelId="{871A4984-7A0B-432B-BED7-A62BFB0D361C}" type="presOf" srcId="{716361FB-2301-49C2-B16E-8D573C9F244D}" destId="{F0B87F2B-35EF-4CE6-8217-1037FCBD7DC2}" srcOrd="0" destOrd="0" presId="urn:microsoft.com/office/officeart/2005/8/layout/vList5"/>
    <dgm:cxn modelId="{21BDAAF2-DF01-431D-B10E-7DF515C36178}" type="presOf" srcId="{05F654F4-7B44-4943-804D-DEE4D4E2615D}" destId="{1FEBE129-0696-4962-BAED-FE100CD61281}" srcOrd="0" destOrd="0" presId="urn:microsoft.com/office/officeart/2005/8/layout/vList5"/>
    <dgm:cxn modelId="{23FCB54A-1D9D-4F36-AC62-9A69DD5EDEC6}" type="presOf" srcId="{47C83ED1-2114-4114-936A-6B6AAA407080}" destId="{2B559D37-0A3B-4EFB-B9AD-675A82CDBC22}" srcOrd="0" destOrd="0" presId="urn:microsoft.com/office/officeart/2005/8/layout/vList5"/>
    <dgm:cxn modelId="{433F52B6-5AB3-4A12-8C76-2F5688B1148D}" type="presOf" srcId="{392318D3-712D-4EFB-B9A8-319A34A2F996}" destId="{B7ECBB7F-CE49-4AE5-A277-3FDAB909DF3B}" srcOrd="0" destOrd="0" presId="urn:microsoft.com/office/officeart/2005/8/layout/vList5"/>
    <dgm:cxn modelId="{D6D0C6AA-30B6-497D-A8B9-E5E91D7FB1D2}" type="presOf" srcId="{577E9822-93D7-4EB3-89C0-04D1A7536537}" destId="{441A71E5-0679-4142-B783-90EA504BE845}" srcOrd="0" destOrd="0" presId="urn:microsoft.com/office/officeart/2005/8/layout/vList5"/>
    <dgm:cxn modelId="{0AAFD44D-829A-4A55-84C3-D03345B2E19D}" srcId="{9A66B2A1-3232-4C4A-8439-FBCC1B97EF1E}" destId="{577E9822-93D7-4EB3-89C0-04D1A7536537}" srcOrd="4" destOrd="0" parTransId="{7AF19DE3-77A5-458E-A966-5B9D2E1F8C5E}" sibTransId="{00D9002B-F864-46EE-ABC9-231B64588EDB}"/>
    <dgm:cxn modelId="{52D735CF-05B3-4AA7-BE5F-B5C2B292CC55}" srcId="{47C83ED1-2114-4114-936A-6B6AAA407080}" destId="{392318D3-712D-4EFB-B9A8-319A34A2F996}" srcOrd="0" destOrd="0" parTransId="{3345D472-B633-4307-819A-727A06A06565}" sibTransId="{978BA0A6-A433-418A-841A-929B77B19327}"/>
    <dgm:cxn modelId="{BF11B323-A58D-4214-839B-3C02D646EE11}" type="presOf" srcId="{9D742AEE-26D4-4C09-83F3-3E4FB3F1EDE0}" destId="{DBAB110A-D57F-4533-9EB0-59C5C3A3BC7A}" srcOrd="0" destOrd="0" presId="urn:microsoft.com/office/officeart/2005/8/layout/vList5"/>
    <dgm:cxn modelId="{F658A730-8F4E-4D81-9DFB-691759B49850}" type="presOf" srcId="{CCC4DE55-FD58-4EEB-B4C8-1E3BF7D2FFE7}" destId="{A50A5AE3-EF01-40F3-B9F0-07F0E0D4F575}" srcOrd="0" destOrd="0" presId="urn:microsoft.com/office/officeart/2005/8/layout/vList5"/>
    <dgm:cxn modelId="{56119983-1E2A-4514-98AA-716CADBFFA0D}" srcId="{05F654F4-7B44-4943-804D-DEE4D4E2615D}" destId="{716361FB-2301-49C2-B16E-8D573C9F244D}" srcOrd="0" destOrd="0" parTransId="{32E94456-C694-4127-BCD6-126739327199}" sibTransId="{FCDC0DE9-F142-44DD-889F-D10E77529748}"/>
    <dgm:cxn modelId="{84E3F44E-23A3-4771-AFC4-6D67AD28A017}" type="presOf" srcId="{E297CB77-9AA9-4D56-A062-F6CD35CDF611}" destId="{D1177408-166B-421C-9219-770534DD8291}" srcOrd="0" destOrd="0" presId="urn:microsoft.com/office/officeart/2005/8/layout/vList5"/>
    <dgm:cxn modelId="{5DAAF831-F763-4B89-8ED0-BD3DA26273FC}" type="presOf" srcId="{9A66B2A1-3232-4C4A-8439-FBCC1B97EF1E}" destId="{A40FE7E9-7143-4A0A-A23E-9A0971117345}" srcOrd="0" destOrd="0" presId="urn:microsoft.com/office/officeart/2005/8/layout/vList5"/>
    <dgm:cxn modelId="{CD9C7CC9-83A9-4225-9180-4FFD8C004546}" type="presOf" srcId="{E003423A-E913-4283-9B1A-7EA514C44C1E}" destId="{E9F3EA6F-40F6-4478-A353-4B3DFA7F746F}" srcOrd="0" destOrd="0" presId="urn:microsoft.com/office/officeart/2005/8/layout/vList5"/>
    <dgm:cxn modelId="{570FED87-2D4A-4536-AFCD-68BE62D8C600}" srcId="{577E9822-93D7-4EB3-89C0-04D1A7536537}" destId="{E297CB77-9AA9-4D56-A062-F6CD35CDF611}" srcOrd="0" destOrd="0" parTransId="{C758C04A-B5CB-473F-84AC-97E62BD88258}" sibTransId="{0629A5A8-6BBA-4B80-8CAA-B129F7D8A333}"/>
    <dgm:cxn modelId="{F0BC6738-7E9C-4034-BFF7-6D8617AFD9E5}" srcId="{9A66B2A1-3232-4C4A-8439-FBCC1B97EF1E}" destId="{47C83ED1-2114-4114-936A-6B6AAA407080}" srcOrd="1" destOrd="0" parTransId="{BCF19C51-72D6-4FBB-B73C-2D57E4BA67C6}" sibTransId="{10C5AE45-53F3-4944-B8E6-4EAF16ED31CA}"/>
    <dgm:cxn modelId="{82A0A1DF-AA0D-4B95-A305-8E4320AFE99C}" srcId="{9A66B2A1-3232-4C4A-8439-FBCC1B97EF1E}" destId="{2696F3CB-CBC9-4671-A4D6-0E16BC6E884E}" srcOrd="3" destOrd="0" parTransId="{9CEE42AD-0322-4ABA-863E-EF1C4276A0BF}" sibTransId="{A4902C8C-CFA6-471F-9FAC-41ED963833C8}"/>
    <dgm:cxn modelId="{B6B2A2FB-AD77-49D6-8E4B-0B821956BDCE}" srcId="{9D742AEE-26D4-4C09-83F3-3E4FB3F1EDE0}" destId="{E003423A-E913-4283-9B1A-7EA514C44C1E}" srcOrd="0" destOrd="0" parTransId="{055EDE05-3627-4061-9220-91DC376C9F3A}" sibTransId="{589EAF38-6C3F-4953-B8C3-CC7852808390}"/>
    <dgm:cxn modelId="{86B71DD3-CA9F-4F6A-A960-0839FA18FA71}" type="presOf" srcId="{2696F3CB-CBC9-4671-A4D6-0E16BC6E884E}" destId="{A0F1B741-604B-402B-9341-1449F8C4CB36}" srcOrd="0" destOrd="0" presId="urn:microsoft.com/office/officeart/2005/8/layout/vList5"/>
    <dgm:cxn modelId="{721613D1-8033-4C9A-8074-B6CBBAA46BBF}" srcId="{9A66B2A1-3232-4C4A-8439-FBCC1B97EF1E}" destId="{05F654F4-7B44-4943-804D-DEE4D4E2615D}" srcOrd="2" destOrd="0" parTransId="{0207E966-D4C6-43F7-BE6A-18136015FD9B}" sibTransId="{DEECA01E-FDBC-4DF8-953C-3CF2021E556A}"/>
    <dgm:cxn modelId="{7E0CFE15-D940-4503-BB35-11F1B7D01853}" srcId="{2696F3CB-CBC9-4671-A4D6-0E16BC6E884E}" destId="{CCC4DE55-FD58-4EEB-B4C8-1E3BF7D2FFE7}" srcOrd="0" destOrd="0" parTransId="{C6AE2BCC-5C49-4B67-AB8D-630CAFEE8529}" sibTransId="{94005C6C-AEDF-4781-9E68-137C53E0F203}"/>
    <dgm:cxn modelId="{7253DD57-76CE-49DD-80AD-4B87E8541F6B}" type="presParOf" srcId="{A40FE7E9-7143-4A0A-A23E-9A0971117345}" destId="{C4D02ED6-BEED-41EE-A0C9-276E2A837B8E}" srcOrd="0" destOrd="0" presId="urn:microsoft.com/office/officeart/2005/8/layout/vList5"/>
    <dgm:cxn modelId="{58F8D049-D976-4BA8-8CC7-0BFF48BC16BA}" type="presParOf" srcId="{C4D02ED6-BEED-41EE-A0C9-276E2A837B8E}" destId="{DBAB110A-D57F-4533-9EB0-59C5C3A3BC7A}" srcOrd="0" destOrd="0" presId="urn:microsoft.com/office/officeart/2005/8/layout/vList5"/>
    <dgm:cxn modelId="{EB5A5F2F-ECA3-45B5-84A9-536A68662A23}" type="presParOf" srcId="{C4D02ED6-BEED-41EE-A0C9-276E2A837B8E}" destId="{E9F3EA6F-40F6-4478-A353-4B3DFA7F746F}" srcOrd="1" destOrd="0" presId="urn:microsoft.com/office/officeart/2005/8/layout/vList5"/>
    <dgm:cxn modelId="{6D560A96-9EBB-4459-8903-AB28ADB0D28F}" type="presParOf" srcId="{A40FE7E9-7143-4A0A-A23E-9A0971117345}" destId="{7B68B267-534F-4D0D-8035-EBEBE8E7BBA3}" srcOrd="1" destOrd="0" presId="urn:microsoft.com/office/officeart/2005/8/layout/vList5"/>
    <dgm:cxn modelId="{408FE10B-C921-4B01-84DD-E1E65954C8F0}" type="presParOf" srcId="{A40FE7E9-7143-4A0A-A23E-9A0971117345}" destId="{111FD4CD-DFB7-440B-9E79-2D95BE49F73B}" srcOrd="2" destOrd="0" presId="urn:microsoft.com/office/officeart/2005/8/layout/vList5"/>
    <dgm:cxn modelId="{84868C0B-F82E-4CC2-8061-43A65C7D3054}" type="presParOf" srcId="{111FD4CD-DFB7-440B-9E79-2D95BE49F73B}" destId="{2B559D37-0A3B-4EFB-B9AD-675A82CDBC22}" srcOrd="0" destOrd="0" presId="urn:microsoft.com/office/officeart/2005/8/layout/vList5"/>
    <dgm:cxn modelId="{97AA153F-DFB1-4292-9A91-02A0149A3531}" type="presParOf" srcId="{111FD4CD-DFB7-440B-9E79-2D95BE49F73B}" destId="{B7ECBB7F-CE49-4AE5-A277-3FDAB909DF3B}" srcOrd="1" destOrd="0" presId="urn:microsoft.com/office/officeart/2005/8/layout/vList5"/>
    <dgm:cxn modelId="{689631AF-4F33-412B-98CB-22ECFF96BB31}" type="presParOf" srcId="{A40FE7E9-7143-4A0A-A23E-9A0971117345}" destId="{66C7AD1E-869D-437B-8405-CDBA3E2B9780}" srcOrd="3" destOrd="0" presId="urn:microsoft.com/office/officeart/2005/8/layout/vList5"/>
    <dgm:cxn modelId="{1BE5BFFB-E421-40F1-B514-5A91AA80879F}" type="presParOf" srcId="{A40FE7E9-7143-4A0A-A23E-9A0971117345}" destId="{F1EA9DA0-C0F9-4CC9-AE43-5853D44A54EB}" srcOrd="4" destOrd="0" presId="urn:microsoft.com/office/officeart/2005/8/layout/vList5"/>
    <dgm:cxn modelId="{5667F873-18BB-4923-8493-976F4323BADC}" type="presParOf" srcId="{F1EA9DA0-C0F9-4CC9-AE43-5853D44A54EB}" destId="{1FEBE129-0696-4962-BAED-FE100CD61281}" srcOrd="0" destOrd="0" presId="urn:microsoft.com/office/officeart/2005/8/layout/vList5"/>
    <dgm:cxn modelId="{11185B61-6745-4ACA-AB91-019CED9CF3E6}" type="presParOf" srcId="{F1EA9DA0-C0F9-4CC9-AE43-5853D44A54EB}" destId="{F0B87F2B-35EF-4CE6-8217-1037FCBD7DC2}" srcOrd="1" destOrd="0" presId="urn:microsoft.com/office/officeart/2005/8/layout/vList5"/>
    <dgm:cxn modelId="{4BD6425C-3B6A-4AF5-B89B-BBBC24011F5E}" type="presParOf" srcId="{A40FE7E9-7143-4A0A-A23E-9A0971117345}" destId="{A78BB74A-4F8A-4B6D-9C16-B16863A90E1D}" srcOrd="5" destOrd="0" presId="urn:microsoft.com/office/officeart/2005/8/layout/vList5"/>
    <dgm:cxn modelId="{508543A8-68F5-4139-8D4F-B0B241D3519F}" type="presParOf" srcId="{A40FE7E9-7143-4A0A-A23E-9A0971117345}" destId="{A7105123-B1AC-4176-808B-C7DFB264D08D}" srcOrd="6" destOrd="0" presId="urn:microsoft.com/office/officeart/2005/8/layout/vList5"/>
    <dgm:cxn modelId="{08972418-3B1A-4330-AD43-E028F6E53C69}" type="presParOf" srcId="{A7105123-B1AC-4176-808B-C7DFB264D08D}" destId="{A0F1B741-604B-402B-9341-1449F8C4CB36}" srcOrd="0" destOrd="0" presId="urn:microsoft.com/office/officeart/2005/8/layout/vList5"/>
    <dgm:cxn modelId="{38919340-8DC6-48B4-A25C-52A40D9AA6CE}" type="presParOf" srcId="{A7105123-B1AC-4176-808B-C7DFB264D08D}" destId="{A50A5AE3-EF01-40F3-B9F0-07F0E0D4F575}" srcOrd="1" destOrd="0" presId="urn:microsoft.com/office/officeart/2005/8/layout/vList5"/>
    <dgm:cxn modelId="{ABC2916B-BD86-4F74-8597-7989D8CFEDDD}" type="presParOf" srcId="{A40FE7E9-7143-4A0A-A23E-9A0971117345}" destId="{5F2E7983-D7EF-4363-8D5D-1CD530698F62}" srcOrd="7" destOrd="0" presId="urn:microsoft.com/office/officeart/2005/8/layout/vList5"/>
    <dgm:cxn modelId="{3F774C1F-147A-4835-B040-28377D0B93AE}" type="presParOf" srcId="{A40FE7E9-7143-4A0A-A23E-9A0971117345}" destId="{F1D3E981-E56F-4002-B4D3-A7057CE8EBF1}" srcOrd="8" destOrd="0" presId="urn:microsoft.com/office/officeart/2005/8/layout/vList5"/>
    <dgm:cxn modelId="{C9489B59-181A-45C3-B2EA-972BA40A3758}" type="presParOf" srcId="{F1D3E981-E56F-4002-B4D3-A7057CE8EBF1}" destId="{441A71E5-0679-4142-B783-90EA504BE845}" srcOrd="0" destOrd="0" presId="urn:microsoft.com/office/officeart/2005/8/layout/vList5"/>
    <dgm:cxn modelId="{1EB2BDE1-DED4-468D-BCCB-5BBAB97BC443}" type="presParOf" srcId="{F1D3E981-E56F-4002-B4D3-A7057CE8EBF1}" destId="{D1177408-166B-421C-9219-770534DD8291}" srcOrd="1" destOrd="0" presId="urn:microsoft.com/office/officeart/2005/8/layout/vList5"/>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7332F2D-AB44-45CC-8CE6-1874948FE8AF}" type="doc">
      <dgm:prSet loTypeId="urn:microsoft.com/office/officeart/2005/8/layout/cycle6" loCatId="cycle" qsTypeId="urn:microsoft.com/office/officeart/2005/8/quickstyle/simple1" qsCatId="simple" csTypeId="urn:microsoft.com/office/officeart/2005/8/colors/colorful2" csCatId="colorful" phldr="1"/>
      <dgm:spPr/>
      <dgm:t>
        <a:bodyPr/>
        <a:lstStyle/>
        <a:p>
          <a:endParaRPr lang="en-US"/>
        </a:p>
      </dgm:t>
    </dgm:pt>
    <dgm:pt modelId="{0399B5F7-C6F3-4D0B-96FF-B7790D98B83B}">
      <dgm:prSet phldrT="[Text]"/>
      <dgm:spPr/>
      <dgm:t>
        <a:bodyPr/>
        <a:lstStyle/>
        <a:p>
          <a:r>
            <a:rPr lang="en-GB" dirty="0" smtClean="0"/>
            <a:t>Physical health</a:t>
          </a:r>
          <a:endParaRPr lang="en-US" dirty="0"/>
        </a:p>
      </dgm:t>
    </dgm:pt>
    <dgm:pt modelId="{B9C4AA8F-3867-4C7A-A2A0-A01E2998AA62}" type="parTrans" cxnId="{79DECD30-6F9D-410A-8BC9-B2F2FCA69551}">
      <dgm:prSet/>
      <dgm:spPr/>
      <dgm:t>
        <a:bodyPr/>
        <a:lstStyle/>
        <a:p>
          <a:endParaRPr lang="en-US"/>
        </a:p>
      </dgm:t>
    </dgm:pt>
    <dgm:pt modelId="{A18C1370-C4D5-4259-8652-04712151113A}" type="sibTrans" cxnId="{79DECD30-6F9D-410A-8BC9-B2F2FCA69551}">
      <dgm:prSet/>
      <dgm:spPr/>
      <dgm:t>
        <a:bodyPr/>
        <a:lstStyle/>
        <a:p>
          <a:endParaRPr lang="en-US"/>
        </a:p>
      </dgm:t>
    </dgm:pt>
    <dgm:pt modelId="{295CF75C-52D1-4B74-B9A4-A0877DD25CDC}">
      <dgm:prSet phldrT="[Text]"/>
      <dgm:spPr/>
      <dgm:t>
        <a:bodyPr/>
        <a:lstStyle/>
        <a:p>
          <a:r>
            <a:rPr lang="en-GB" dirty="0" smtClean="0"/>
            <a:t>Emotional health</a:t>
          </a:r>
          <a:endParaRPr lang="en-US" dirty="0"/>
        </a:p>
      </dgm:t>
    </dgm:pt>
    <dgm:pt modelId="{87DFCC1D-D3F1-490D-89CE-28EFA5B5137F}" type="parTrans" cxnId="{044A4FC3-419E-45C1-8450-A8F12067CC51}">
      <dgm:prSet/>
      <dgm:spPr/>
      <dgm:t>
        <a:bodyPr/>
        <a:lstStyle/>
        <a:p>
          <a:endParaRPr lang="en-US"/>
        </a:p>
      </dgm:t>
    </dgm:pt>
    <dgm:pt modelId="{FD6897B4-00E5-42F7-AC96-5C0E4E3AEEF8}" type="sibTrans" cxnId="{044A4FC3-419E-45C1-8450-A8F12067CC51}">
      <dgm:prSet/>
      <dgm:spPr/>
      <dgm:t>
        <a:bodyPr/>
        <a:lstStyle/>
        <a:p>
          <a:endParaRPr lang="en-US"/>
        </a:p>
      </dgm:t>
    </dgm:pt>
    <dgm:pt modelId="{6F150839-95E7-4649-9C4F-CCD31096B7E9}">
      <dgm:prSet phldrT="[Text]"/>
      <dgm:spPr/>
      <dgm:t>
        <a:bodyPr/>
        <a:lstStyle/>
        <a:p>
          <a:r>
            <a:rPr lang="en-GB" dirty="0" smtClean="0"/>
            <a:t>Improvement in relationships</a:t>
          </a:r>
          <a:endParaRPr lang="en-US" dirty="0"/>
        </a:p>
      </dgm:t>
    </dgm:pt>
    <dgm:pt modelId="{1B7A6A84-D334-4501-A01D-C343AA1FF4FF}" type="parTrans" cxnId="{D50008E6-11FF-492D-8F59-CF97D0FCEB4E}">
      <dgm:prSet/>
      <dgm:spPr/>
      <dgm:t>
        <a:bodyPr/>
        <a:lstStyle/>
        <a:p>
          <a:endParaRPr lang="en-US"/>
        </a:p>
      </dgm:t>
    </dgm:pt>
    <dgm:pt modelId="{70E90DB5-3EC7-425D-B900-6FCD3C407216}" type="sibTrans" cxnId="{D50008E6-11FF-492D-8F59-CF97D0FCEB4E}">
      <dgm:prSet/>
      <dgm:spPr/>
      <dgm:t>
        <a:bodyPr/>
        <a:lstStyle/>
        <a:p>
          <a:endParaRPr lang="en-US"/>
        </a:p>
      </dgm:t>
    </dgm:pt>
    <dgm:pt modelId="{166987E7-B333-4745-86B2-4AA3DEDD0758}">
      <dgm:prSet phldrT="[Text]"/>
      <dgm:spPr/>
      <dgm:t>
        <a:bodyPr/>
        <a:lstStyle/>
        <a:p>
          <a:r>
            <a:rPr lang="en-GB" dirty="0" smtClean="0"/>
            <a:t>Accountability to others</a:t>
          </a:r>
        </a:p>
      </dgm:t>
    </dgm:pt>
    <dgm:pt modelId="{9402DE2F-F0EE-4CBA-812C-58ADF2DF495D}" type="parTrans" cxnId="{A60C1D3F-031A-4E17-933B-A27FEC1B36EB}">
      <dgm:prSet/>
      <dgm:spPr/>
      <dgm:t>
        <a:bodyPr/>
        <a:lstStyle/>
        <a:p>
          <a:endParaRPr lang="en-US"/>
        </a:p>
      </dgm:t>
    </dgm:pt>
    <dgm:pt modelId="{1E335075-0E54-4600-88ED-A135600C685A}" type="sibTrans" cxnId="{A60C1D3F-031A-4E17-933B-A27FEC1B36EB}">
      <dgm:prSet/>
      <dgm:spPr/>
      <dgm:t>
        <a:bodyPr/>
        <a:lstStyle/>
        <a:p>
          <a:endParaRPr lang="en-US"/>
        </a:p>
      </dgm:t>
    </dgm:pt>
    <dgm:pt modelId="{AE216B9C-D1D0-452A-AB52-AFA4B2B09792}">
      <dgm:prSet phldrT="[Text]"/>
      <dgm:spPr/>
      <dgm:t>
        <a:bodyPr/>
        <a:lstStyle/>
        <a:p>
          <a:r>
            <a:rPr lang="en-GB" dirty="0" smtClean="0"/>
            <a:t>Improved self esteem</a:t>
          </a:r>
          <a:endParaRPr lang="en-US" dirty="0"/>
        </a:p>
      </dgm:t>
    </dgm:pt>
    <dgm:pt modelId="{C886BEF3-7090-4B50-BE5B-43F40B446686}" type="parTrans" cxnId="{A94EE805-92B3-4C85-AB3F-F04DEF9686CC}">
      <dgm:prSet/>
      <dgm:spPr/>
      <dgm:t>
        <a:bodyPr/>
        <a:lstStyle/>
        <a:p>
          <a:endParaRPr lang="en-US"/>
        </a:p>
      </dgm:t>
    </dgm:pt>
    <dgm:pt modelId="{D4EDA526-37BB-4AB6-8196-014E16D8F066}" type="sibTrans" cxnId="{A94EE805-92B3-4C85-AB3F-F04DEF9686CC}">
      <dgm:prSet/>
      <dgm:spPr/>
      <dgm:t>
        <a:bodyPr/>
        <a:lstStyle/>
        <a:p>
          <a:endParaRPr lang="en-US"/>
        </a:p>
      </dgm:t>
    </dgm:pt>
    <dgm:pt modelId="{172BA79C-8C2B-4712-96EE-DA0D03D59675}" type="pres">
      <dgm:prSet presAssocID="{27332F2D-AB44-45CC-8CE6-1874948FE8AF}" presName="cycle" presStyleCnt="0">
        <dgm:presLayoutVars>
          <dgm:dir/>
          <dgm:resizeHandles val="exact"/>
        </dgm:presLayoutVars>
      </dgm:prSet>
      <dgm:spPr/>
      <dgm:t>
        <a:bodyPr/>
        <a:lstStyle/>
        <a:p>
          <a:endParaRPr lang="en-US"/>
        </a:p>
      </dgm:t>
    </dgm:pt>
    <dgm:pt modelId="{270EDFC2-5EBB-419C-8A23-53338FBC1474}" type="pres">
      <dgm:prSet presAssocID="{0399B5F7-C6F3-4D0B-96FF-B7790D98B83B}" presName="node" presStyleLbl="node1" presStyleIdx="0" presStyleCnt="5">
        <dgm:presLayoutVars>
          <dgm:bulletEnabled val="1"/>
        </dgm:presLayoutVars>
      </dgm:prSet>
      <dgm:spPr/>
      <dgm:t>
        <a:bodyPr/>
        <a:lstStyle/>
        <a:p>
          <a:endParaRPr lang="en-US"/>
        </a:p>
      </dgm:t>
    </dgm:pt>
    <dgm:pt modelId="{2002C52D-02D0-447A-91D3-4E85CF2DAB4C}" type="pres">
      <dgm:prSet presAssocID="{0399B5F7-C6F3-4D0B-96FF-B7790D98B83B}" presName="spNode" presStyleCnt="0"/>
      <dgm:spPr/>
    </dgm:pt>
    <dgm:pt modelId="{AEE375A5-0A96-478B-8A47-FC7778275718}" type="pres">
      <dgm:prSet presAssocID="{A18C1370-C4D5-4259-8652-04712151113A}" presName="sibTrans" presStyleLbl="sibTrans1D1" presStyleIdx="0" presStyleCnt="5"/>
      <dgm:spPr/>
      <dgm:t>
        <a:bodyPr/>
        <a:lstStyle/>
        <a:p>
          <a:endParaRPr lang="en-US"/>
        </a:p>
      </dgm:t>
    </dgm:pt>
    <dgm:pt modelId="{EDD415E2-B807-4CFE-A0C5-E7D3C380504B}" type="pres">
      <dgm:prSet presAssocID="{295CF75C-52D1-4B74-B9A4-A0877DD25CDC}" presName="node" presStyleLbl="node1" presStyleIdx="1" presStyleCnt="5">
        <dgm:presLayoutVars>
          <dgm:bulletEnabled val="1"/>
        </dgm:presLayoutVars>
      </dgm:prSet>
      <dgm:spPr/>
      <dgm:t>
        <a:bodyPr/>
        <a:lstStyle/>
        <a:p>
          <a:endParaRPr lang="en-US"/>
        </a:p>
      </dgm:t>
    </dgm:pt>
    <dgm:pt modelId="{141072F2-92A9-4F0F-9C30-1172B4BCD188}" type="pres">
      <dgm:prSet presAssocID="{295CF75C-52D1-4B74-B9A4-A0877DD25CDC}" presName="spNode" presStyleCnt="0"/>
      <dgm:spPr/>
    </dgm:pt>
    <dgm:pt modelId="{AB5E5C98-EB1E-4B31-97B0-65F6E11AC916}" type="pres">
      <dgm:prSet presAssocID="{FD6897B4-00E5-42F7-AC96-5C0E4E3AEEF8}" presName="sibTrans" presStyleLbl="sibTrans1D1" presStyleIdx="1" presStyleCnt="5"/>
      <dgm:spPr/>
      <dgm:t>
        <a:bodyPr/>
        <a:lstStyle/>
        <a:p>
          <a:endParaRPr lang="en-US"/>
        </a:p>
      </dgm:t>
    </dgm:pt>
    <dgm:pt modelId="{8DCEB548-36B4-4498-B48B-5629A96AE325}" type="pres">
      <dgm:prSet presAssocID="{6F150839-95E7-4649-9C4F-CCD31096B7E9}" presName="node" presStyleLbl="node1" presStyleIdx="2" presStyleCnt="5">
        <dgm:presLayoutVars>
          <dgm:bulletEnabled val="1"/>
        </dgm:presLayoutVars>
      </dgm:prSet>
      <dgm:spPr/>
      <dgm:t>
        <a:bodyPr/>
        <a:lstStyle/>
        <a:p>
          <a:endParaRPr lang="en-US"/>
        </a:p>
      </dgm:t>
    </dgm:pt>
    <dgm:pt modelId="{41C030A9-7753-42CD-87FE-BECE00DF4427}" type="pres">
      <dgm:prSet presAssocID="{6F150839-95E7-4649-9C4F-CCD31096B7E9}" presName="spNode" presStyleCnt="0"/>
      <dgm:spPr/>
    </dgm:pt>
    <dgm:pt modelId="{846F51E6-96DC-4EFD-8EA7-C21FDFFB0386}" type="pres">
      <dgm:prSet presAssocID="{70E90DB5-3EC7-425D-B900-6FCD3C407216}" presName="sibTrans" presStyleLbl="sibTrans1D1" presStyleIdx="2" presStyleCnt="5"/>
      <dgm:spPr/>
      <dgm:t>
        <a:bodyPr/>
        <a:lstStyle/>
        <a:p>
          <a:endParaRPr lang="en-US"/>
        </a:p>
      </dgm:t>
    </dgm:pt>
    <dgm:pt modelId="{A3C6DE8A-64BE-444C-B57C-639087883D62}" type="pres">
      <dgm:prSet presAssocID="{166987E7-B333-4745-86B2-4AA3DEDD0758}" presName="node" presStyleLbl="node1" presStyleIdx="3" presStyleCnt="5">
        <dgm:presLayoutVars>
          <dgm:bulletEnabled val="1"/>
        </dgm:presLayoutVars>
      </dgm:prSet>
      <dgm:spPr/>
      <dgm:t>
        <a:bodyPr/>
        <a:lstStyle/>
        <a:p>
          <a:endParaRPr lang="en-US"/>
        </a:p>
      </dgm:t>
    </dgm:pt>
    <dgm:pt modelId="{B5465BC0-5C52-4F0E-A2E8-98C65858B979}" type="pres">
      <dgm:prSet presAssocID="{166987E7-B333-4745-86B2-4AA3DEDD0758}" presName="spNode" presStyleCnt="0"/>
      <dgm:spPr/>
    </dgm:pt>
    <dgm:pt modelId="{374F01ED-A184-46B8-8A92-6B9BFCA18EC6}" type="pres">
      <dgm:prSet presAssocID="{1E335075-0E54-4600-88ED-A135600C685A}" presName="sibTrans" presStyleLbl="sibTrans1D1" presStyleIdx="3" presStyleCnt="5"/>
      <dgm:spPr/>
      <dgm:t>
        <a:bodyPr/>
        <a:lstStyle/>
        <a:p>
          <a:endParaRPr lang="en-US"/>
        </a:p>
      </dgm:t>
    </dgm:pt>
    <dgm:pt modelId="{A2483BF9-1BE3-4D69-9CEE-8C30EFBAE0A9}" type="pres">
      <dgm:prSet presAssocID="{AE216B9C-D1D0-452A-AB52-AFA4B2B09792}" presName="node" presStyleLbl="node1" presStyleIdx="4" presStyleCnt="5">
        <dgm:presLayoutVars>
          <dgm:bulletEnabled val="1"/>
        </dgm:presLayoutVars>
      </dgm:prSet>
      <dgm:spPr/>
      <dgm:t>
        <a:bodyPr/>
        <a:lstStyle/>
        <a:p>
          <a:endParaRPr lang="en-US"/>
        </a:p>
      </dgm:t>
    </dgm:pt>
    <dgm:pt modelId="{F0E9980A-2F68-4418-9520-8690E6D10431}" type="pres">
      <dgm:prSet presAssocID="{AE216B9C-D1D0-452A-AB52-AFA4B2B09792}" presName="spNode" presStyleCnt="0"/>
      <dgm:spPr/>
    </dgm:pt>
    <dgm:pt modelId="{EC35E1BE-4FEA-4798-B164-2A9921199CE9}" type="pres">
      <dgm:prSet presAssocID="{D4EDA526-37BB-4AB6-8196-014E16D8F066}" presName="sibTrans" presStyleLbl="sibTrans1D1" presStyleIdx="4" presStyleCnt="5"/>
      <dgm:spPr/>
      <dgm:t>
        <a:bodyPr/>
        <a:lstStyle/>
        <a:p>
          <a:endParaRPr lang="en-US"/>
        </a:p>
      </dgm:t>
    </dgm:pt>
  </dgm:ptLst>
  <dgm:cxnLst>
    <dgm:cxn modelId="{403B37EC-27A6-42D2-BCDD-A76A3D616FBF}" type="presOf" srcId="{6F150839-95E7-4649-9C4F-CCD31096B7E9}" destId="{8DCEB548-36B4-4498-B48B-5629A96AE325}" srcOrd="0" destOrd="0" presId="urn:microsoft.com/office/officeart/2005/8/layout/cycle6"/>
    <dgm:cxn modelId="{044A4FC3-419E-45C1-8450-A8F12067CC51}" srcId="{27332F2D-AB44-45CC-8CE6-1874948FE8AF}" destId="{295CF75C-52D1-4B74-B9A4-A0877DD25CDC}" srcOrd="1" destOrd="0" parTransId="{87DFCC1D-D3F1-490D-89CE-28EFA5B5137F}" sibTransId="{FD6897B4-00E5-42F7-AC96-5C0E4E3AEEF8}"/>
    <dgm:cxn modelId="{1E2E4E34-FE5B-4F02-A1F7-B08693399DC2}" type="presOf" srcId="{0399B5F7-C6F3-4D0B-96FF-B7790D98B83B}" destId="{270EDFC2-5EBB-419C-8A23-53338FBC1474}" srcOrd="0" destOrd="0" presId="urn:microsoft.com/office/officeart/2005/8/layout/cycle6"/>
    <dgm:cxn modelId="{8D79E3C1-D781-48DE-AC0A-B089F383B4B8}" type="presOf" srcId="{AE216B9C-D1D0-452A-AB52-AFA4B2B09792}" destId="{A2483BF9-1BE3-4D69-9CEE-8C30EFBAE0A9}" srcOrd="0" destOrd="0" presId="urn:microsoft.com/office/officeart/2005/8/layout/cycle6"/>
    <dgm:cxn modelId="{DDB22CDA-18FB-4924-A23F-32EB4265F003}" type="presOf" srcId="{27332F2D-AB44-45CC-8CE6-1874948FE8AF}" destId="{172BA79C-8C2B-4712-96EE-DA0D03D59675}" srcOrd="0" destOrd="0" presId="urn:microsoft.com/office/officeart/2005/8/layout/cycle6"/>
    <dgm:cxn modelId="{76FA3E42-5A3C-4184-85EA-6E95BC234BDA}" type="presOf" srcId="{1E335075-0E54-4600-88ED-A135600C685A}" destId="{374F01ED-A184-46B8-8A92-6B9BFCA18EC6}" srcOrd="0" destOrd="0" presId="urn:microsoft.com/office/officeart/2005/8/layout/cycle6"/>
    <dgm:cxn modelId="{E6E8A4F7-6995-419B-9E05-DB9B61E4CECB}" type="presOf" srcId="{70E90DB5-3EC7-425D-B900-6FCD3C407216}" destId="{846F51E6-96DC-4EFD-8EA7-C21FDFFB0386}" srcOrd="0" destOrd="0" presId="urn:microsoft.com/office/officeart/2005/8/layout/cycle6"/>
    <dgm:cxn modelId="{A60C1D3F-031A-4E17-933B-A27FEC1B36EB}" srcId="{27332F2D-AB44-45CC-8CE6-1874948FE8AF}" destId="{166987E7-B333-4745-86B2-4AA3DEDD0758}" srcOrd="3" destOrd="0" parTransId="{9402DE2F-F0EE-4CBA-812C-58ADF2DF495D}" sibTransId="{1E335075-0E54-4600-88ED-A135600C685A}"/>
    <dgm:cxn modelId="{D50008E6-11FF-492D-8F59-CF97D0FCEB4E}" srcId="{27332F2D-AB44-45CC-8CE6-1874948FE8AF}" destId="{6F150839-95E7-4649-9C4F-CCD31096B7E9}" srcOrd="2" destOrd="0" parTransId="{1B7A6A84-D334-4501-A01D-C343AA1FF4FF}" sibTransId="{70E90DB5-3EC7-425D-B900-6FCD3C407216}"/>
    <dgm:cxn modelId="{9F708390-42FE-4D4D-843A-2003CE7E1662}" type="presOf" srcId="{A18C1370-C4D5-4259-8652-04712151113A}" destId="{AEE375A5-0A96-478B-8A47-FC7778275718}" srcOrd="0" destOrd="0" presId="urn:microsoft.com/office/officeart/2005/8/layout/cycle6"/>
    <dgm:cxn modelId="{ADCED5C8-68DD-42FC-B9D9-9E39F73B50CF}" type="presOf" srcId="{FD6897B4-00E5-42F7-AC96-5C0E4E3AEEF8}" destId="{AB5E5C98-EB1E-4B31-97B0-65F6E11AC916}" srcOrd="0" destOrd="0" presId="urn:microsoft.com/office/officeart/2005/8/layout/cycle6"/>
    <dgm:cxn modelId="{8A559EF9-3530-4302-A2DA-307F02FA51FC}" type="presOf" srcId="{166987E7-B333-4745-86B2-4AA3DEDD0758}" destId="{A3C6DE8A-64BE-444C-B57C-639087883D62}" srcOrd="0" destOrd="0" presId="urn:microsoft.com/office/officeart/2005/8/layout/cycle6"/>
    <dgm:cxn modelId="{7B5269AC-4515-4483-8768-498E89CDD8B8}" type="presOf" srcId="{D4EDA526-37BB-4AB6-8196-014E16D8F066}" destId="{EC35E1BE-4FEA-4798-B164-2A9921199CE9}" srcOrd="0" destOrd="0" presId="urn:microsoft.com/office/officeart/2005/8/layout/cycle6"/>
    <dgm:cxn modelId="{79DECD30-6F9D-410A-8BC9-B2F2FCA69551}" srcId="{27332F2D-AB44-45CC-8CE6-1874948FE8AF}" destId="{0399B5F7-C6F3-4D0B-96FF-B7790D98B83B}" srcOrd="0" destOrd="0" parTransId="{B9C4AA8F-3867-4C7A-A2A0-A01E2998AA62}" sibTransId="{A18C1370-C4D5-4259-8652-04712151113A}"/>
    <dgm:cxn modelId="{E13896C9-D5DE-4130-A653-944C04715F60}" type="presOf" srcId="{295CF75C-52D1-4B74-B9A4-A0877DD25CDC}" destId="{EDD415E2-B807-4CFE-A0C5-E7D3C380504B}" srcOrd="0" destOrd="0" presId="urn:microsoft.com/office/officeart/2005/8/layout/cycle6"/>
    <dgm:cxn modelId="{A94EE805-92B3-4C85-AB3F-F04DEF9686CC}" srcId="{27332F2D-AB44-45CC-8CE6-1874948FE8AF}" destId="{AE216B9C-D1D0-452A-AB52-AFA4B2B09792}" srcOrd="4" destOrd="0" parTransId="{C886BEF3-7090-4B50-BE5B-43F40B446686}" sibTransId="{D4EDA526-37BB-4AB6-8196-014E16D8F066}"/>
    <dgm:cxn modelId="{1AB9B57B-C912-4832-B6BC-4FD1A1D5A2BC}" type="presParOf" srcId="{172BA79C-8C2B-4712-96EE-DA0D03D59675}" destId="{270EDFC2-5EBB-419C-8A23-53338FBC1474}" srcOrd="0" destOrd="0" presId="urn:microsoft.com/office/officeart/2005/8/layout/cycle6"/>
    <dgm:cxn modelId="{1BAF05BF-D2F0-4A40-966B-9848CE748426}" type="presParOf" srcId="{172BA79C-8C2B-4712-96EE-DA0D03D59675}" destId="{2002C52D-02D0-447A-91D3-4E85CF2DAB4C}" srcOrd="1" destOrd="0" presId="urn:microsoft.com/office/officeart/2005/8/layout/cycle6"/>
    <dgm:cxn modelId="{0C3D7B3F-6675-48F5-8709-1EA72CEA2465}" type="presParOf" srcId="{172BA79C-8C2B-4712-96EE-DA0D03D59675}" destId="{AEE375A5-0A96-478B-8A47-FC7778275718}" srcOrd="2" destOrd="0" presId="urn:microsoft.com/office/officeart/2005/8/layout/cycle6"/>
    <dgm:cxn modelId="{6FD7D8B2-9856-47EA-B663-624D9D94049B}" type="presParOf" srcId="{172BA79C-8C2B-4712-96EE-DA0D03D59675}" destId="{EDD415E2-B807-4CFE-A0C5-E7D3C380504B}" srcOrd="3" destOrd="0" presId="urn:microsoft.com/office/officeart/2005/8/layout/cycle6"/>
    <dgm:cxn modelId="{4BA0DB82-D478-4410-A592-688EDF1CA65B}" type="presParOf" srcId="{172BA79C-8C2B-4712-96EE-DA0D03D59675}" destId="{141072F2-92A9-4F0F-9C30-1172B4BCD188}" srcOrd="4" destOrd="0" presId="urn:microsoft.com/office/officeart/2005/8/layout/cycle6"/>
    <dgm:cxn modelId="{C9C009E8-7310-47CB-A26C-FE070BCFA53A}" type="presParOf" srcId="{172BA79C-8C2B-4712-96EE-DA0D03D59675}" destId="{AB5E5C98-EB1E-4B31-97B0-65F6E11AC916}" srcOrd="5" destOrd="0" presId="urn:microsoft.com/office/officeart/2005/8/layout/cycle6"/>
    <dgm:cxn modelId="{922396D2-9000-431C-8348-C860C08C916C}" type="presParOf" srcId="{172BA79C-8C2B-4712-96EE-DA0D03D59675}" destId="{8DCEB548-36B4-4498-B48B-5629A96AE325}" srcOrd="6" destOrd="0" presId="urn:microsoft.com/office/officeart/2005/8/layout/cycle6"/>
    <dgm:cxn modelId="{EF6999ED-A759-4A35-BA12-030E169CFBAD}" type="presParOf" srcId="{172BA79C-8C2B-4712-96EE-DA0D03D59675}" destId="{41C030A9-7753-42CD-87FE-BECE00DF4427}" srcOrd="7" destOrd="0" presId="urn:microsoft.com/office/officeart/2005/8/layout/cycle6"/>
    <dgm:cxn modelId="{3818D02B-659D-4FEE-83DB-1A933C21CF81}" type="presParOf" srcId="{172BA79C-8C2B-4712-96EE-DA0D03D59675}" destId="{846F51E6-96DC-4EFD-8EA7-C21FDFFB0386}" srcOrd="8" destOrd="0" presId="urn:microsoft.com/office/officeart/2005/8/layout/cycle6"/>
    <dgm:cxn modelId="{30C649F2-C328-471C-9EDE-C67A290ED946}" type="presParOf" srcId="{172BA79C-8C2B-4712-96EE-DA0D03D59675}" destId="{A3C6DE8A-64BE-444C-B57C-639087883D62}" srcOrd="9" destOrd="0" presId="urn:microsoft.com/office/officeart/2005/8/layout/cycle6"/>
    <dgm:cxn modelId="{3A9604D1-FCA0-4066-B03E-48E0BED8A371}" type="presParOf" srcId="{172BA79C-8C2B-4712-96EE-DA0D03D59675}" destId="{B5465BC0-5C52-4F0E-A2E8-98C65858B979}" srcOrd="10" destOrd="0" presId="urn:microsoft.com/office/officeart/2005/8/layout/cycle6"/>
    <dgm:cxn modelId="{7B3CC9E0-F65D-4C08-B842-473B7B74C927}" type="presParOf" srcId="{172BA79C-8C2B-4712-96EE-DA0D03D59675}" destId="{374F01ED-A184-46B8-8A92-6B9BFCA18EC6}" srcOrd="11" destOrd="0" presId="urn:microsoft.com/office/officeart/2005/8/layout/cycle6"/>
    <dgm:cxn modelId="{F12E39C2-1230-4016-B05C-9B6315CD2349}" type="presParOf" srcId="{172BA79C-8C2B-4712-96EE-DA0D03D59675}" destId="{A2483BF9-1BE3-4D69-9CEE-8C30EFBAE0A9}" srcOrd="12" destOrd="0" presId="urn:microsoft.com/office/officeart/2005/8/layout/cycle6"/>
    <dgm:cxn modelId="{B13AB994-78AD-46CF-A712-3611E52B3297}" type="presParOf" srcId="{172BA79C-8C2B-4712-96EE-DA0D03D59675}" destId="{F0E9980A-2F68-4418-9520-8690E6D10431}" srcOrd="13" destOrd="0" presId="urn:microsoft.com/office/officeart/2005/8/layout/cycle6"/>
    <dgm:cxn modelId="{2A0230E4-BA85-48CC-9710-F2982AA20491}" type="presParOf" srcId="{172BA79C-8C2B-4712-96EE-DA0D03D59675}" destId="{EC35E1BE-4FEA-4798-B164-2A9921199CE9}" srcOrd="14" destOrd="0" presId="urn:microsoft.com/office/officeart/2005/8/layout/cycle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5A21727-173B-4386-926E-3BB5C34CE06E}" type="doc">
      <dgm:prSet loTypeId="urn:microsoft.com/office/officeart/2005/8/layout/cycle6" loCatId="cycle" qsTypeId="urn:microsoft.com/office/officeart/2005/8/quickstyle/simple1" qsCatId="simple" csTypeId="urn:microsoft.com/office/officeart/2005/8/colors/accent1_3" csCatId="accent1" phldr="1"/>
      <dgm:spPr/>
      <dgm:t>
        <a:bodyPr/>
        <a:lstStyle/>
        <a:p>
          <a:endParaRPr lang="en-US"/>
        </a:p>
      </dgm:t>
    </dgm:pt>
    <dgm:pt modelId="{3AD3A1F2-38D3-4A2D-B1BE-6A97B46AFCA2}">
      <dgm:prSet phldrT="[Text]"/>
      <dgm:spPr/>
      <dgm:t>
        <a:bodyPr/>
        <a:lstStyle/>
        <a:p>
          <a:r>
            <a:rPr lang="en-GB" dirty="0" smtClean="0"/>
            <a:t>Time </a:t>
          </a:r>
          <a:endParaRPr lang="en-US" dirty="0"/>
        </a:p>
      </dgm:t>
    </dgm:pt>
    <dgm:pt modelId="{A5ABBD3D-B673-4A6F-9374-CC53F0126EA9}" type="parTrans" cxnId="{39EE514B-A5B5-49B1-806A-23764297605B}">
      <dgm:prSet/>
      <dgm:spPr/>
      <dgm:t>
        <a:bodyPr/>
        <a:lstStyle/>
        <a:p>
          <a:endParaRPr lang="en-US"/>
        </a:p>
      </dgm:t>
    </dgm:pt>
    <dgm:pt modelId="{07045935-35FF-41EB-85BC-4C51351D5751}" type="sibTrans" cxnId="{39EE514B-A5B5-49B1-806A-23764297605B}">
      <dgm:prSet/>
      <dgm:spPr/>
      <dgm:t>
        <a:bodyPr/>
        <a:lstStyle/>
        <a:p>
          <a:endParaRPr lang="en-US"/>
        </a:p>
      </dgm:t>
    </dgm:pt>
    <dgm:pt modelId="{346BB4E4-880D-4ED4-BF48-C53069EC4C85}">
      <dgm:prSet phldrT="[Text]"/>
      <dgm:spPr/>
      <dgm:t>
        <a:bodyPr/>
        <a:lstStyle/>
        <a:p>
          <a:r>
            <a:rPr lang="en-GB" dirty="0" smtClean="0"/>
            <a:t>Energy</a:t>
          </a:r>
          <a:endParaRPr lang="en-US" dirty="0"/>
        </a:p>
      </dgm:t>
    </dgm:pt>
    <dgm:pt modelId="{5F045435-AC04-4F82-AF0A-446C63056FC9}" type="parTrans" cxnId="{94953792-6672-4EE4-B53A-09F803480998}">
      <dgm:prSet/>
      <dgm:spPr/>
      <dgm:t>
        <a:bodyPr/>
        <a:lstStyle/>
        <a:p>
          <a:endParaRPr lang="en-US"/>
        </a:p>
      </dgm:t>
    </dgm:pt>
    <dgm:pt modelId="{A0990E34-5C45-44EA-889A-7B9067323EE5}" type="sibTrans" cxnId="{94953792-6672-4EE4-B53A-09F803480998}">
      <dgm:prSet/>
      <dgm:spPr/>
      <dgm:t>
        <a:bodyPr/>
        <a:lstStyle/>
        <a:p>
          <a:endParaRPr lang="en-US"/>
        </a:p>
      </dgm:t>
    </dgm:pt>
    <dgm:pt modelId="{25F8159A-679B-488C-A5F6-F7B2D939FB33}">
      <dgm:prSet phldrT="[Text]"/>
      <dgm:spPr/>
      <dgm:t>
        <a:bodyPr/>
        <a:lstStyle/>
        <a:p>
          <a:r>
            <a:rPr lang="en-GB" dirty="0" smtClean="0"/>
            <a:t>Finances</a:t>
          </a:r>
          <a:endParaRPr lang="en-US" dirty="0"/>
        </a:p>
      </dgm:t>
    </dgm:pt>
    <dgm:pt modelId="{3DD9C588-ABA4-4A85-82CB-4683934A57D0}" type="parTrans" cxnId="{8A76222A-EFDC-4F48-BF66-8D135908A5BC}">
      <dgm:prSet/>
      <dgm:spPr/>
      <dgm:t>
        <a:bodyPr/>
        <a:lstStyle/>
        <a:p>
          <a:endParaRPr lang="en-US"/>
        </a:p>
      </dgm:t>
    </dgm:pt>
    <dgm:pt modelId="{21125F81-65E4-47D1-87F5-FF92DD1F2D87}" type="sibTrans" cxnId="{8A76222A-EFDC-4F48-BF66-8D135908A5BC}">
      <dgm:prSet/>
      <dgm:spPr/>
      <dgm:t>
        <a:bodyPr/>
        <a:lstStyle/>
        <a:p>
          <a:endParaRPr lang="en-US"/>
        </a:p>
      </dgm:t>
    </dgm:pt>
    <dgm:pt modelId="{F27EE64D-EAD0-480E-8A29-E349255C3E30}">
      <dgm:prSet phldrT="[Text]"/>
      <dgm:spPr/>
      <dgm:t>
        <a:bodyPr/>
        <a:lstStyle/>
        <a:p>
          <a:r>
            <a:rPr lang="en-GB" dirty="0" smtClean="0"/>
            <a:t>Lack of support</a:t>
          </a:r>
          <a:endParaRPr lang="en-US" dirty="0"/>
        </a:p>
      </dgm:t>
    </dgm:pt>
    <dgm:pt modelId="{4E9FDEB8-5250-4EF7-B384-04E0D7DCB15E}" type="parTrans" cxnId="{DBB1D734-D40E-4648-8D40-48D3852EAC1A}">
      <dgm:prSet/>
      <dgm:spPr/>
      <dgm:t>
        <a:bodyPr/>
        <a:lstStyle/>
        <a:p>
          <a:endParaRPr lang="en-US"/>
        </a:p>
      </dgm:t>
    </dgm:pt>
    <dgm:pt modelId="{4F12C82E-67D7-43BE-8177-5D1D82D2BC1F}" type="sibTrans" cxnId="{DBB1D734-D40E-4648-8D40-48D3852EAC1A}">
      <dgm:prSet/>
      <dgm:spPr/>
      <dgm:t>
        <a:bodyPr/>
        <a:lstStyle/>
        <a:p>
          <a:endParaRPr lang="en-US"/>
        </a:p>
      </dgm:t>
    </dgm:pt>
    <dgm:pt modelId="{56D43E2F-8C36-46AB-8B51-1E573BB73CE1}">
      <dgm:prSet phldrT="[Text]"/>
      <dgm:spPr/>
      <dgm:t>
        <a:bodyPr/>
        <a:lstStyle/>
        <a:p>
          <a:r>
            <a:rPr lang="en-GB" dirty="0" smtClean="0"/>
            <a:t>Lack of skills</a:t>
          </a:r>
          <a:endParaRPr lang="en-US" dirty="0"/>
        </a:p>
      </dgm:t>
    </dgm:pt>
    <dgm:pt modelId="{7A18CDCB-AD54-4D91-9569-524D1C1F7184}" type="parTrans" cxnId="{5AFE63D0-F9D2-46C2-B2D5-61A1F2D40F04}">
      <dgm:prSet/>
      <dgm:spPr/>
      <dgm:t>
        <a:bodyPr/>
        <a:lstStyle/>
        <a:p>
          <a:endParaRPr lang="en-US"/>
        </a:p>
      </dgm:t>
    </dgm:pt>
    <dgm:pt modelId="{B3D08538-39B1-4DCD-88D1-BA9217851729}" type="sibTrans" cxnId="{5AFE63D0-F9D2-46C2-B2D5-61A1F2D40F04}">
      <dgm:prSet/>
      <dgm:spPr/>
      <dgm:t>
        <a:bodyPr/>
        <a:lstStyle/>
        <a:p>
          <a:endParaRPr lang="en-US"/>
        </a:p>
      </dgm:t>
    </dgm:pt>
    <dgm:pt modelId="{85ED2536-83AF-4B65-972B-008883B8272E}" type="pres">
      <dgm:prSet presAssocID="{C5A21727-173B-4386-926E-3BB5C34CE06E}" presName="cycle" presStyleCnt="0">
        <dgm:presLayoutVars>
          <dgm:dir/>
          <dgm:resizeHandles val="exact"/>
        </dgm:presLayoutVars>
      </dgm:prSet>
      <dgm:spPr/>
      <dgm:t>
        <a:bodyPr/>
        <a:lstStyle/>
        <a:p>
          <a:endParaRPr lang="en-US"/>
        </a:p>
      </dgm:t>
    </dgm:pt>
    <dgm:pt modelId="{44ED0A3E-E705-4E95-8174-CDBE2BCDA771}" type="pres">
      <dgm:prSet presAssocID="{3AD3A1F2-38D3-4A2D-B1BE-6A97B46AFCA2}" presName="node" presStyleLbl="node1" presStyleIdx="0" presStyleCnt="5">
        <dgm:presLayoutVars>
          <dgm:bulletEnabled val="1"/>
        </dgm:presLayoutVars>
      </dgm:prSet>
      <dgm:spPr/>
      <dgm:t>
        <a:bodyPr/>
        <a:lstStyle/>
        <a:p>
          <a:endParaRPr lang="en-US"/>
        </a:p>
      </dgm:t>
    </dgm:pt>
    <dgm:pt modelId="{1C4A5931-5A5C-489E-AA94-319EBA59CFA4}" type="pres">
      <dgm:prSet presAssocID="{3AD3A1F2-38D3-4A2D-B1BE-6A97B46AFCA2}" presName="spNode" presStyleCnt="0"/>
      <dgm:spPr/>
    </dgm:pt>
    <dgm:pt modelId="{EE081A35-7583-490F-A499-114DA8C09C8C}" type="pres">
      <dgm:prSet presAssocID="{07045935-35FF-41EB-85BC-4C51351D5751}" presName="sibTrans" presStyleLbl="sibTrans1D1" presStyleIdx="0" presStyleCnt="5"/>
      <dgm:spPr/>
      <dgm:t>
        <a:bodyPr/>
        <a:lstStyle/>
        <a:p>
          <a:endParaRPr lang="en-US"/>
        </a:p>
      </dgm:t>
    </dgm:pt>
    <dgm:pt modelId="{0DE87952-6457-4AF2-AEA4-DC8446C65D2A}" type="pres">
      <dgm:prSet presAssocID="{346BB4E4-880D-4ED4-BF48-C53069EC4C85}" presName="node" presStyleLbl="node1" presStyleIdx="1" presStyleCnt="5">
        <dgm:presLayoutVars>
          <dgm:bulletEnabled val="1"/>
        </dgm:presLayoutVars>
      </dgm:prSet>
      <dgm:spPr/>
      <dgm:t>
        <a:bodyPr/>
        <a:lstStyle/>
        <a:p>
          <a:endParaRPr lang="en-US"/>
        </a:p>
      </dgm:t>
    </dgm:pt>
    <dgm:pt modelId="{36005A5D-F9DF-486C-8440-6CD961A38A72}" type="pres">
      <dgm:prSet presAssocID="{346BB4E4-880D-4ED4-BF48-C53069EC4C85}" presName="spNode" presStyleCnt="0"/>
      <dgm:spPr/>
    </dgm:pt>
    <dgm:pt modelId="{E0413F9F-DD26-42A0-A04E-E29F2F4B392A}" type="pres">
      <dgm:prSet presAssocID="{A0990E34-5C45-44EA-889A-7B9067323EE5}" presName="sibTrans" presStyleLbl="sibTrans1D1" presStyleIdx="1" presStyleCnt="5"/>
      <dgm:spPr/>
      <dgm:t>
        <a:bodyPr/>
        <a:lstStyle/>
        <a:p>
          <a:endParaRPr lang="en-US"/>
        </a:p>
      </dgm:t>
    </dgm:pt>
    <dgm:pt modelId="{2A8FAD32-FEB0-4CE5-A4D8-D8E35DCEB849}" type="pres">
      <dgm:prSet presAssocID="{25F8159A-679B-488C-A5F6-F7B2D939FB33}" presName="node" presStyleLbl="node1" presStyleIdx="2" presStyleCnt="5">
        <dgm:presLayoutVars>
          <dgm:bulletEnabled val="1"/>
        </dgm:presLayoutVars>
      </dgm:prSet>
      <dgm:spPr/>
      <dgm:t>
        <a:bodyPr/>
        <a:lstStyle/>
        <a:p>
          <a:endParaRPr lang="en-US"/>
        </a:p>
      </dgm:t>
    </dgm:pt>
    <dgm:pt modelId="{4B10D0AC-87D9-428D-B865-6F02D34F6925}" type="pres">
      <dgm:prSet presAssocID="{25F8159A-679B-488C-A5F6-F7B2D939FB33}" presName="spNode" presStyleCnt="0"/>
      <dgm:spPr/>
    </dgm:pt>
    <dgm:pt modelId="{269119F4-961D-49BF-A02C-10B6C65A5936}" type="pres">
      <dgm:prSet presAssocID="{21125F81-65E4-47D1-87F5-FF92DD1F2D87}" presName="sibTrans" presStyleLbl="sibTrans1D1" presStyleIdx="2" presStyleCnt="5"/>
      <dgm:spPr/>
      <dgm:t>
        <a:bodyPr/>
        <a:lstStyle/>
        <a:p>
          <a:endParaRPr lang="en-US"/>
        </a:p>
      </dgm:t>
    </dgm:pt>
    <dgm:pt modelId="{4CCD21B0-671E-4212-9D8E-28755BC0FF0E}" type="pres">
      <dgm:prSet presAssocID="{F27EE64D-EAD0-480E-8A29-E349255C3E30}" presName="node" presStyleLbl="node1" presStyleIdx="3" presStyleCnt="5">
        <dgm:presLayoutVars>
          <dgm:bulletEnabled val="1"/>
        </dgm:presLayoutVars>
      </dgm:prSet>
      <dgm:spPr/>
      <dgm:t>
        <a:bodyPr/>
        <a:lstStyle/>
        <a:p>
          <a:endParaRPr lang="en-US"/>
        </a:p>
      </dgm:t>
    </dgm:pt>
    <dgm:pt modelId="{420E3B6E-3C8A-4809-93FD-CE6ECEA2CA9B}" type="pres">
      <dgm:prSet presAssocID="{F27EE64D-EAD0-480E-8A29-E349255C3E30}" presName="spNode" presStyleCnt="0"/>
      <dgm:spPr/>
    </dgm:pt>
    <dgm:pt modelId="{B0EAD713-B453-4877-8769-706F3089B1F4}" type="pres">
      <dgm:prSet presAssocID="{4F12C82E-67D7-43BE-8177-5D1D82D2BC1F}" presName="sibTrans" presStyleLbl="sibTrans1D1" presStyleIdx="3" presStyleCnt="5"/>
      <dgm:spPr/>
      <dgm:t>
        <a:bodyPr/>
        <a:lstStyle/>
        <a:p>
          <a:endParaRPr lang="en-US"/>
        </a:p>
      </dgm:t>
    </dgm:pt>
    <dgm:pt modelId="{7139A4CF-553B-461F-B670-B1EC5946C170}" type="pres">
      <dgm:prSet presAssocID="{56D43E2F-8C36-46AB-8B51-1E573BB73CE1}" presName="node" presStyleLbl="node1" presStyleIdx="4" presStyleCnt="5">
        <dgm:presLayoutVars>
          <dgm:bulletEnabled val="1"/>
        </dgm:presLayoutVars>
      </dgm:prSet>
      <dgm:spPr/>
      <dgm:t>
        <a:bodyPr/>
        <a:lstStyle/>
        <a:p>
          <a:endParaRPr lang="en-US"/>
        </a:p>
      </dgm:t>
    </dgm:pt>
    <dgm:pt modelId="{FD5DD4F8-04E6-4E8F-81FD-46B7B9369C8E}" type="pres">
      <dgm:prSet presAssocID="{56D43E2F-8C36-46AB-8B51-1E573BB73CE1}" presName="spNode" presStyleCnt="0"/>
      <dgm:spPr/>
    </dgm:pt>
    <dgm:pt modelId="{9204B6B9-80CD-43E7-A416-66782402C19B}" type="pres">
      <dgm:prSet presAssocID="{B3D08538-39B1-4DCD-88D1-BA9217851729}" presName="sibTrans" presStyleLbl="sibTrans1D1" presStyleIdx="4" presStyleCnt="5"/>
      <dgm:spPr/>
      <dgm:t>
        <a:bodyPr/>
        <a:lstStyle/>
        <a:p>
          <a:endParaRPr lang="en-US"/>
        </a:p>
      </dgm:t>
    </dgm:pt>
  </dgm:ptLst>
  <dgm:cxnLst>
    <dgm:cxn modelId="{89D921B2-4A92-4A87-840B-4F9E80CD008C}" type="presOf" srcId="{B3D08538-39B1-4DCD-88D1-BA9217851729}" destId="{9204B6B9-80CD-43E7-A416-66782402C19B}" srcOrd="0" destOrd="0" presId="urn:microsoft.com/office/officeart/2005/8/layout/cycle6"/>
    <dgm:cxn modelId="{79A35C78-789A-408C-9756-25C1CEED4752}" type="presOf" srcId="{4F12C82E-67D7-43BE-8177-5D1D82D2BC1F}" destId="{B0EAD713-B453-4877-8769-706F3089B1F4}" srcOrd="0" destOrd="0" presId="urn:microsoft.com/office/officeart/2005/8/layout/cycle6"/>
    <dgm:cxn modelId="{57A143FD-DF32-4113-B21E-1B42702A3F26}" type="presOf" srcId="{21125F81-65E4-47D1-87F5-FF92DD1F2D87}" destId="{269119F4-961D-49BF-A02C-10B6C65A5936}" srcOrd="0" destOrd="0" presId="urn:microsoft.com/office/officeart/2005/8/layout/cycle6"/>
    <dgm:cxn modelId="{94953792-6672-4EE4-B53A-09F803480998}" srcId="{C5A21727-173B-4386-926E-3BB5C34CE06E}" destId="{346BB4E4-880D-4ED4-BF48-C53069EC4C85}" srcOrd="1" destOrd="0" parTransId="{5F045435-AC04-4F82-AF0A-446C63056FC9}" sibTransId="{A0990E34-5C45-44EA-889A-7B9067323EE5}"/>
    <dgm:cxn modelId="{8BDAF286-E0F2-4421-9B9A-03ED33885D68}" type="presOf" srcId="{F27EE64D-EAD0-480E-8A29-E349255C3E30}" destId="{4CCD21B0-671E-4212-9D8E-28755BC0FF0E}" srcOrd="0" destOrd="0" presId="urn:microsoft.com/office/officeart/2005/8/layout/cycle6"/>
    <dgm:cxn modelId="{EA8AC79F-ECA0-488A-AD6A-180F81E81864}" type="presOf" srcId="{346BB4E4-880D-4ED4-BF48-C53069EC4C85}" destId="{0DE87952-6457-4AF2-AEA4-DC8446C65D2A}" srcOrd="0" destOrd="0" presId="urn:microsoft.com/office/officeart/2005/8/layout/cycle6"/>
    <dgm:cxn modelId="{39EE514B-A5B5-49B1-806A-23764297605B}" srcId="{C5A21727-173B-4386-926E-3BB5C34CE06E}" destId="{3AD3A1F2-38D3-4A2D-B1BE-6A97B46AFCA2}" srcOrd="0" destOrd="0" parTransId="{A5ABBD3D-B673-4A6F-9374-CC53F0126EA9}" sibTransId="{07045935-35FF-41EB-85BC-4C51351D5751}"/>
    <dgm:cxn modelId="{F9569CB7-DB9C-45E1-8A14-8C628023F6A6}" type="presOf" srcId="{A0990E34-5C45-44EA-889A-7B9067323EE5}" destId="{E0413F9F-DD26-42A0-A04E-E29F2F4B392A}" srcOrd="0" destOrd="0" presId="urn:microsoft.com/office/officeart/2005/8/layout/cycle6"/>
    <dgm:cxn modelId="{A28BCE01-BD40-41D8-A400-826E79C76905}" type="presOf" srcId="{25F8159A-679B-488C-A5F6-F7B2D939FB33}" destId="{2A8FAD32-FEB0-4CE5-A4D8-D8E35DCEB849}" srcOrd="0" destOrd="0" presId="urn:microsoft.com/office/officeart/2005/8/layout/cycle6"/>
    <dgm:cxn modelId="{6244E0A6-DBA6-40A9-87DE-7D8C9FB4C7BC}" type="presOf" srcId="{C5A21727-173B-4386-926E-3BB5C34CE06E}" destId="{85ED2536-83AF-4B65-972B-008883B8272E}" srcOrd="0" destOrd="0" presId="urn:microsoft.com/office/officeart/2005/8/layout/cycle6"/>
    <dgm:cxn modelId="{566852BD-D5F9-432D-ABA3-5E12BFDA1A4B}" type="presOf" srcId="{3AD3A1F2-38D3-4A2D-B1BE-6A97B46AFCA2}" destId="{44ED0A3E-E705-4E95-8174-CDBE2BCDA771}" srcOrd="0" destOrd="0" presId="urn:microsoft.com/office/officeart/2005/8/layout/cycle6"/>
    <dgm:cxn modelId="{5AFE63D0-F9D2-46C2-B2D5-61A1F2D40F04}" srcId="{C5A21727-173B-4386-926E-3BB5C34CE06E}" destId="{56D43E2F-8C36-46AB-8B51-1E573BB73CE1}" srcOrd="4" destOrd="0" parTransId="{7A18CDCB-AD54-4D91-9569-524D1C1F7184}" sibTransId="{B3D08538-39B1-4DCD-88D1-BA9217851729}"/>
    <dgm:cxn modelId="{DBB1D734-D40E-4648-8D40-48D3852EAC1A}" srcId="{C5A21727-173B-4386-926E-3BB5C34CE06E}" destId="{F27EE64D-EAD0-480E-8A29-E349255C3E30}" srcOrd="3" destOrd="0" parTransId="{4E9FDEB8-5250-4EF7-B384-04E0D7DCB15E}" sibTransId="{4F12C82E-67D7-43BE-8177-5D1D82D2BC1F}"/>
    <dgm:cxn modelId="{3DABE24F-7D4B-46AD-864F-2E46A74A0CFC}" type="presOf" srcId="{07045935-35FF-41EB-85BC-4C51351D5751}" destId="{EE081A35-7583-490F-A499-114DA8C09C8C}" srcOrd="0" destOrd="0" presId="urn:microsoft.com/office/officeart/2005/8/layout/cycle6"/>
    <dgm:cxn modelId="{27306434-FC51-4EFF-8116-780B45063A6A}" type="presOf" srcId="{56D43E2F-8C36-46AB-8B51-1E573BB73CE1}" destId="{7139A4CF-553B-461F-B670-B1EC5946C170}" srcOrd="0" destOrd="0" presId="urn:microsoft.com/office/officeart/2005/8/layout/cycle6"/>
    <dgm:cxn modelId="{8A76222A-EFDC-4F48-BF66-8D135908A5BC}" srcId="{C5A21727-173B-4386-926E-3BB5C34CE06E}" destId="{25F8159A-679B-488C-A5F6-F7B2D939FB33}" srcOrd="2" destOrd="0" parTransId="{3DD9C588-ABA4-4A85-82CB-4683934A57D0}" sibTransId="{21125F81-65E4-47D1-87F5-FF92DD1F2D87}"/>
    <dgm:cxn modelId="{A9ED9C1B-7702-42AF-BE0C-194693BD0E69}" type="presParOf" srcId="{85ED2536-83AF-4B65-972B-008883B8272E}" destId="{44ED0A3E-E705-4E95-8174-CDBE2BCDA771}" srcOrd="0" destOrd="0" presId="urn:microsoft.com/office/officeart/2005/8/layout/cycle6"/>
    <dgm:cxn modelId="{8BC43385-F28C-4430-9C1E-2CBD03B3DA2F}" type="presParOf" srcId="{85ED2536-83AF-4B65-972B-008883B8272E}" destId="{1C4A5931-5A5C-489E-AA94-319EBA59CFA4}" srcOrd="1" destOrd="0" presId="urn:microsoft.com/office/officeart/2005/8/layout/cycle6"/>
    <dgm:cxn modelId="{10C789ED-79DE-4E8F-94D8-E61702C44533}" type="presParOf" srcId="{85ED2536-83AF-4B65-972B-008883B8272E}" destId="{EE081A35-7583-490F-A499-114DA8C09C8C}" srcOrd="2" destOrd="0" presId="urn:microsoft.com/office/officeart/2005/8/layout/cycle6"/>
    <dgm:cxn modelId="{9DC29458-3FC9-4710-BBB0-0AD19E2088C2}" type="presParOf" srcId="{85ED2536-83AF-4B65-972B-008883B8272E}" destId="{0DE87952-6457-4AF2-AEA4-DC8446C65D2A}" srcOrd="3" destOrd="0" presId="urn:microsoft.com/office/officeart/2005/8/layout/cycle6"/>
    <dgm:cxn modelId="{FCB3862B-1023-4E99-849C-4C42D64960B5}" type="presParOf" srcId="{85ED2536-83AF-4B65-972B-008883B8272E}" destId="{36005A5D-F9DF-486C-8440-6CD961A38A72}" srcOrd="4" destOrd="0" presId="urn:microsoft.com/office/officeart/2005/8/layout/cycle6"/>
    <dgm:cxn modelId="{D9323FD8-D067-4E33-A592-5AC4B705D777}" type="presParOf" srcId="{85ED2536-83AF-4B65-972B-008883B8272E}" destId="{E0413F9F-DD26-42A0-A04E-E29F2F4B392A}" srcOrd="5" destOrd="0" presId="urn:microsoft.com/office/officeart/2005/8/layout/cycle6"/>
    <dgm:cxn modelId="{526A9E8D-4FCE-44D5-BD76-782A01160D69}" type="presParOf" srcId="{85ED2536-83AF-4B65-972B-008883B8272E}" destId="{2A8FAD32-FEB0-4CE5-A4D8-D8E35DCEB849}" srcOrd="6" destOrd="0" presId="urn:microsoft.com/office/officeart/2005/8/layout/cycle6"/>
    <dgm:cxn modelId="{A16D7F14-FC64-4E59-90F8-064173F89C73}" type="presParOf" srcId="{85ED2536-83AF-4B65-972B-008883B8272E}" destId="{4B10D0AC-87D9-428D-B865-6F02D34F6925}" srcOrd="7" destOrd="0" presId="urn:microsoft.com/office/officeart/2005/8/layout/cycle6"/>
    <dgm:cxn modelId="{527A86B6-C9A3-4E26-80A1-6303E6B00CDF}" type="presParOf" srcId="{85ED2536-83AF-4B65-972B-008883B8272E}" destId="{269119F4-961D-49BF-A02C-10B6C65A5936}" srcOrd="8" destOrd="0" presId="urn:microsoft.com/office/officeart/2005/8/layout/cycle6"/>
    <dgm:cxn modelId="{71A1F3AF-F1BB-45B3-BE50-688FDF9178E9}" type="presParOf" srcId="{85ED2536-83AF-4B65-972B-008883B8272E}" destId="{4CCD21B0-671E-4212-9D8E-28755BC0FF0E}" srcOrd="9" destOrd="0" presId="urn:microsoft.com/office/officeart/2005/8/layout/cycle6"/>
    <dgm:cxn modelId="{7D83852D-A182-4E19-832C-D27BF52BAE35}" type="presParOf" srcId="{85ED2536-83AF-4B65-972B-008883B8272E}" destId="{420E3B6E-3C8A-4809-93FD-CE6ECEA2CA9B}" srcOrd="10" destOrd="0" presId="urn:microsoft.com/office/officeart/2005/8/layout/cycle6"/>
    <dgm:cxn modelId="{1F3F7FC9-5AE8-48D7-8523-F3778E5FCA4A}" type="presParOf" srcId="{85ED2536-83AF-4B65-972B-008883B8272E}" destId="{B0EAD713-B453-4877-8769-706F3089B1F4}" srcOrd="11" destOrd="0" presId="urn:microsoft.com/office/officeart/2005/8/layout/cycle6"/>
    <dgm:cxn modelId="{F293AB96-F86A-4435-9220-8B050BDCE2B4}" type="presParOf" srcId="{85ED2536-83AF-4B65-972B-008883B8272E}" destId="{7139A4CF-553B-461F-B670-B1EC5946C170}" srcOrd="12" destOrd="0" presId="urn:microsoft.com/office/officeart/2005/8/layout/cycle6"/>
    <dgm:cxn modelId="{1F142B78-8090-4052-8754-57B97A63E243}" type="presParOf" srcId="{85ED2536-83AF-4B65-972B-008883B8272E}" destId="{FD5DD4F8-04E6-4E8F-81FD-46B7B9369C8E}" srcOrd="13" destOrd="0" presId="urn:microsoft.com/office/officeart/2005/8/layout/cycle6"/>
    <dgm:cxn modelId="{0462173C-D60C-4967-BE1C-B602FF95DA8F}" type="presParOf" srcId="{85ED2536-83AF-4B65-972B-008883B8272E}" destId="{9204B6B9-80CD-43E7-A416-66782402C19B}" srcOrd="14" destOrd="0" presId="urn:microsoft.com/office/officeart/2005/8/layout/cycle6"/>
  </dgm:cxnLst>
  <dgm:bg/>
  <dgm:whole/>
  <dgm:extLst>
    <a:ext uri="http://schemas.microsoft.com/office/drawing/2008/diagram">
      <dsp:dataModelExt xmlns:dsp="http://schemas.microsoft.com/office/drawing/2008/diagram" xmlns="" relId="rId12"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AB7B204-79E0-4A0C-8CF1-0B545494BA78}">
      <dsp:nvSpPr>
        <dsp:cNvPr id="0" name=""/>
        <dsp:cNvSpPr/>
      </dsp:nvSpPr>
      <dsp:spPr>
        <a:xfrm>
          <a:off x="4464" y="1738651"/>
          <a:ext cx="1384101" cy="83046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GB" sz="1500" kern="1200" dirty="0" smtClean="0">
              <a:latin typeface="Source Sans Pro" pitchFamily="34" charset="0"/>
              <a:ea typeface="Source Sans Pro" pitchFamily="34" charset="0"/>
            </a:rPr>
            <a:t>Pre-contemplation</a:t>
          </a:r>
          <a:endParaRPr lang="en-US" sz="1500" kern="1200" dirty="0">
            <a:latin typeface="Source Sans Pro" pitchFamily="34" charset="0"/>
            <a:ea typeface="Source Sans Pro" pitchFamily="34" charset="0"/>
          </a:endParaRPr>
        </a:p>
      </dsp:txBody>
      <dsp:txXfrm>
        <a:off x="4464" y="1738651"/>
        <a:ext cx="1384101" cy="830460"/>
      </dsp:txXfrm>
    </dsp:sp>
    <dsp:sp modelId="{45CF740F-D548-492A-AC64-E3B04B6D7EB2}">
      <dsp:nvSpPr>
        <dsp:cNvPr id="0" name=""/>
        <dsp:cNvSpPr/>
      </dsp:nvSpPr>
      <dsp:spPr>
        <a:xfrm>
          <a:off x="1526976" y="1982253"/>
          <a:ext cx="293429" cy="343257"/>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1526976" y="1982253"/>
        <a:ext cx="293429" cy="343257"/>
      </dsp:txXfrm>
    </dsp:sp>
    <dsp:sp modelId="{C1239A45-1F96-4259-A3D5-511BC85EA4E0}">
      <dsp:nvSpPr>
        <dsp:cNvPr id="0" name=""/>
        <dsp:cNvSpPr/>
      </dsp:nvSpPr>
      <dsp:spPr>
        <a:xfrm>
          <a:off x="1942207" y="1738651"/>
          <a:ext cx="1384101" cy="83046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GB" sz="1500" kern="1200" dirty="0" smtClean="0">
              <a:latin typeface="Source Sans Pro" pitchFamily="34" charset="0"/>
              <a:ea typeface="Source Sans Pro" pitchFamily="34" charset="0"/>
            </a:rPr>
            <a:t>Contemplation</a:t>
          </a:r>
          <a:endParaRPr lang="en-US" sz="1500" kern="1200" dirty="0">
            <a:latin typeface="Source Sans Pro" pitchFamily="34" charset="0"/>
            <a:ea typeface="Source Sans Pro" pitchFamily="34" charset="0"/>
          </a:endParaRPr>
        </a:p>
      </dsp:txBody>
      <dsp:txXfrm>
        <a:off x="1942207" y="1738651"/>
        <a:ext cx="1384101" cy="830460"/>
      </dsp:txXfrm>
    </dsp:sp>
    <dsp:sp modelId="{552D8A98-A070-4A47-A719-8392D7AA264F}">
      <dsp:nvSpPr>
        <dsp:cNvPr id="0" name=""/>
        <dsp:cNvSpPr/>
      </dsp:nvSpPr>
      <dsp:spPr>
        <a:xfrm>
          <a:off x="3464718" y="1982253"/>
          <a:ext cx="293429" cy="343257"/>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3464718" y="1982253"/>
        <a:ext cx="293429" cy="343257"/>
      </dsp:txXfrm>
    </dsp:sp>
    <dsp:sp modelId="{F6A45E6F-0D8E-40B8-A56C-1E08438F0BE4}">
      <dsp:nvSpPr>
        <dsp:cNvPr id="0" name=""/>
        <dsp:cNvSpPr/>
      </dsp:nvSpPr>
      <dsp:spPr>
        <a:xfrm>
          <a:off x="3879949" y="1738651"/>
          <a:ext cx="1384101" cy="83046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GB" sz="1500" kern="1200" dirty="0" smtClean="0">
              <a:latin typeface="Source Sans Pro" pitchFamily="34" charset="0"/>
              <a:ea typeface="Source Sans Pro" pitchFamily="34" charset="0"/>
            </a:rPr>
            <a:t>Preparation</a:t>
          </a:r>
          <a:endParaRPr lang="en-US" sz="1500" kern="1200" dirty="0">
            <a:latin typeface="Source Sans Pro" pitchFamily="34" charset="0"/>
            <a:ea typeface="Source Sans Pro" pitchFamily="34" charset="0"/>
          </a:endParaRPr>
        </a:p>
      </dsp:txBody>
      <dsp:txXfrm>
        <a:off x="3879949" y="1738651"/>
        <a:ext cx="1384101" cy="830460"/>
      </dsp:txXfrm>
    </dsp:sp>
    <dsp:sp modelId="{8DE1910D-3E56-4B5E-BA0D-7F81D71192A1}">
      <dsp:nvSpPr>
        <dsp:cNvPr id="0" name=""/>
        <dsp:cNvSpPr/>
      </dsp:nvSpPr>
      <dsp:spPr>
        <a:xfrm>
          <a:off x="5402460" y="1982253"/>
          <a:ext cx="293429" cy="343257"/>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5402460" y="1982253"/>
        <a:ext cx="293429" cy="343257"/>
      </dsp:txXfrm>
    </dsp:sp>
    <dsp:sp modelId="{6D03231F-DF07-4FEF-B5D1-BE72745E557D}">
      <dsp:nvSpPr>
        <dsp:cNvPr id="0" name=""/>
        <dsp:cNvSpPr/>
      </dsp:nvSpPr>
      <dsp:spPr>
        <a:xfrm>
          <a:off x="5817691" y="1738651"/>
          <a:ext cx="1384101" cy="83046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GB" sz="1500" kern="1200" dirty="0" smtClean="0">
              <a:latin typeface="Source Sans Pro" pitchFamily="34" charset="0"/>
              <a:ea typeface="Source Sans Pro" pitchFamily="34" charset="0"/>
            </a:rPr>
            <a:t>Action</a:t>
          </a:r>
          <a:endParaRPr lang="en-US" sz="1500" kern="1200" dirty="0">
            <a:latin typeface="Source Sans Pro" pitchFamily="34" charset="0"/>
            <a:ea typeface="Source Sans Pro" pitchFamily="34" charset="0"/>
          </a:endParaRPr>
        </a:p>
      </dsp:txBody>
      <dsp:txXfrm>
        <a:off x="5817691" y="1738651"/>
        <a:ext cx="1384101" cy="830460"/>
      </dsp:txXfrm>
    </dsp:sp>
    <dsp:sp modelId="{DCD7B532-7125-4D73-B703-048B86DF591A}">
      <dsp:nvSpPr>
        <dsp:cNvPr id="0" name=""/>
        <dsp:cNvSpPr/>
      </dsp:nvSpPr>
      <dsp:spPr>
        <a:xfrm>
          <a:off x="7340203" y="1982253"/>
          <a:ext cx="293429" cy="343257"/>
        </a:xfrm>
        <a:prstGeom prst="rightArrow">
          <a:avLst>
            <a:gd name="adj1" fmla="val 60000"/>
            <a:gd name="adj2" fmla="val 50000"/>
          </a:avLst>
        </a:prstGeom>
        <a:solidFill>
          <a:schemeClr val="accent2"/>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dirty="0"/>
        </a:p>
      </dsp:txBody>
      <dsp:txXfrm>
        <a:off x="7340203" y="1982253"/>
        <a:ext cx="293429" cy="343257"/>
      </dsp:txXfrm>
    </dsp:sp>
    <dsp:sp modelId="{79E4F16E-EB92-4B48-A182-6CE0B6C92D2C}">
      <dsp:nvSpPr>
        <dsp:cNvPr id="0" name=""/>
        <dsp:cNvSpPr/>
      </dsp:nvSpPr>
      <dsp:spPr>
        <a:xfrm>
          <a:off x="7755433" y="1738651"/>
          <a:ext cx="1384101" cy="83046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GB" sz="1500" kern="1200" dirty="0" smtClean="0">
              <a:latin typeface="Source Sans Pro" pitchFamily="34" charset="0"/>
              <a:ea typeface="Source Sans Pro" pitchFamily="34" charset="0"/>
            </a:rPr>
            <a:t>Maintenance &amp; Relapse</a:t>
          </a:r>
          <a:endParaRPr lang="en-US" sz="1500" kern="1200" dirty="0">
            <a:latin typeface="Source Sans Pro" pitchFamily="34" charset="0"/>
            <a:ea typeface="Source Sans Pro" pitchFamily="34" charset="0"/>
          </a:endParaRPr>
        </a:p>
      </dsp:txBody>
      <dsp:txXfrm>
        <a:off x="7755433" y="1738651"/>
        <a:ext cx="1384101" cy="83046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9623168B-57EF-423D-A6ED-4246CA917B14}">
      <dsp:nvSpPr>
        <dsp:cNvPr id="0" name=""/>
        <dsp:cNvSpPr/>
      </dsp:nvSpPr>
      <dsp:spPr>
        <a:xfrm>
          <a:off x="5639947" y="0"/>
          <a:ext cx="2164891" cy="6086900"/>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txBody>
        <a:bodyPr spcFirstLastPara="0" vert="horz" wrap="square" lIns="455168" tIns="455168" rIns="455168" bIns="455168" numCol="1" spcCol="1270" anchor="ctr" anchorCtr="0">
          <a:noAutofit/>
        </a:bodyPr>
        <a:lstStyle/>
        <a:p>
          <a:pPr lvl="0" algn="ctr" defTabSz="2844800">
            <a:lnSpc>
              <a:spcPct val="90000"/>
            </a:lnSpc>
            <a:spcBef>
              <a:spcPct val="0"/>
            </a:spcBef>
            <a:spcAft>
              <a:spcPct val="35000"/>
            </a:spcAft>
          </a:pPr>
          <a:r>
            <a:rPr lang="en-GB" sz="6400" kern="1200" dirty="0" smtClean="0"/>
            <a:t>   </a:t>
          </a:r>
          <a:endParaRPr lang="en-US" sz="6400" kern="1200" dirty="0"/>
        </a:p>
      </dsp:txBody>
      <dsp:txXfrm>
        <a:off x="5639947" y="0"/>
        <a:ext cx="2164891" cy="1826070"/>
      </dsp:txXfrm>
    </dsp:sp>
    <dsp:sp modelId="{39A224EE-8BE8-4BF1-8961-EA40748F6094}">
      <dsp:nvSpPr>
        <dsp:cNvPr id="0" name=""/>
        <dsp:cNvSpPr/>
      </dsp:nvSpPr>
      <dsp:spPr>
        <a:xfrm>
          <a:off x="3114240" y="0"/>
          <a:ext cx="2164891" cy="6086900"/>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txBody>
        <a:bodyPr spcFirstLastPara="0" vert="horz" wrap="square" lIns="455168" tIns="455168" rIns="455168" bIns="455168" numCol="1" spcCol="1270" anchor="ctr" anchorCtr="0">
          <a:noAutofit/>
        </a:bodyPr>
        <a:lstStyle/>
        <a:p>
          <a:pPr lvl="0" algn="ctr" defTabSz="2844800">
            <a:lnSpc>
              <a:spcPct val="90000"/>
            </a:lnSpc>
            <a:spcBef>
              <a:spcPct val="0"/>
            </a:spcBef>
            <a:spcAft>
              <a:spcPct val="35000"/>
            </a:spcAft>
          </a:pPr>
          <a:r>
            <a:rPr lang="en-GB" sz="6400" kern="1200" dirty="0" smtClean="0"/>
            <a:t>   </a:t>
          </a:r>
          <a:endParaRPr lang="en-US" sz="6400" kern="1200" dirty="0"/>
        </a:p>
      </dsp:txBody>
      <dsp:txXfrm>
        <a:off x="3114240" y="0"/>
        <a:ext cx="2164891" cy="1826070"/>
      </dsp:txXfrm>
    </dsp:sp>
    <dsp:sp modelId="{572EBA61-72C9-4CD8-80C0-A326AC2BBFED}">
      <dsp:nvSpPr>
        <dsp:cNvPr id="0" name=""/>
        <dsp:cNvSpPr/>
      </dsp:nvSpPr>
      <dsp:spPr>
        <a:xfrm>
          <a:off x="588533" y="0"/>
          <a:ext cx="2164891" cy="6086900"/>
        </a:xfrm>
        <a:prstGeom prst="roundRect">
          <a:avLst>
            <a:gd name="adj" fmla="val 10000"/>
          </a:avLst>
        </a:prstGeom>
        <a:solidFill>
          <a:schemeClr val="accent2"/>
        </a:solidFill>
        <a:ln>
          <a:noFill/>
        </a:ln>
        <a:effectLst/>
      </dsp:spPr>
      <dsp:style>
        <a:lnRef idx="0">
          <a:scrgbClr r="0" g="0" b="0"/>
        </a:lnRef>
        <a:fillRef idx="1">
          <a:scrgbClr r="0" g="0" b="0"/>
        </a:fillRef>
        <a:effectRef idx="0">
          <a:scrgbClr r="0" g="0" b="0"/>
        </a:effectRef>
        <a:fontRef idx="minor"/>
      </dsp:style>
      <dsp:txBody>
        <a:bodyPr spcFirstLastPara="0" vert="horz" wrap="square" lIns="455168" tIns="455168" rIns="455168" bIns="455168" numCol="1" spcCol="1270" anchor="ctr" anchorCtr="0">
          <a:noAutofit/>
        </a:bodyPr>
        <a:lstStyle/>
        <a:p>
          <a:pPr lvl="0" algn="ctr" defTabSz="2844800">
            <a:lnSpc>
              <a:spcPct val="90000"/>
            </a:lnSpc>
            <a:spcBef>
              <a:spcPct val="0"/>
            </a:spcBef>
            <a:spcAft>
              <a:spcPct val="35000"/>
            </a:spcAft>
          </a:pPr>
          <a:r>
            <a:rPr lang="en-GB" sz="6400" kern="1200" dirty="0" smtClean="0"/>
            <a:t>   </a:t>
          </a:r>
          <a:endParaRPr lang="en-US" sz="6400" kern="1200" dirty="0"/>
        </a:p>
      </dsp:txBody>
      <dsp:txXfrm>
        <a:off x="588533" y="0"/>
        <a:ext cx="2164891" cy="1826070"/>
      </dsp:txXfrm>
    </dsp:sp>
    <dsp:sp modelId="{95CE794E-114D-4CB9-9CA1-A74173340EE1}">
      <dsp:nvSpPr>
        <dsp:cNvPr id="0" name=""/>
        <dsp:cNvSpPr/>
      </dsp:nvSpPr>
      <dsp:spPr>
        <a:xfrm>
          <a:off x="809875" y="2482980"/>
          <a:ext cx="1804076" cy="902038"/>
        </a:xfrm>
        <a:prstGeom prst="roundRect">
          <a:avLst>
            <a:gd name="adj" fmla="val 10000"/>
          </a:avLst>
        </a:prstGeom>
        <a:solidFill>
          <a:schemeClr val="accent5">
            <a:lumMod val="40000"/>
            <a:lumOff val="6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GB" sz="2900" kern="1200" dirty="0" smtClean="0"/>
            <a:t>Goal(s)</a:t>
          </a:r>
          <a:endParaRPr lang="en-US" sz="2900" kern="1200" dirty="0"/>
        </a:p>
      </dsp:txBody>
      <dsp:txXfrm>
        <a:off x="809875" y="2482980"/>
        <a:ext cx="1804076" cy="902038"/>
      </dsp:txXfrm>
    </dsp:sp>
    <dsp:sp modelId="{2079C257-E510-44C9-967B-9270FC4F0061}">
      <dsp:nvSpPr>
        <dsp:cNvPr id="0" name=""/>
        <dsp:cNvSpPr/>
      </dsp:nvSpPr>
      <dsp:spPr>
        <a:xfrm rot="18198155">
          <a:off x="2312016" y="2361046"/>
          <a:ext cx="1339141" cy="26674"/>
        </a:xfrm>
        <a:custGeom>
          <a:avLst/>
          <a:gdLst/>
          <a:ahLst/>
          <a:cxnLst/>
          <a:rect l="0" t="0" r="0" b="0"/>
          <a:pathLst>
            <a:path>
              <a:moveTo>
                <a:pt x="0" y="13337"/>
              </a:moveTo>
              <a:lnTo>
                <a:pt x="1339141" y="1333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8198155">
        <a:off x="2948108" y="2340905"/>
        <a:ext cx="66957" cy="66957"/>
      </dsp:txXfrm>
    </dsp:sp>
    <dsp:sp modelId="{64978293-43EC-45F5-BB50-F64D5503B7E3}">
      <dsp:nvSpPr>
        <dsp:cNvPr id="0" name=""/>
        <dsp:cNvSpPr/>
      </dsp:nvSpPr>
      <dsp:spPr>
        <a:xfrm>
          <a:off x="3349221" y="1363748"/>
          <a:ext cx="1804076" cy="902038"/>
        </a:xfrm>
        <a:prstGeom prst="roundRect">
          <a:avLst>
            <a:gd name="adj" fmla="val 10000"/>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GB" sz="2900" kern="1200" dirty="0" smtClean="0"/>
            <a:t>Focus area</a:t>
          </a:r>
          <a:endParaRPr lang="en-US" sz="2900" kern="1200" dirty="0"/>
        </a:p>
      </dsp:txBody>
      <dsp:txXfrm>
        <a:off x="3349221" y="1363748"/>
        <a:ext cx="1804076" cy="902038"/>
      </dsp:txXfrm>
    </dsp:sp>
    <dsp:sp modelId="{29F6A1F4-B706-4541-8827-9B47D53D9413}">
      <dsp:nvSpPr>
        <dsp:cNvPr id="0" name=""/>
        <dsp:cNvSpPr/>
      </dsp:nvSpPr>
      <dsp:spPr>
        <a:xfrm rot="19200385">
          <a:off x="5051474" y="1521622"/>
          <a:ext cx="870723" cy="26674"/>
        </a:xfrm>
        <a:custGeom>
          <a:avLst/>
          <a:gdLst/>
          <a:ahLst/>
          <a:cxnLst/>
          <a:rect l="0" t="0" r="0" b="0"/>
          <a:pathLst>
            <a:path>
              <a:moveTo>
                <a:pt x="0" y="13337"/>
              </a:moveTo>
              <a:lnTo>
                <a:pt x="870723" y="133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9200385">
        <a:off x="5465067" y="1513192"/>
        <a:ext cx="43536" cy="43536"/>
      </dsp:txXfrm>
    </dsp:sp>
    <dsp:sp modelId="{863D13C7-094A-466E-AE68-70881A1F1370}">
      <dsp:nvSpPr>
        <dsp:cNvPr id="0" name=""/>
        <dsp:cNvSpPr/>
      </dsp:nvSpPr>
      <dsp:spPr>
        <a:xfrm>
          <a:off x="5820373" y="804133"/>
          <a:ext cx="1804076" cy="902038"/>
        </a:xfrm>
        <a:prstGeom prst="roundRect">
          <a:avLst>
            <a:gd name="adj" fmla="val 10000"/>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GB" sz="2900" kern="1200" dirty="0" smtClean="0"/>
            <a:t>Action step</a:t>
          </a:r>
          <a:endParaRPr lang="en-US" sz="2900" kern="1200" dirty="0"/>
        </a:p>
      </dsp:txBody>
      <dsp:txXfrm>
        <a:off x="5820373" y="804133"/>
        <a:ext cx="1804076" cy="902038"/>
      </dsp:txXfrm>
    </dsp:sp>
    <dsp:sp modelId="{C62933FB-C70F-4879-98AD-CB56B6B733F4}">
      <dsp:nvSpPr>
        <dsp:cNvPr id="0" name=""/>
        <dsp:cNvSpPr/>
      </dsp:nvSpPr>
      <dsp:spPr>
        <a:xfrm rot="2451403">
          <a:off x="5041457" y="2101705"/>
          <a:ext cx="918034" cy="26674"/>
        </a:xfrm>
        <a:custGeom>
          <a:avLst/>
          <a:gdLst/>
          <a:ahLst/>
          <a:cxnLst/>
          <a:rect l="0" t="0" r="0" b="0"/>
          <a:pathLst>
            <a:path>
              <a:moveTo>
                <a:pt x="0" y="13337"/>
              </a:moveTo>
              <a:lnTo>
                <a:pt x="918034" y="133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2451403">
        <a:off x="5477523" y="2092092"/>
        <a:ext cx="45901" cy="45901"/>
      </dsp:txXfrm>
    </dsp:sp>
    <dsp:sp modelId="{3607A319-3881-45BE-9B82-C99DAF2FF757}">
      <dsp:nvSpPr>
        <dsp:cNvPr id="0" name=""/>
        <dsp:cNvSpPr/>
      </dsp:nvSpPr>
      <dsp:spPr>
        <a:xfrm>
          <a:off x="5847651" y="1964299"/>
          <a:ext cx="1804076" cy="902038"/>
        </a:xfrm>
        <a:prstGeom prst="roundRect">
          <a:avLst>
            <a:gd name="adj" fmla="val 10000"/>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GB" sz="2900" kern="1200" dirty="0" smtClean="0"/>
            <a:t>Action step</a:t>
          </a:r>
          <a:endParaRPr lang="en-US" sz="2900" kern="1200" dirty="0"/>
        </a:p>
      </dsp:txBody>
      <dsp:txXfrm>
        <a:off x="5847651" y="1964299"/>
        <a:ext cx="1804076" cy="902038"/>
      </dsp:txXfrm>
    </dsp:sp>
    <dsp:sp modelId="{70484E70-9757-49EA-832B-409EAB69FC13}">
      <dsp:nvSpPr>
        <dsp:cNvPr id="0" name=""/>
        <dsp:cNvSpPr/>
      </dsp:nvSpPr>
      <dsp:spPr>
        <a:xfrm rot="3721342">
          <a:off x="2236534" y="3548512"/>
          <a:ext cx="1421873" cy="26674"/>
        </a:xfrm>
        <a:custGeom>
          <a:avLst/>
          <a:gdLst/>
          <a:ahLst/>
          <a:cxnLst/>
          <a:rect l="0" t="0" r="0" b="0"/>
          <a:pathLst>
            <a:path>
              <a:moveTo>
                <a:pt x="0" y="13337"/>
              </a:moveTo>
              <a:lnTo>
                <a:pt x="1421873" y="13337"/>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3721342">
        <a:off x="2911924" y="3526302"/>
        <a:ext cx="71093" cy="71093"/>
      </dsp:txXfrm>
    </dsp:sp>
    <dsp:sp modelId="{CAC80BB9-8EA0-4232-A5EE-42E313E75001}">
      <dsp:nvSpPr>
        <dsp:cNvPr id="0" name=""/>
        <dsp:cNvSpPr/>
      </dsp:nvSpPr>
      <dsp:spPr>
        <a:xfrm>
          <a:off x="3280991" y="3738680"/>
          <a:ext cx="1804076" cy="902038"/>
        </a:xfrm>
        <a:prstGeom prst="roundRect">
          <a:avLst>
            <a:gd name="adj" fmla="val 10000"/>
          </a:avLst>
        </a:prstGeom>
        <a:solidFill>
          <a:schemeClr val="accent5">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dirty="0" smtClean="0"/>
            <a:t>Focus area</a:t>
          </a:r>
          <a:endParaRPr lang="en-US" sz="2900" kern="1200" dirty="0"/>
        </a:p>
      </dsp:txBody>
      <dsp:txXfrm>
        <a:off x="3280991" y="3738680"/>
        <a:ext cx="1804076" cy="902038"/>
      </dsp:txXfrm>
    </dsp:sp>
    <dsp:sp modelId="{5858BC4B-90E5-4968-8AD4-F03C574A7EB6}">
      <dsp:nvSpPr>
        <dsp:cNvPr id="0" name=""/>
        <dsp:cNvSpPr/>
      </dsp:nvSpPr>
      <dsp:spPr>
        <a:xfrm rot="19658587">
          <a:off x="5018033" y="3945305"/>
          <a:ext cx="863456" cy="26674"/>
        </a:xfrm>
        <a:custGeom>
          <a:avLst/>
          <a:gdLst/>
          <a:ahLst/>
          <a:cxnLst/>
          <a:rect l="0" t="0" r="0" b="0"/>
          <a:pathLst>
            <a:path>
              <a:moveTo>
                <a:pt x="0" y="13337"/>
              </a:moveTo>
              <a:lnTo>
                <a:pt x="863456" y="133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19658587">
        <a:off x="5428175" y="3937056"/>
        <a:ext cx="43172" cy="43172"/>
      </dsp:txXfrm>
    </dsp:sp>
    <dsp:sp modelId="{BF48EC0E-3616-4CE7-B786-029FAF75C7D0}">
      <dsp:nvSpPr>
        <dsp:cNvPr id="0" name=""/>
        <dsp:cNvSpPr/>
      </dsp:nvSpPr>
      <dsp:spPr>
        <a:xfrm>
          <a:off x="5814456" y="3276566"/>
          <a:ext cx="1804076" cy="902038"/>
        </a:xfrm>
        <a:prstGeom prst="roundRect">
          <a:avLst>
            <a:gd name="adj" fmla="val 10000"/>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GB" sz="2900" kern="1200" dirty="0" smtClean="0"/>
            <a:t>Action step</a:t>
          </a:r>
          <a:endParaRPr lang="en-US" sz="2900" kern="1200" dirty="0"/>
        </a:p>
      </dsp:txBody>
      <dsp:txXfrm>
        <a:off x="5814456" y="3276566"/>
        <a:ext cx="1804076" cy="902038"/>
      </dsp:txXfrm>
    </dsp:sp>
    <dsp:sp modelId="{0C2FEB91-C80B-4B33-80C3-3C6D9A0DB3BC}">
      <dsp:nvSpPr>
        <dsp:cNvPr id="0" name=""/>
        <dsp:cNvSpPr/>
      </dsp:nvSpPr>
      <dsp:spPr>
        <a:xfrm rot="2571928">
          <a:off x="4951119" y="4517585"/>
          <a:ext cx="1003185" cy="26674"/>
        </a:xfrm>
        <a:custGeom>
          <a:avLst/>
          <a:gdLst/>
          <a:ahLst/>
          <a:cxnLst/>
          <a:rect l="0" t="0" r="0" b="0"/>
          <a:pathLst>
            <a:path>
              <a:moveTo>
                <a:pt x="0" y="13337"/>
              </a:moveTo>
              <a:lnTo>
                <a:pt x="1003185" y="13337"/>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rot="2571928">
        <a:off x="5427632" y="4505843"/>
        <a:ext cx="50159" cy="50159"/>
      </dsp:txXfrm>
    </dsp:sp>
    <dsp:sp modelId="{E266ECE2-5860-4913-9385-A5F29E667FCA}">
      <dsp:nvSpPr>
        <dsp:cNvPr id="0" name=""/>
        <dsp:cNvSpPr/>
      </dsp:nvSpPr>
      <dsp:spPr>
        <a:xfrm>
          <a:off x="5820355" y="4421126"/>
          <a:ext cx="1804076" cy="902038"/>
        </a:xfrm>
        <a:prstGeom prst="roundRect">
          <a:avLst>
            <a:gd name="adj" fmla="val 10000"/>
          </a:avLst>
        </a:prstGeom>
        <a:solidFill>
          <a:schemeClr val="accent3">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415" tIns="18415" rIns="18415" bIns="18415" numCol="1" spcCol="1270" anchor="ctr" anchorCtr="0">
          <a:noAutofit/>
        </a:bodyPr>
        <a:lstStyle/>
        <a:p>
          <a:pPr lvl="0" algn="ctr" defTabSz="1289050">
            <a:lnSpc>
              <a:spcPct val="90000"/>
            </a:lnSpc>
            <a:spcBef>
              <a:spcPct val="0"/>
            </a:spcBef>
            <a:spcAft>
              <a:spcPct val="35000"/>
            </a:spcAft>
          </a:pPr>
          <a:r>
            <a:rPr lang="en-US" sz="2900" kern="1200" dirty="0" smtClean="0"/>
            <a:t>Action step</a:t>
          </a:r>
          <a:endParaRPr lang="en-US" sz="2900" kern="1200" dirty="0"/>
        </a:p>
      </dsp:txBody>
      <dsp:txXfrm>
        <a:off x="5820355" y="4421126"/>
        <a:ext cx="1804076" cy="902038"/>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E9F3EA6F-40F6-4478-A353-4B3DFA7F746F}">
      <dsp:nvSpPr>
        <dsp:cNvPr id="0" name=""/>
        <dsp:cNvSpPr/>
      </dsp:nvSpPr>
      <dsp:spPr>
        <a:xfrm rot="5400000">
          <a:off x="5376540" y="-2197431"/>
          <a:ext cx="847515" cy="5459104"/>
        </a:xfrm>
        <a:prstGeom prst="round2Same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600200">
            <a:lnSpc>
              <a:spcPct val="90000"/>
            </a:lnSpc>
            <a:spcBef>
              <a:spcPct val="0"/>
            </a:spcBef>
            <a:spcAft>
              <a:spcPct val="15000"/>
            </a:spcAft>
            <a:buChar char="••"/>
          </a:pPr>
          <a:r>
            <a:rPr lang="en-GB" sz="3600" kern="1200" dirty="0" smtClean="0">
              <a:latin typeface="Source Sans Pro" pitchFamily="34" charset="0"/>
              <a:ea typeface="Source Sans Pro" pitchFamily="34" charset="0"/>
            </a:rPr>
            <a:t>Specific</a:t>
          </a:r>
          <a:endParaRPr lang="en-US" sz="3600" kern="1200" dirty="0">
            <a:latin typeface="Source Sans Pro" pitchFamily="34" charset="0"/>
            <a:ea typeface="Source Sans Pro" pitchFamily="34" charset="0"/>
          </a:endParaRPr>
        </a:p>
      </dsp:txBody>
      <dsp:txXfrm rot="5400000">
        <a:off x="5376540" y="-2197431"/>
        <a:ext cx="847515" cy="5459104"/>
      </dsp:txXfrm>
    </dsp:sp>
    <dsp:sp modelId="{DBAB110A-D57F-4533-9EB0-59C5C3A3BC7A}">
      <dsp:nvSpPr>
        <dsp:cNvPr id="0" name=""/>
        <dsp:cNvSpPr/>
      </dsp:nvSpPr>
      <dsp:spPr>
        <a:xfrm>
          <a:off x="0" y="2423"/>
          <a:ext cx="3070746" cy="1059394"/>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114300" rIns="228600" bIns="114300" numCol="1" spcCol="1270" anchor="ctr" anchorCtr="0">
          <a:noAutofit/>
        </a:bodyPr>
        <a:lstStyle/>
        <a:p>
          <a:pPr lvl="0" algn="ctr" defTabSz="2667000">
            <a:lnSpc>
              <a:spcPct val="90000"/>
            </a:lnSpc>
            <a:spcBef>
              <a:spcPct val="0"/>
            </a:spcBef>
            <a:spcAft>
              <a:spcPct val="35000"/>
            </a:spcAft>
          </a:pPr>
          <a:r>
            <a:rPr lang="en-GB" sz="6000" kern="1200" dirty="0" smtClean="0">
              <a:latin typeface="Source Sans Pro" pitchFamily="34" charset="0"/>
              <a:ea typeface="Source Sans Pro" pitchFamily="34" charset="0"/>
            </a:rPr>
            <a:t>S</a:t>
          </a:r>
          <a:endParaRPr lang="en-US" sz="6000" kern="1200" dirty="0">
            <a:latin typeface="Source Sans Pro" pitchFamily="34" charset="0"/>
            <a:ea typeface="Source Sans Pro" pitchFamily="34" charset="0"/>
          </a:endParaRPr>
        </a:p>
      </dsp:txBody>
      <dsp:txXfrm>
        <a:off x="0" y="2423"/>
        <a:ext cx="3070746" cy="1059394"/>
      </dsp:txXfrm>
    </dsp:sp>
    <dsp:sp modelId="{B7ECBB7F-CE49-4AE5-A277-3FDAB909DF3B}">
      <dsp:nvSpPr>
        <dsp:cNvPr id="0" name=""/>
        <dsp:cNvSpPr/>
      </dsp:nvSpPr>
      <dsp:spPr>
        <a:xfrm rot="5400000">
          <a:off x="5376540" y="-1085068"/>
          <a:ext cx="847515" cy="5459104"/>
        </a:xfrm>
        <a:prstGeom prst="round2SameRect">
          <a:avLst/>
        </a:prstGeom>
        <a:solidFill>
          <a:schemeClr val="accent5">
            <a:tint val="40000"/>
            <a:alpha val="90000"/>
            <a:hueOff val="-1379284"/>
            <a:satOff val="8241"/>
            <a:lumOff val="-41"/>
            <a:alphaOff val="0"/>
          </a:schemeClr>
        </a:solidFill>
        <a:ln w="25400" cap="flat" cmpd="sng" algn="ctr">
          <a:solidFill>
            <a:schemeClr val="accent5">
              <a:tint val="40000"/>
              <a:alpha val="90000"/>
              <a:hueOff val="-1379284"/>
              <a:satOff val="8241"/>
              <a:lumOff val="-4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600200">
            <a:lnSpc>
              <a:spcPct val="90000"/>
            </a:lnSpc>
            <a:spcBef>
              <a:spcPct val="0"/>
            </a:spcBef>
            <a:spcAft>
              <a:spcPct val="15000"/>
            </a:spcAft>
            <a:buChar char="••"/>
          </a:pPr>
          <a:r>
            <a:rPr lang="en-GB" sz="3600" kern="1200" dirty="0" smtClean="0">
              <a:latin typeface="Source Sans Pro" pitchFamily="34" charset="0"/>
              <a:ea typeface="Source Sans Pro" pitchFamily="34" charset="0"/>
            </a:rPr>
            <a:t>Measurable</a:t>
          </a:r>
          <a:endParaRPr lang="en-US" sz="3600" kern="1200" dirty="0">
            <a:latin typeface="Source Sans Pro" pitchFamily="34" charset="0"/>
            <a:ea typeface="Source Sans Pro" pitchFamily="34" charset="0"/>
          </a:endParaRPr>
        </a:p>
      </dsp:txBody>
      <dsp:txXfrm rot="5400000">
        <a:off x="5376540" y="-1085068"/>
        <a:ext cx="847515" cy="5459104"/>
      </dsp:txXfrm>
    </dsp:sp>
    <dsp:sp modelId="{2B559D37-0A3B-4EFB-B9AD-675A82CDBC22}">
      <dsp:nvSpPr>
        <dsp:cNvPr id="0" name=""/>
        <dsp:cNvSpPr/>
      </dsp:nvSpPr>
      <dsp:spPr>
        <a:xfrm>
          <a:off x="0" y="1114786"/>
          <a:ext cx="3070746" cy="1059394"/>
        </a:xfrm>
        <a:prstGeom prst="roundRect">
          <a:avLst/>
        </a:prstGeom>
        <a:solidFill>
          <a:schemeClr val="accent5">
            <a:hueOff val="-1255142"/>
            <a:satOff val="10273"/>
            <a:lumOff val="-166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114300" rIns="228600" bIns="114300" numCol="1" spcCol="1270" anchor="ctr" anchorCtr="0">
          <a:noAutofit/>
        </a:bodyPr>
        <a:lstStyle/>
        <a:p>
          <a:pPr lvl="0" algn="ctr" defTabSz="2667000">
            <a:lnSpc>
              <a:spcPct val="90000"/>
            </a:lnSpc>
            <a:spcBef>
              <a:spcPct val="0"/>
            </a:spcBef>
            <a:spcAft>
              <a:spcPct val="35000"/>
            </a:spcAft>
          </a:pPr>
          <a:r>
            <a:rPr lang="en-GB" sz="6000" kern="1200" dirty="0" smtClean="0">
              <a:latin typeface="Source Sans Pro" pitchFamily="34" charset="0"/>
              <a:ea typeface="Source Sans Pro" pitchFamily="34" charset="0"/>
            </a:rPr>
            <a:t>M</a:t>
          </a:r>
          <a:endParaRPr lang="en-US" sz="6000" kern="1200" dirty="0">
            <a:latin typeface="Source Sans Pro" pitchFamily="34" charset="0"/>
            <a:ea typeface="Source Sans Pro" pitchFamily="34" charset="0"/>
          </a:endParaRPr>
        </a:p>
      </dsp:txBody>
      <dsp:txXfrm>
        <a:off x="0" y="1114786"/>
        <a:ext cx="3070746" cy="1059394"/>
      </dsp:txXfrm>
    </dsp:sp>
    <dsp:sp modelId="{F0B87F2B-35EF-4CE6-8217-1037FCBD7DC2}">
      <dsp:nvSpPr>
        <dsp:cNvPr id="0" name=""/>
        <dsp:cNvSpPr/>
      </dsp:nvSpPr>
      <dsp:spPr>
        <a:xfrm rot="5400000">
          <a:off x="5305821" y="27295"/>
          <a:ext cx="847515" cy="5459104"/>
        </a:xfrm>
        <a:prstGeom prst="round2SameRect">
          <a:avLst/>
        </a:prstGeom>
        <a:solidFill>
          <a:schemeClr val="accent5">
            <a:tint val="40000"/>
            <a:alpha val="90000"/>
            <a:hueOff val="-2758569"/>
            <a:satOff val="16481"/>
            <a:lumOff val="-82"/>
            <a:alphaOff val="0"/>
          </a:schemeClr>
        </a:solidFill>
        <a:ln w="25400" cap="flat" cmpd="sng" algn="ctr">
          <a:solidFill>
            <a:schemeClr val="accent5">
              <a:tint val="40000"/>
              <a:alpha val="90000"/>
              <a:hueOff val="-2758569"/>
              <a:satOff val="16481"/>
              <a:lumOff val="-8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600200">
            <a:lnSpc>
              <a:spcPct val="90000"/>
            </a:lnSpc>
            <a:spcBef>
              <a:spcPct val="0"/>
            </a:spcBef>
            <a:spcAft>
              <a:spcPct val="15000"/>
            </a:spcAft>
            <a:buChar char="••"/>
          </a:pPr>
          <a:r>
            <a:rPr lang="en-GB" sz="3600" kern="1200" dirty="0" smtClean="0">
              <a:latin typeface="Source Sans Pro" pitchFamily="34" charset="0"/>
              <a:ea typeface="Source Sans Pro" pitchFamily="34" charset="0"/>
            </a:rPr>
            <a:t>Achievable</a:t>
          </a:r>
          <a:endParaRPr lang="en-US" sz="3600" kern="1200" dirty="0">
            <a:latin typeface="Source Sans Pro" pitchFamily="34" charset="0"/>
            <a:ea typeface="Source Sans Pro" pitchFamily="34" charset="0"/>
          </a:endParaRPr>
        </a:p>
      </dsp:txBody>
      <dsp:txXfrm rot="5400000">
        <a:off x="5305821" y="27295"/>
        <a:ext cx="847515" cy="5459104"/>
      </dsp:txXfrm>
    </dsp:sp>
    <dsp:sp modelId="{1FEBE129-0696-4962-BAED-FE100CD61281}">
      <dsp:nvSpPr>
        <dsp:cNvPr id="0" name=""/>
        <dsp:cNvSpPr/>
      </dsp:nvSpPr>
      <dsp:spPr>
        <a:xfrm>
          <a:off x="0" y="2210443"/>
          <a:ext cx="3070746" cy="1059394"/>
        </a:xfrm>
        <a:prstGeom prst="roundRect">
          <a:avLst/>
        </a:prstGeom>
        <a:solidFill>
          <a:schemeClr val="accent5">
            <a:hueOff val="-2510283"/>
            <a:satOff val="20547"/>
            <a:lumOff val="-333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114300" rIns="228600" bIns="114300" numCol="1" spcCol="1270" anchor="ctr" anchorCtr="0">
          <a:noAutofit/>
        </a:bodyPr>
        <a:lstStyle/>
        <a:p>
          <a:pPr lvl="0" algn="ctr" defTabSz="2667000">
            <a:lnSpc>
              <a:spcPct val="90000"/>
            </a:lnSpc>
            <a:spcBef>
              <a:spcPct val="0"/>
            </a:spcBef>
            <a:spcAft>
              <a:spcPct val="35000"/>
            </a:spcAft>
          </a:pPr>
          <a:r>
            <a:rPr lang="en-GB" sz="6000" kern="1200" dirty="0" smtClean="0">
              <a:latin typeface="Source Sans Pro" pitchFamily="34" charset="0"/>
              <a:ea typeface="Source Sans Pro" pitchFamily="34" charset="0"/>
            </a:rPr>
            <a:t>A</a:t>
          </a:r>
          <a:endParaRPr lang="en-US" sz="6000" kern="1200" dirty="0">
            <a:latin typeface="Source Sans Pro" pitchFamily="34" charset="0"/>
            <a:ea typeface="Source Sans Pro" pitchFamily="34" charset="0"/>
          </a:endParaRPr>
        </a:p>
      </dsp:txBody>
      <dsp:txXfrm>
        <a:off x="0" y="2210443"/>
        <a:ext cx="3070746" cy="1059394"/>
      </dsp:txXfrm>
    </dsp:sp>
    <dsp:sp modelId="{A50A5AE3-EF01-40F3-B9F0-07F0E0D4F575}">
      <dsp:nvSpPr>
        <dsp:cNvPr id="0" name=""/>
        <dsp:cNvSpPr/>
      </dsp:nvSpPr>
      <dsp:spPr>
        <a:xfrm rot="5400000">
          <a:off x="5305821" y="1139659"/>
          <a:ext cx="847515" cy="5459104"/>
        </a:xfrm>
        <a:prstGeom prst="round2SameRect">
          <a:avLst/>
        </a:prstGeom>
        <a:solidFill>
          <a:schemeClr val="accent5">
            <a:tint val="40000"/>
            <a:alpha val="90000"/>
            <a:hueOff val="-4137853"/>
            <a:satOff val="24722"/>
            <a:lumOff val="-123"/>
            <a:alphaOff val="0"/>
          </a:schemeClr>
        </a:solidFill>
        <a:ln w="25400" cap="flat" cmpd="sng" algn="ctr">
          <a:solidFill>
            <a:schemeClr val="accent5">
              <a:tint val="40000"/>
              <a:alpha val="90000"/>
              <a:hueOff val="-4137853"/>
              <a:satOff val="24722"/>
              <a:lumOff val="-12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600200">
            <a:lnSpc>
              <a:spcPct val="90000"/>
            </a:lnSpc>
            <a:spcBef>
              <a:spcPct val="0"/>
            </a:spcBef>
            <a:spcAft>
              <a:spcPct val="15000"/>
            </a:spcAft>
            <a:buChar char="••"/>
          </a:pPr>
          <a:r>
            <a:rPr lang="en-GB" sz="3600" kern="1200" dirty="0" smtClean="0">
              <a:latin typeface="Source Sans Pro" pitchFamily="34" charset="0"/>
              <a:ea typeface="Source Sans Pro" pitchFamily="34" charset="0"/>
            </a:rPr>
            <a:t>Realistic</a:t>
          </a:r>
          <a:endParaRPr lang="en-US" sz="3600" kern="1200" dirty="0">
            <a:latin typeface="Source Sans Pro" pitchFamily="34" charset="0"/>
            <a:ea typeface="Source Sans Pro" pitchFamily="34" charset="0"/>
          </a:endParaRPr>
        </a:p>
      </dsp:txBody>
      <dsp:txXfrm rot="5400000">
        <a:off x="5305821" y="1139659"/>
        <a:ext cx="847515" cy="5459104"/>
      </dsp:txXfrm>
    </dsp:sp>
    <dsp:sp modelId="{A0F1B741-604B-402B-9341-1449F8C4CB36}">
      <dsp:nvSpPr>
        <dsp:cNvPr id="0" name=""/>
        <dsp:cNvSpPr/>
      </dsp:nvSpPr>
      <dsp:spPr>
        <a:xfrm>
          <a:off x="0" y="3339514"/>
          <a:ext cx="3070746" cy="1059394"/>
        </a:xfrm>
        <a:prstGeom prst="roundRect">
          <a:avLst/>
        </a:prstGeom>
        <a:solidFill>
          <a:schemeClr val="accent5">
            <a:hueOff val="-3765425"/>
            <a:satOff val="30820"/>
            <a:lumOff val="-499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114300" rIns="228600" bIns="114300" numCol="1" spcCol="1270" anchor="ctr" anchorCtr="0">
          <a:noAutofit/>
        </a:bodyPr>
        <a:lstStyle/>
        <a:p>
          <a:pPr lvl="0" algn="ctr" defTabSz="2667000">
            <a:lnSpc>
              <a:spcPct val="90000"/>
            </a:lnSpc>
            <a:spcBef>
              <a:spcPct val="0"/>
            </a:spcBef>
            <a:spcAft>
              <a:spcPct val="35000"/>
            </a:spcAft>
          </a:pPr>
          <a:r>
            <a:rPr lang="en-GB" sz="6000" kern="1200" dirty="0" smtClean="0">
              <a:latin typeface="Source Sans Pro" pitchFamily="34" charset="0"/>
              <a:ea typeface="Source Sans Pro" pitchFamily="34" charset="0"/>
            </a:rPr>
            <a:t>R</a:t>
          </a:r>
          <a:endParaRPr lang="en-US" sz="6000" kern="1200" dirty="0">
            <a:latin typeface="Source Sans Pro" pitchFamily="34" charset="0"/>
            <a:ea typeface="Source Sans Pro" pitchFamily="34" charset="0"/>
          </a:endParaRPr>
        </a:p>
      </dsp:txBody>
      <dsp:txXfrm>
        <a:off x="0" y="3339514"/>
        <a:ext cx="3070746" cy="1059394"/>
      </dsp:txXfrm>
    </dsp:sp>
    <dsp:sp modelId="{D1177408-166B-421C-9219-770534DD8291}">
      <dsp:nvSpPr>
        <dsp:cNvPr id="0" name=""/>
        <dsp:cNvSpPr/>
      </dsp:nvSpPr>
      <dsp:spPr>
        <a:xfrm rot="5400000">
          <a:off x="5305821" y="2252022"/>
          <a:ext cx="847515" cy="5459104"/>
        </a:xfrm>
        <a:prstGeom prst="round2SameRect">
          <a:avLst/>
        </a:prstGeom>
        <a:solidFill>
          <a:schemeClr val="accent5">
            <a:tint val="40000"/>
            <a:alpha val="90000"/>
            <a:hueOff val="-5517137"/>
            <a:satOff val="32962"/>
            <a:lumOff val="-164"/>
            <a:alphaOff val="0"/>
          </a:schemeClr>
        </a:solidFill>
        <a:ln w="25400" cap="flat" cmpd="sng" algn="ctr">
          <a:solidFill>
            <a:schemeClr val="accent5">
              <a:tint val="40000"/>
              <a:alpha val="90000"/>
              <a:hueOff val="-5517137"/>
              <a:satOff val="32962"/>
              <a:lumOff val="-16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600200">
            <a:lnSpc>
              <a:spcPct val="90000"/>
            </a:lnSpc>
            <a:spcBef>
              <a:spcPct val="0"/>
            </a:spcBef>
            <a:spcAft>
              <a:spcPct val="15000"/>
            </a:spcAft>
            <a:buChar char="••"/>
          </a:pPr>
          <a:r>
            <a:rPr lang="en-GB" sz="3600" kern="1200" dirty="0" smtClean="0">
              <a:latin typeface="Source Sans Pro" pitchFamily="34" charset="0"/>
              <a:ea typeface="Source Sans Pro" pitchFamily="34" charset="0"/>
            </a:rPr>
            <a:t>Time-bound</a:t>
          </a:r>
          <a:endParaRPr lang="en-US" sz="3600" kern="1200" dirty="0">
            <a:latin typeface="Source Sans Pro" pitchFamily="34" charset="0"/>
            <a:ea typeface="Source Sans Pro" pitchFamily="34" charset="0"/>
          </a:endParaRPr>
        </a:p>
      </dsp:txBody>
      <dsp:txXfrm rot="5400000">
        <a:off x="5305821" y="2252022"/>
        <a:ext cx="847515" cy="5459104"/>
      </dsp:txXfrm>
    </dsp:sp>
    <dsp:sp modelId="{441A71E5-0679-4142-B783-90EA504BE845}">
      <dsp:nvSpPr>
        <dsp:cNvPr id="0" name=""/>
        <dsp:cNvSpPr/>
      </dsp:nvSpPr>
      <dsp:spPr>
        <a:xfrm>
          <a:off x="0" y="4451877"/>
          <a:ext cx="3070746" cy="1059394"/>
        </a:xfrm>
        <a:prstGeom prst="roundRect">
          <a:avLst/>
        </a:prstGeom>
        <a:solidFill>
          <a:schemeClr val="accent5">
            <a:hueOff val="-5020566"/>
            <a:satOff val="41093"/>
            <a:lumOff val="-666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0" tIns="114300" rIns="228600" bIns="114300" numCol="1" spcCol="1270" anchor="ctr" anchorCtr="0">
          <a:noAutofit/>
        </a:bodyPr>
        <a:lstStyle/>
        <a:p>
          <a:pPr lvl="0" algn="ctr" defTabSz="2667000">
            <a:lnSpc>
              <a:spcPct val="90000"/>
            </a:lnSpc>
            <a:spcBef>
              <a:spcPct val="0"/>
            </a:spcBef>
            <a:spcAft>
              <a:spcPct val="35000"/>
            </a:spcAft>
          </a:pPr>
          <a:r>
            <a:rPr lang="en-GB" sz="6000" kern="1200" dirty="0" smtClean="0">
              <a:latin typeface="Source Sans Pro" pitchFamily="34" charset="0"/>
              <a:ea typeface="Source Sans Pro" pitchFamily="34" charset="0"/>
            </a:rPr>
            <a:t>T</a:t>
          </a:r>
          <a:endParaRPr lang="en-US" sz="6000" kern="1200" dirty="0">
            <a:latin typeface="Source Sans Pro" pitchFamily="34" charset="0"/>
            <a:ea typeface="Source Sans Pro" pitchFamily="34" charset="0"/>
          </a:endParaRPr>
        </a:p>
      </dsp:txBody>
      <dsp:txXfrm>
        <a:off x="0" y="4451877"/>
        <a:ext cx="3070746" cy="1059394"/>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70EDFC2-5EBB-419C-8A23-53338FBC1474}">
      <dsp:nvSpPr>
        <dsp:cNvPr id="0" name=""/>
        <dsp:cNvSpPr/>
      </dsp:nvSpPr>
      <dsp:spPr>
        <a:xfrm>
          <a:off x="1778034" y="151495"/>
          <a:ext cx="1439012" cy="935358"/>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kern="1200" dirty="0" smtClean="0"/>
            <a:t>Physical health</a:t>
          </a:r>
          <a:endParaRPr lang="en-US" sz="1600" kern="1200" dirty="0"/>
        </a:p>
      </dsp:txBody>
      <dsp:txXfrm>
        <a:off x="1778034" y="151495"/>
        <a:ext cx="1439012" cy="935358"/>
      </dsp:txXfrm>
    </dsp:sp>
    <dsp:sp modelId="{AEE375A5-0A96-478B-8A47-FC7778275718}">
      <dsp:nvSpPr>
        <dsp:cNvPr id="0" name=""/>
        <dsp:cNvSpPr/>
      </dsp:nvSpPr>
      <dsp:spPr>
        <a:xfrm>
          <a:off x="628625" y="619175"/>
          <a:ext cx="3737831" cy="3737831"/>
        </a:xfrm>
        <a:custGeom>
          <a:avLst/>
          <a:gdLst/>
          <a:ahLst/>
          <a:cxnLst/>
          <a:rect l="0" t="0" r="0" b="0"/>
          <a:pathLst>
            <a:path>
              <a:moveTo>
                <a:pt x="2598309" y="148209"/>
              </a:moveTo>
              <a:arcTo wR="1868915" hR="1868915" stAng="17578303" swAng="1961698"/>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DD415E2-B807-4CFE-A0C5-E7D3C380504B}">
      <dsp:nvSpPr>
        <dsp:cNvPr id="0" name=""/>
        <dsp:cNvSpPr/>
      </dsp:nvSpPr>
      <dsp:spPr>
        <a:xfrm>
          <a:off x="3555479" y="1442884"/>
          <a:ext cx="1439012" cy="935358"/>
        </a:xfrm>
        <a:prstGeom prst="roundRect">
          <a:avLst/>
        </a:prstGeom>
        <a:solidFill>
          <a:schemeClr val="accent2">
            <a:hueOff val="1932342"/>
            <a:satOff val="-20663"/>
            <a:lumOff val="539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kern="1200" dirty="0" smtClean="0"/>
            <a:t>Emotional health</a:t>
          </a:r>
          <a:endParaRPr lang="en-US" sz="1600" kern="1200" dirty="0"/>
        </a:p>
      </dsp:txBody>
      <dsp:txXfrm>
        <a:off x="3555479" y="1442884"/>
        <a:ext cx="1439012" cy="935358"/>
      </dsp:txXfrm>
    </dsp:sp>
    <dsp:sp modelId="{AB5E5C98-EB1E-4B31-97B0-65F6E11AC916}">
      <dsp:nvSpPr>
        <dsp:cNvPr id="0" name=""/>
        <dsp:cNvSpPr/>
      </dsp:nvSpPr>
      <dsp:spPr>
        <a:xfrm>
          <a:off x="628625" y="619175"/>
          <a:ext cx="3737831" cy="3737831"/>
        </a:xfrm>
        <a:custGeom>
          <a:avLst/>
          <a:gdLst/>
          <a:ahLst/>
          <a:cxnLst/>
          <a:rect l="0" t="0" r="0" b="0"/>
          <a:pathLst>
            <a:path>
              <a:moveTo>
                <a:pt x="3735265" y="1771015"/>
              </a:moveTo>
              <a:arcTo wR="1868915" hR="1868915" stAng="21419836" swAng="2196426"/>
            </a:path>
          </a:pathLst>
        </a:custGeom>
        <a:noFill/>
        <a:ln w="9525" cap="flat" cmpd="sng" algn="ctr">
          <a:solidFill>
            <a:schemeClr val="accent2">
              <a:hueOff val="1932342"/>
              <a:satOff val="-20663"/>
              <a:lumOff val="5392"/>
              <a:alphaOff val="0"/>
            </a:schemeClr>
          </a:solidFill>
          <a:prstDash val="solid"/>
        </a:ln>
        <a:effectLst/>
      </dsp:spPr>
      <dsp:style>
        <a:lnRef idx="1">
          <a:scrgbClr r="0" g="0" b="0"/>
        </a:lnRef>
        <a:fillRef idx="0">
          <a:scrgbClr r="0" g="0" b="0"/>
        </a:fillRef>
        <a:effectRef idx="0">
          <a:scrgbClr r="0" g="0" b="0"/>
        </a:effectRef>
        <a:fontRef idx="minor"/>
      </dsp:style>
    </dsp:sp>
    <dsp:sp modelId="{8DCEB548-36B4-4498-B48B-5629A96AE325}">
      <dsp:nvSpPr>
        <dsp:cNvPr id="0" name=""/>
        <dsp:cNvSpPr/>
      </dsp:nvSpPr>
      <dsp:spPr>
        <a:xfrm>
          <a:off x="2876555" y="3532396"/>
          <a:ext cx="1439012" cy="935358"/>
        </a:xfrm>
        <a:prstGeom prst="roundRect">
          <a:avLst/>
        </a:prstGeom>
        <a:solidFill>
          <a:schemeClr val="accent2">
            <a:hueOff val="3864684"/>
            <a:satOff val="-41326"/>
            <a:lumOff val="1078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kern="1200" dirty="0" smtClean="0"/>
            <a:t>Improvement in relationships</a:t>
          </a:r>
          <a:endParaRPr lang="en-US" sz="1600" kern="1200" dirty="0"/>
        </a:p>
      </dsp:txBody>
      <dsp:txXfrm>
        <a:off x="2876555" y="3532396"/>
        <a:ext cx="1439012" cy="935358"/>
      </dsp:txXfrm>
    </dsp:sp>
    <dsp:sp modelId="{846F51E6-96DC-4EFD-8EA7-C21FDFFB0386}">
      <dsp:nvSpPr>
        <dsp:cNvPr id="0" name=""/>
        <dsp:cNvSpPr/>
      </dsp:nvSpPr>
      <dsp:spPr>
        <a:xfrm>
          <a:off x="628625" y="619175"/>
          <a:ext cx="3737831" cy="3737831"/>
        </a:xfrm>
        <a:custGeom>
          <a:avLst/>
          <a:gdLst/>
          <a:ahLst/>
          <a:cxnLst/>
          <a:rect l="0" t="0" r="0" b="0"/>
          <a:pathLst>
            <a:path>
              <a:moveTo>
                <a:pt x="2240504" y="3700518"/>
              </a:moveTo>
              <a:arcTo wR="1868915" hR="1868915" stAng="4711902" swAng="1376197"/>
            </a:path>
          </a:pathLst>
        </a:custGeom>
        <a:noFill/>
        <a:ln w="9525" cap="flat" cmpd="sng" algn="ctr">
          <a:solidFill>
            <a:schemeClr val="accent2">
              <a:hueOff val="3864684"/>
              <a:satOff val="-41326"/>
              <a:lumOff val="10784"/>
              <a:alphaOff val="0"/>
            </a:schemeClr>
          </a:solidFill>
          <a:prstDash val="solid"/>
        </a:ln>
        <a:effectLst/>
      </dsp:spPr>
      <dsp:style>
        <a:lnRef idx="1">
          <a:scrgbClr r="0" g="0" b="0"/>
        </a:lnRef>
        <a:fillRef idx="0">
          <a:scrgbClr r="0" g="0" b="0"/>
        </a:fillRef>
        <a:effectRef idx="0">
          <a:scrgbClr r="0" g="0" b="0"/>
        </a:effectRef>
        <a:fontRef idx="minor"/>
      </dsp:style>
    </dsp:sp>
    <dsp:sp modelId="{A3C6DE8A-64BE-444C-B57C-639087883D62}">
      <dsp:nvSpPr>
        <dsp:cNvPr id="0" name=""/>
        <dsp:cNvSpPr/>
      </dsp:nvSpPr>
      <dsp:spPr>
        <a:xfrm>
          <a:off x="679513" y="3532396"/>
          <a:ext cx="1439012" cy="935358"/>
        </a:xfrm>
        <a:prstGeom prst="roundRect">
          <a:avLst/>
        </a:prstGeom>
        <a:solidFill>
          <a:schemeClr val="accent2">
            <a:hueOff val="5797025"/>
            <a:satOff val="-61990"/>
            <a:lumOff val="1617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kern="1200" dirty="0" smtClean="0"/>
            <a:t>Accountability to others</a:t>
          </a:r>
        </a:p>
      </dsp:txBody>
      <dsp:txXfrm>
        <a:off x="679513" y="3532396"/>
        <a:ext cx="1439012" cy="935358"/>
      </dsp:txXfrm>
    </dsp:sp>
    <dsp:sp modelId="{374F01ED-A184-46B8-8A92-6B9BFCA18EC6}">
      <dsp:nvSpPr>
        <dsp:cNvPr id="0" name=""/>
        <dsp:cNvSpPr/>
      </dsp:nvSpPr>
      <dsp:spPr>
        <a:xfrm>
          <a:off x="628625" y="619175"/>
          <a:ext cx="3737831" cy="3737831"/>
        </a:xfrm>
        <a:custGeom>
          <a:avLst/>
          <a:gdLst/>
          <a:ahLst/>
          <a:cxnLst/>
          <a:rect l="0" t="0" r="0" b="0"/>
          <a:pathLst>
            <a:path>
              <a:moveTo>
                <a:pt x="312334" y="2903276"/>
              </a:moveTo>
              <a:arcTo wR="1868915" hR="1868915" stAng="8783738" swAng="2196426"/>
            </a:path>
          </a:pathLst>
        </a:custGeom>
        <a:noFill/>
        <a:ln w="9525" cap="flat" cmpd="sng" algn="ctr">
          <a:solidFill>
            <a:schemeClr val="accent2">
              <a:hueOff val="5797025"/>
              <a:satOff val="-61990"/>
              <a:lumOff val="16177"/>
              <a:alphaOff val="0"/>
            </a:schemeClr>
          </a:solidFill>
          <a:prstDash val="solid"/>
        </a:ln>
        <a:effectLst/>
      </dsp:spPr>
      <dsp:style>
        <a:lnRef idx="1">
          <a:scrgbClr r="0" g="0" b="0"/>
        </a:lnRef>
        <a:fillRef idx="0">
          <a:scrgbClr r="0" g="0" b="0"/>
        </a:fillRef>
        <a:effectRef idx="0">
          <a:scrgbClr r="0" g="0" b="0"/>
        </a:effectRef>
        <a:fontRef idx="minor"/>
      </dsp:style>
    </dsp:sp>
    <dsp:sp modelId="{A2483BF9-1BE3-4D69-9CEE-8C30EFBAE0A9}">
      <dsp:nvSpPr>
        <dsp:cNvPr id="0" name=""/>
        <dsp:cNvSpPr/>
      </dsp:nvSpPr>
      <dsp:spPr>
        <a:xfrm>
          <a:off x="590" y="1442884"/>
          <a:ext cx="1439012" cy="935358"/>
        </a:xfrm>
        <a:prstGeom prst="roundRect">
          <a:avLst/>
        </a:prstGeom>
        <a:solidFill>
          <a:schemeClr val="accent2">
            <a:hueOff val="7729367"/>
            <a:satOff val="-82653"/>
            <a:lumOff val="215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GB" sz="1600" kern="1200" dirty="0" smtClean="0"/>
            <a:t>Improved self esteem</a:t>
          </a:r>
          <a:endParaRPr lang="en-US" sz="1600" kern="1200" dirty="0"/>
        </a:p>
      </dsp:txBody>
      <dsp:txXfrm>
        <a:off x="590" y="1442884"/>
        <a:ext cx="1439012" cy="935358"/>
      </dsp:txXfrm>
    </dsp:sp>
    <dsp:sp modelId="{EC35E1BE-4FEA-4798-B164-2A9921199CE9}">
      <dsp:nvSpPr>
        <dsp:cNvPr id="0" name=""/>
        <dsp:cNvSpPr/>
      </dsp:nvSpPr>
      <dsp:spPr>
        <a:xfrm>
          <a:off x="628625" y="619175"/>
          <a:ext cx="3737831" cy="3737831"/>
        </a:xfrm>
        <a:custGeom>
          <a:avLst/>
          <a:gdLst/>
          <a:ahLst/>
          <a:cxnLst/>
          <a:rect l="0" t="0" r="0" b="0"/>
          <a:pathLst>
            <a:path>
              <a:moveTo>
                <a:pt x="325620" y="814835"/>
              </a:moveTo>
              <a:arcTo wR="1868915" hR="1868915" stAng="12860000" swAng="1961698"/>
            </a:path>
          </a:pathLst>
        </a:custGeom>
        <a:noFill/>
        <a:ln w="9525" cap="flat" cmpd="sng" algn="ctr">
          <a:solidFill>
            <a:schemeClr val="accent2">
              <a:hueOff val="7729367"/>
              <a:satOff val="-82653"/>
              <a:lumOff val="21569"/>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44ED0A3E-E705-4E95-8174-CDBE2BCDA771}">
      <dsp:nvSpPr>
        <dsp:cNvPr id="0" name=""/>
        <dsp:cNvSpPr/>
      </dsp:nvSpPr>
      <dsp:spPr>
        <a:xfrm>
          <a:off x="1714299" y="1194"/>
          <a:ext cx="1348116" cy="876275"/>
        </a:xfrm>
        <a:prstGeom prst="round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dirty="0" smtClean="0"/>
            <a:t>Time </a:t>
          </a:r>
          <a:endParaRPr lang="en-US" sz="2200" kern="1200" dirty="0"/>
        </a:p>
      </dsp:txBody>
      <dsp:txXfrm>
        <a:off x="1714299" y="1194"/>
        <a:ext cx="1348116" cy="876275"/>
      </dsp:txXfrm>
    </dsp:sp>
    <dsp:sp modelId="{EE081A35-7583-490F-A499-114DA8C09C8C}">
      <dsp:nvSpPr>
        <dsp:cNvPr id="0" name=""/>
        <dsp:cNvSpPr/>
      </dsp:nvSpPr>
      <dsp:spPr>
        <a:xfrm>
          <a:off x="638932" y="439332"/>
          <a:ext cx="3498850" cy="3498850"/>
        </a:xfrm>
        <a:custGeom>
          <a:avLst/>
          <a:gdLst/>
          <a:ahLst/>
          <a:cxnLst/>
          <a:rect l="0" t="0" r="0" b="0"/>
          <a:pathLst>
            <a:path>
              <a:moveTo>
                <a:pt x="2432728" y="138963"/>
              </a:moveTo>
              <a:arcTo wR="1749425" hR="1749425" stAng="17579462" swAng="1959704"/>
            </a:path>
          </a:pathLst>
        </a:custGeom>
        <a:noFill/>
        <a:ln w="9525" cap="flat" cmpd="sng" algn="ctr">
          <a:solidFill>
            <a:schemeClr val="accent1">
              <a:shade val="9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DE87952-6457-4AF2-AEA4-DC8446C65D2A}">
      <dsp:nvSpPr>
        <dsp:cNvPr id="0" name=""/>
        <dsp:cNvSpPr/>
      </dsp:nvSpPr>
      <dsp:spPr>
        <a:xfrm>
          <a:off x="3378102" y="1210018"/>
          <a:ext cx="1348116" cy="876275"/>
        </a:xfrm>
        <a:prstGeom prst="roundRect">
          <a:avLst/>
        </a:prstGeom>
        <a:solidFill>
          <a:schemeClr val="accent1">
            <a:shade val="80000"/>
            <a:hueOff val="-58891"/>
            <a:satOff val="658"/>
            <a:lumOff val="630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dirty="0" smtClean="0"/>
            <a:t>Energy</a:t>
          </a:r>
          <a:endParaRPr lang="en-US" sz="2200" kern="1200" dirty="0"/>
        </a:p>
      </dsp:txBody>
      <dsp:txXfrm>
        <a:off x="3378102" y="1210018"/>
        <a:ext cx="1348116" cy="876275"/>
      </dsp:txXfrm>
    </dsp:sp>
    <dsp:sp modelId="{E0413F9F-DD26-42A0-A04E-E29F2F4B392A}">
      <dsp:nvSpPr>
        <dsp:cNvPr id="0" name=""/>
        <dsp:cNvSpPr/>
      </dsp:nvSpPr>
      <dsp:spPr>
        <a:xfrm>
          <a:off x="638932" y="439332"/>
          <a:ext cx="3498850" cy="3498850"/>
        </a:xfrm>
        <a:custGeom>
          <a:avLst/>
          <a:gdLst/>
          <a:ahLst/>
          <a:cxnLst/>
          <a:rect l="0" t="0" r="0" b="0"/>
          <a:pathLst>
            <a:path>
              <a:moveTo>
                <a:pt x="3496467" y="1658136"/>
              </a:moveTo>
              <a:arcTo wR="1749425" hR="1749425" stAng="21420530" swAng="2194894"/>
            </a:path>
          </a:pathLst>
        </a:custGeom>
        <a:noFill/>
        <a:ln w="9525" cap="flat" cmpd="sng" algn="ctr">
          <a:solidFill>
            <a:schemeClr val="accent1">
              <a:shade val="90000"/>
              <a:hueOff val="-58846"/>
              <a:satOff val="-651"/>
              <a:lumOff val="5609"/>
              <a:alphaOff val="0"/>
            </a:schemeClr>
          </a:solidFill>
          <a:prstDash val="solid"/>
        </a:ln>
        <a:effectLst/>
      </dsp:spPr>
      <dsp:style>
        <a:lnRef idx="1">
          <a:scrgbClr r="0" g="0" b="0"/>
        </a:lnRef>
        <a:fillRef idx="0">
          <a:scrgbClr r="0" g="0" b="0"/>
        </a:fillRef>
        <a:effectRef idx="0">
          <a:scrgbClr r="0" g="0" b="0"/>
        </a:effectRef>
        <a:fontRef idx="minor"/>
      </dsp:style>
    </dsp:sp>
    <dsp:sp modelId="{2A8FAD32-FEB0-4CE5-A4D8-D8E35DCEB849}">
      <dsp:nvSpPr>
        <dsp:cNvPr id="0" name=""/>
        <dsp:cNvSpPr/>
      </dsp:nvSpPr>
      <dsp:spPr>
        <a:xfrm>
          <a:off x="2742586" y="3165934"/>
          <a:ext cx="1348116" cy="876275"/>
        </a:xfrm>
        <a:prstGeom prst="roundRect">
          <a:avLst/>
        </a:prstGeom>
        <a:solidFill>
          <a:schemeClr val="accent1">
            <a:shade val="80000"/>
            <a:hueOff val="-117783"/>
            <a:satOff val="1316"/>
            <a:lumOff val="1261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dirty="0" smtClean="0"/>
            <a:t>Finances</a:t>
          </a:r>
          <a:endParaRPr lang="en-US" sz="2200" kern="1200" dirty="0"/>
        </a:p>
      </dsp:txBody>
      <dsp:txXfrm>
        <a:off x="2742586" y="3165934"/>
        <a:ext cx="1348116" cy="876275"/>
      </dsp:txXfrm>
    </dsp:sp>
    <dsp:sp modelId="{269119F4-961D-49BF-A02C-10B6C65A5936}">
      <dsp:nvSpPr>
        <dsp:cNvPr id="0" name=""/>
        <dsp:cNvSpPr/>
      </dsp:nvSpPr>
      <dsp:spPr>
        <a:xfrm>
          <a:off x="638932" y="439332"/>
          <a:ext cx="3498850" cy="3498850"/>
        </a:xfrm>
        <a:custGeom>
          <a:avLst/>
          <a:gdLst/>
          <a:ahLst/>
          <a:cxnLst/>
          <a:rect l="0" t="0" r="0" b="0"/>
          <a:pathLst>
            <a:path>
              <a:moveTo>
                <a:pt x="2096712" y="3464033"/>
              </a:moveTo>
              <a:arcTo wR="1749425" hR="1749425" stAng="4712991" swAng="1374018"/>
            </a:path>
          </a:pathLst>
        </a:custGeom>
        <a:noFill/>
        <a:ln w="9525" cap="flat" cmpd="sng" algn="ctr">
          <a:solidFill>
            <a:schemeClr val="accent1">
              <a:shade val="90000"/>
              <a:hueOff val="-117692"/>
              <a:satOff val="-1302"/>
              <a:lumOff val="11218"/>
              <a:alphaOff val="0"/>
            </a:schemeClr>
          </a:solidFill>
          <a:prstDash val="solid"/>
        </a:ln>
        <a:effectLst/>
      </dsp:spPr>
      <dsp:style>
        <a:lnRef idx="1">
          <a:scrgbClr r="0" g="0" b="0"/>
        </a:lnRef>
        <a:fillRef idx="0">
          <a:scrgbClr r="0" g="0" b="0"/>
        </a:fillRef>
        <a:effectRef idx="0">
          <a:scrgbClr r="0" g="0" b="0"/>
        </a:effectRef>
        <a:fontRef idx="minor"/>
      </dsp:style>
    </dsp:sp>
    <dsp:sp modelId="{4CCD21B0-671E-4212-9D8E-28755BC0FF0E}">
      <dsp:nvSpPr>
        <dsp:cNvPr id="0" name=""/>
        <dsp:cNvSpPr/>
      </dsp:nvSpPr>
      <dsp:spPr>
        <a:xfrm>
          <a:off x="686013" y="3165934"/>
          <a:ext cx="1348116" cy="876275"/>
        </a:xfrm>
        <a:prstGeom prst="roundRect">
          <a:avLst/>
        </a:prstGeom>
        <a:solidFill>
          <a:schemeClr val="accent1">
            <a:shade val="80000"/>
            <a:hueOff val="-176674"/>
            <a:satOff val="1974"/>
            <a:lumOff val="1891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dirty="0" smtClean="0"/>
            <a:t>Lack of support</a:t>
          </a:r>
          <a:endParaRPr lang="en-US" sz="2200" kern="1200" dirty="0"/>
        </a:p>
      </dsp:txBody>
      <dsp:txXfrm>
        <a:off x="686013" y="3165934"/>
        <a:ext cx="1348116" cy="876275"/>
      </dsp:txXfrm>
    </dsp:sp>
    <dsp:sp modelId="{B0EAD713-B453-4877-8769-706F3089B1F4}">
      <dsp:nvSpPr>
        <dsp:cNvPr id="0" name=""/>
        <dsp:cNvSpPr/>
      </dsp:nvSpPr>
      <dsp:spPr>
        <a:xfrm>
          <a:off x="638932" y="439332"/>
          <a:ext cx="3498850" cy="3498850"/>
        </a:xfrm>
        <a:custGeom>
          <a:avLst/>
          <a:gdLst/>
          <a:ahLst/>
          <a:cxnLst/>
          <a:rect l="0" t="0" r="0" b="0"/>
          <a:pathLst>
            <a:path>
              <a:moveTo>
                <a:pt x="292129" y="2717298"/>
              </a:moveTo>
              <a:arcTo wR="1749425" hR="1749425" stAng="8784576" swAng="2194894"/>
            </a:path>
          </a:pathLst>
        </a:custGeom>
        <a:noFill/>
        <a:ln w="9525" cap="flat" cmpd="sng" algn="ctr">
          <a:solidFill>
            <a:schemeClr val="accent1">
              <a:shade val="90000"/>
              <a:hueOff val="-176538"/>
              <a:satOff val="-1954"/>
              <a:lumOff val="16826"/>
              <a:alphaOff val="0"/>
            </a:schemeClr>
          </a:solidFill>
          <a:prstDash val="solid"/>
        </a:ln>
        <a:effectLst/>
      </dsp:spPr>
      <dsp:style>
        <a:lnRef idx="1">
          <a:scrgbClr r="0" g="0" b="0"/>
        </a:lnRef>
        <a:fillRef idx="0">
          <a:scrgbClr r="0" g="0" b="0"/>
        </a:fillRef>
        <a:effectRef idx="0">
          <a:scrgbClr r="0" g="0" b="0"/>
        </a:effectRef>
        <a:fontRef idx="minor"/>
      </dsp:style>
    </dsp:sp>
    <dsp:sp modelId="{7139A4CF-553B-461F-B670-B1EC5946C170}">
      <dsp:nvSpPr>
        <dsp:cNvPr id="0" name=""/>
        <dsp:cNvSpPr/>
      </dsp:nvSpPr>
      <dsp:spPr>
        <a:xfrm>
          <a:off x="50497" y="1210018"/>
          <a:ext cx="1348116" cy="876275"/>
        </a:xfrm>
        <a:prstGeom prst="roundRect">
          <a:avLst/>
        </a:prstGeom>
        <a:solidFill>
          <a:schemeClr val="accent1">
            <a:shade val="80000"/>
            <a:hueOff val="-235565"/>
            <a:satOff val="2632"/>
            <a:lumOff val="2522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90000"/>
            </a:lnSpc>
            <a:spcBef>
              <a:spcPct val="0"/>
            </a:spcBef>
            <a:spcAft>
              <a:spcPct val="35000"/>
            </a:spcAft>
          </a:pPr>
          <a:r>
            <a:rPr lang="en-GB" sz="2200" kern="1200" dirty="0" smtClean="0"/>
            <a:t>Lack of skills</a:t>
          </a:r>
          <a:endParaRPr lang="en-US" sz="2200" kern="1200" dirty="0"/>
        </a:p>
      </dsp:txBody>
      <dsp:txXfrm>
        <a:off x="50497" y="1210018"/>
        <a:ext cx="1348116" cy="876275"/>
      </dsp:txXfrm>
    </dsp:sp>
    <dsp:sp modelId="{9204B6B9-80CD-43E7-A416-66782402C19B}">
      <dsp:nvSpPr>
        <dsp:cNvPr id="0" name=""/>
        <dsp:cNvSpPr/>
      </dsp:nvSpPr>
      <dsp:spPr>
        <a:xfrm>
          <a:off x="638932" y="439332"/>
          <a:ext cx="3498850" cy="3498850"/>
        </a:xfrm>
        <a:custGeom>
          <a:avLst/>
          <a:gdLst/>
          <a:ahLst/>
          <a:cxnLst/>
          <a:rect l="0" t="0" r="0" b="0"/>
          <a:pathLst>
            <a:path>
              <a:moveTo>
                <a:pt x="305041" y="762387"/>
              </a:moveTo>
              <a:arcTo wR="1749425" hR="1749425" stAng="12860834" swAng="1959704"/>
            </a:path>
          </a:pathLst>
        </a:custGeom>
        <a:noFill/>
        <a:ln w="9525" cap="flat" cmpd="sng" algn="ctr">
          <a:solidFill>
            <a:schemeClr val="accent1">
              <a:shade val="90000"/>
              <a:hueOff val="-235384"/>
              <a:satOff val="-2605"/>
              <a:lumOff val="22435"/>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5">
  <dgm:title val=""/>
  <dgm:desc val=""/>
  <dgm:catLst>
    <dgm:cat type="hierarchy" pri="6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resOf/>
    <dgm:shape xmlns:r="http://schemas.openxmlformats.org/officeDocument/2006/relationships" r:blip="">
      <dgm:adjLst/>
    </dgm:shape>
    <dgm:choose name="Name0">
      <dgm:if name="Name1" axis="ch" ptType="node" func="cnt" op="gte" val="2">
        <dgm:choose name="Name2">
          <dgm:if name="Name3" func="var" arg="dir" op="equ" val="norm">
            <dgm:constrLst>
              <dgm:constr type="l" for="ch" forName="hierFlow"/>
              <dgm:constr type="t" for="ch" forName="hierFlow" refType="h" fact="0.3"/>
              <dgm:constr type="r" for="ch" forName="hierFlow" refType="w" fact="0.98"/>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if>
          <dgm:else name="Name4">
            <dgm:constrLst>
              <dgm:constr type="l" for="ch" forName="hierFlow" refType="w" fact="0.02"/>
              <dgm:constr type="t" for="ch" forName="hierFlow" refType="h" fact="0.3"/>
              <dgm:constr type="r" for="ch" forName="hierFlow" refType="w"/>
              <dgm:constr type="b" for="ch" forName="hierFlow" refType="h" fact="0.96"/>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h" for="des" forName="level1Shape" refType="h"/>
          <dgm:constr type="w" for="des" forName="level1Shape" refType="h" refFor="des" refForName="level1Shape" fact="2"/>
          <dgm:constr type="w" for="des" forName="level2Shape" refType="w" refFor="des" refForName="level1Shape" op="equ"/>
          <dgm:constr type="h" for="des" forName="level2Shape" refType="h" refFor="des" refForName="level1Shape" op="equ"/>
          <dgm:constr type="sp" for="des" refType="w" refFor="des" refForName="level1Shape" op="equ" fact="0.4"/>
          <dgm:constr type="sibSp" for="des" forName="hierChild1" refType="h" refFor="des" refForName="level1Shape" op="equ" fact="0.15"/>
          <dgm:constr type="sibSp" for="des" forName="hierChild2" refType="sibSp" refFor="des" refForName="hierChild1" op="equ"/>
          <dgm:constr type="sibSp" for="des" forName="hierChild3" refType="sibSp" refFor="des" refForName="hierChild1" op="equ"/>
          <dgm:constr type="userA" for="des" refType="w" refFor="des" refForName="level1Shape" op="equ"/>
          <dgm:constr type="userB" for="des" refType="sp" refFor="des" op="equ"/>
          <dgm:constr type="w" for="des" forName="firstBuf" refType="w" refFor="des" refForName="level1Shape" fact="0.1"/>
        </dgm:constrLst>
      </dgm:else>
    </dgm:choose>
    <dgm:ruleLst/>
    <dgm:layoutNode name="hierFlow">
      <dgm:choose name="Name6">
        <dgm:if name="Name7" func="var" arg="dir" op="equ" val="norm">
          <dgm:alg type="lin">
            <dgm:param type="linDir" val="fromL"/>
            <dgm:param type="nodeVertAlign" val="mid"/>
            <dgm:param type="vertAlign" val="mid"/>
            <dgm:param type="nodeHorzAlign" val="l"/>
            <dgm:param type="horzAlign" val="l"/>
            <dgm:param type="fallback" val="2D"/>
          </dgm:alg>
        </dgm:if>
        <dgm:else name="Name8">
          <dgm:alg type="lin">
            <dgm:param type="linDir" val="fromR"/>
            <dgm:param type="nodeVertAlign" val="mid"/>
            <dgm:param type="vertAlign" val="mid"/>
            <dgm:param type="nodeHorzAlign" val="r"/>
            <dgm:param type="horzAlign" val="r"/>
            <dgm:param type="fallback" val="2D"/>
          </dgm:alg>
        </dgm:else>
      </dgm:choose>
      <dgm:shape xmlns:r="http://schemas.openxmlformats.org/officeDocument/2006/relationships" r:blip="">
        <dgm:adjLst/>
      </dgm:shape>
      <dgm:presOf/>
      <dgm:constrLst>
        <dgm:constr type="primFontSz" for="des" ptType="node" op="equ" val="65"/>
        <dgm:constr type="primFontSz" for="des" forName="connTx" op="equ" val="55"/>
        <dgm:constr type="primFontSz" for="des" forName="connTx" refType="primFontSz" refFor="des" refPtType="node" op="lte" fact="0.8"/>
      </dgm:constrLst>
      <dgm:ruleLst/>
      <dgm:choose name="Name9">
        <dgm:if name="Name10" axis="ch" ptType="node" func="cnt" op="gte" val="2">
          <dgm:layoutNode name="firstBuf">
            <dgm:alg type="sp"/>
            <dgm:shape xmlns:r="http://schemas.openxmlformats.org/officeDocument/2006/relationships" r:blip="">
              <dgm:adjLst/>
            </dgm:shape>
            <dgm:presOf/>
            <dgm:constrLst/>
            <dgm:ruleLst/>
          </dgm:layoutNode>
        </dgm:if>
        <dgm:else name="Name11"/>
      </dgm:choose>
      <dgm:layoutNode name="hierChild1">
        <dgm:varLst>
          <dgm:chPref val="1"/>
          <dgm:animOne val="branch"/>
          <dgm:animLvl val="lvl"/>
        </dgm:varLst>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constrLst/>
        <dgm:ruleLst/>
        <dgm:forEach name="Name15" axis="ch" cnt="3">
          <dgm:forEach name="Name16" axis="self" ptType="node">
            <dgm:layoutNode name="Name17">
              <dgm:choose name="Name18">
                <dgm:if name="Name19" func="var" arg="dir" op="equ" val="norm">
                  <dgm:alg type="hierRoot">
                    <dgm:param type="hierAlign" val="lCtrCh"/>
                  </dgm:alg>
                </dgm:if>
                <dgm:else name="Name20">
                  <dgm:alg type="hierRoot">
                    <dgm:param type="hierAlign" val="rCtrCh"/>
                  </dgm:alg>
                </dgm:else>
              </dgm:choose>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2">
                <dgm:choose name="Name21">
                  <dgm:if name="Name22" func="var" arg="dir" op="equ" val="norm">
                    <dgm:alg type="hierChild">
                      <dgm:param type="linDir" val="fromT"/>
                      <dgm:param type="chAlign" val="l"/>
                    </dgm:alg>
                  </dgm:if>
                  <dgm:else name="Name23">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24" axis="self" ptType="parTrans" cnt="1">
                    <dgm:layoutNode name="Name25">
                      <dgm:choose name="Name26">
                        <dgm:if name="Name27" func="var" arg="dir" op="equ" val="norm">
                          <dgm:alg type="conn">
                            <dgm:param type="dim" val="1D"/>
                            <dgm:param type="begPts" val="midR"/>
                            <dgm:param type="endPts" val="midL"/>
                            <dgm:param type="endSty" val="noArr"/>
                          </dgm:alg>
                        </dgm:if>
                        <dgm:else name="Name28">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29" axis="self" ptType="node">
                    <dgm:layoutNode name="Name30">
                      <dgm:choose name="Name31">
                        <dgm:if name="Name32" func="var" arg="dir" op="equ" val="norm">
                          <dgm:alg type="hierRoot">
                            <dgm:param type="hierAlign" val="lCtrCh"/>
                          </dgm:alg>
                        </dgm:if>
                        <dgm:else name="Name33">
                          <dgm:alg type="hierRoot">
                            <dgm:param type="hierAlign" val="rCtrCh"/>
                          </dgm:alg>
                        </dgm:else>
                      </dgm:choose>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hierChild3">
                        <dgm:choose name="Name34">
                          <dgm:if name="Name35" func="var" arg="dir" op="equ" val="norm">
                            <dgm:alg type="hierChild">
                              <dgm:param type="linDir" val="fromT"/>
                              <dgm:param type="chAlign" val="l"/>
                            </dgm:alg>
                          </dgm:if>
                          <dgm:else name="Name36">
                            <dgm:alg type="hierChild">
                              <dgm:param type="linDir" val="fromT"/>
                              <dgm:param type="chAlign" val="r"/>
                            </dgm:alg>
                          </dgm:else>
                        </dgm:choose>
                        <dgm:shape xmlns:r="http://schemas.openxmlformats.org/officeDocument/2006/relationships" r:blip="">
                          <dgm:adjLst/>
                        </dgm:shape>
                        <dgm:presOf/>
                        <dgm:constrLst/>
                        <dgm:ruleLst/>
                        <dgm:forEach name="Name37" ref="repeat"/>
                      </dgm:layoutNode>
                    </dgm:layoutNode>
                  </dgm:forEach>
                </dgm:forEach>
              </dgm:layoutNode>
            </dgm:layoutNode>
          </dgm:forEach>
        </dgm:forEach>
      </dgm:layoutNode>
    </dgm:layoutNode>
    <dgm:layoutNode name="bgShapesFlow">
      <dgm:choose name="Name38">
        <dgm:if name="Name39" func="var" arg="dir" op="equ" val="norm">
          <dgm:alg type="lin">
            <dgm:param type="linDir" val="fromL"/>
            <dgm:param type="nodeVertAlign" val="mid"/>
            <dgm:param type="vertAlign" val="mid"/>
            <dgm:param type="nodeHorzAlign" val="l"/>
            <dgm:param type="horzAlign" val="l"/>
          </dgm:alg>
        </dgm:if>
        <dgm:else name="Name40">
          <dgm:alg type="lin">
            <dgm:param type="linDir" val="fromR"/>
            <dgm:param type="nodeVertAlign" val="mid"/>
            <dgm:param type="vertAlign" val="mid"/>
            <dgm:param type="nodeHorzAlign" val="r"/>
            <dgm:param type="horzAlign" val="r"/>
          </dgm:alg>
        </dgm:else>
      </dgm:choose>
      <dgm:shape xmlns:r="http://schemas.openxmlformats.org/officeDocument/2006/relationships" r:blip="">
        <dgm:adjLst/>
      </dgm:shape>
      <dgm:presOf/>
      <dgm:constrLst>
        <dgm:constr type="w" for="ch" forName="rectComp" refType="w"/>
        <dgm:constr type="h" for="ch" forName="rectComp" refType="h"/>
        <dgm:constr type="h" for="des" forName="bgRect" refType="h"/>
        <dgm:constr type="primFontSz" for="des" forName="bgRectTx" op="equ" val="65"/>
      </dgm:constrLst>
      <dgm:ruleLst/>
      <dgm:forEach name="Name41" axis="ch" ptType="node" st="2">
        <dgm:layoutNode name="rectComp">
          <dgm:alg type="composite"/>
          <dgm:shape xmlns:r="http://schemas.openxmlformats.org/officeDocument/2006/relationships" r:blip="">
            <dgm:adjLst/>
          </dgm:shape>
          <dgm:presOf/>
          <dgm:constrLst>
            <dgm:constr type="userA"/>
            <dgm:constr type="l" for="ch" forName="bgRect"/>
            <dgm:constr type="t" for="ch" forName="bgRect"/>
            <dgm:constr type="w" for="ch" forName="bgRect" refType="userA" fact="1.2"/>
            <dgm:constr type="l" for="ch" forName="bgRectTx"/>
            <dgm:constr type="t" for="ch" forName="bgRectTx"/>
            <dgm:constr type="h" for="ch" forName="bgRectTx" refType="h" refFor="ch" refForName="bgRect" fact="0.3"/>
            <dgm:constr type="w" for="ch" forName="bgRectTx" refType="w" refFor="ch" refForName="bgRect" op="equ"/>
          </dgm:constrLst>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shape xmlns:r="http://schemas.openxmlformats.org/officeDocument/2006/relationships" type="rect" r:blip="" zOrderOff="-999" hideGeom="1">
              <dgm:adjLst/>
            </dgm:shape>
            <dgm:presOf axis="desOrSelf" ptType="node"/>
            <dgm:constrLst/>
            <dgm:ruleLst>
              <dgm:rule type="primFontSz" val="5" fact="NaN" max="NaN"/>
            </dgm:ruleLst>
          </dgm:layoutNode>
        </dgm:layoutNode>
        <dgm:choose name="Name42">
          <dgm:if name="Name43" axis="self" ptType="node" func="revPos" op="gte" val="2">
            <dgm:layoutNode name="spComp">
              <dgm:alg type="composite"/>
              <dgm:shape xmlns:r="http://schemas.openxmlformats.org/officeDocument/2006/relationships" r:blip="">
                <dgm:adjLst/>
              </dgm:shape>
              <dgm:presOf/>
              <dgm:constrLst>
                <dgm:constr type="userA"/>
                <dgm:constr type="userB"/>
                <dgm:constr type="l" for="ch" forName="hSp"/>
                <dgm:constr type="t" for="ch" forName="hSp"/>
                <dgm:constr type="w" for="ch" forName="hSp" refType="userB"/>
                <dgm:constr type="wOff" for="ch" forName="hSp" refType="userA" fact="-0.2"/>
              </dgm:constrLst>
              <dgm:ruleLst/>
              <dgm:layoutNode name="hSp">
                <dgm:alg type="sp"/>
                <dgm:shape xmlns:r="http://schemas.openxmlformats.org/officeDocument/2006/relationships" r:blip="">
                  <dgm:adjLst/>
                </dgm:shape>
                <dgm:presOf/>
                <dgm:constrLst/>
                <dgm:ruleLst/>
              </dgm:layoutNode>
            </dgm:layoutNode>
          </dgm:if>
          <dgm:else name="Name44"/>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0.04478</cdr:x>
      <cdr:y>0.86171</cdr:y>
    </cdr:from>
    <cdr:to>
      <cdr:x>0.93731</cdr:x>
      <cdr:y>1</cdr:y>
    </cdr:to>
    <cdr:sp macro="" textlink="">
      <cdr:nvSpPr>
        <cdr:cNvPr id="2" name="TextBox 1"/>
        <cdr:cNvSpPr txBox="1"/>
      </cdr:nvSpPr>
      <cdr:spPr>
        <a:xfrm xmlns:a="http://schemas.openxmlformats.org/drawingml/2006/main">
          <a:off x="409433" y="5697920"/>
          <a:ext cx="8161330" cy="91442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GB" sz="2000" dirty="0" smtClean="0">
              <a:latin typeface="Source Sans Pro" pitchFamily="34" charset="0"/>
              <a:ea typeface="Source Sans Pro" pitchFamily="34" charset="0"/>
            </a:rPr>
            <a:t>“There’s more to life than wellness and there’s more to wellness than food” </a:t>
          </a:r>
        </a:p>
        <a:p xmlns:a="http://schemas.openxmlformats.org/drawingml/2006/main">
          <a:r>
            <a:rPr lang="en-GB" sz="2000" dirty="0" smtClean="0">
              <a:latin typeface="Source Sans Pro" pitchFamily="34" charset="0"/>
              <a:ea typeface="Source Sans Pro" pitchFamily="34" charset="0"/>
            </a:rPr>
            <a:t>Chris </a:t>
          </a:r>
          <a:r>
            <a:rPr lang="en-GB" sz="2000" dirty="0" err="1" smtClean="0">
              <a:latin typeface="Source Sans Pro" pitchFamily="34" charset="0"/>
              <a:ea typeface="Source Sans Pro" pitchFamily="34" charset="0"/>
            </a:rPr>
            <a:t>Kresser</a:t>
          </a:r>
          <a:endParaRPr lang="en-US" sz="2000" dirty="0">
            <a:latin typeface="Source Sans Pro" pitchFamily="34" charset="0"/>
            <a:ea typeface="Source Sans Pro"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0.37164</cdr:x>
      <cdr:y>0.19608</cdr:y>
    </cdr:from>
    <cdr:to>
      <cdr:x>0.53582</cdr:x>
      <cdr:y>0.27245</cdr:y>
    </cdr:to>
    <cdr:sp macro="" textlink="">
      <cdr:nvSpPr>
        <cdr:cNvPr id="3" name="Straight Connector 2"/>
        <cdr:cNvSpPr/>
      </cdr:nvSpPr>
      <cdr:spPr>
        <a:xfrm xmlns:a="http://schemas.openxmlformats.org/drawingml/2006/main">
          <a:off x="3398293" y="1296537"/>
          <a:ext cx="1501253" cy="504968"/>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0.50746</cdr:x>
      <cdr:y>0.31579</cdr:y>
    </cdr:from>
    <cdr:to>
      <cdr:x>0.58358</cdr:x>
      <cdr:y>0.49329</cdr:y>
    </cdr:to>
    <cdr:sp macro="" textlink="">
      <cdr:nvSpPr>
        <cdr:cNvPr id="5" name="Straight Connector 4"/>
        <cdr:cNvSpPr/>
      </cdr:nvSpPr>
      <cdr:spPr>
        <a:xfrm xmlns:a="http://schemas.openxmlformats.org/drawingml/2006/main" rot="16200000" flipH="1">
          <a:off x="4401402" y="2326944"/>
          <a:ext cx="1173712" cy="696035"/>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0.60149</cdr:x>
      <cdr:y>0.48916</cdr:y>
    </cdr:from>
    <cdr:to>
      <cdr:x>0.63134</cdr:x>
      <cdr:y>0.73684</cdr:y>
    </cdr:to>
    <cdr:sp macro="" textlink="">
      <cdr:nvSpPr>
        <cdr:cNvPr id="7" name="Straight Connector 6"/>
        <cdr:cNvSpPr/>
      </cdr:nvSpPr>
      <cdr:spPr>
        <a:xfrm xmlns:a="http://schemas.openxmlformats.org/drawingml/2006/main" rot="5400000">
          <a:off x="4817659" y="3916909"/>
          <a:ext cx="1637733" cy="272955"/>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0.44328</cdr:x>
      <cdr:y>0.71001</cdr:y>
    </cdr:from>
    <cdr:to>
      <cdr:x>0.57015</cdr:x>
      <cdr:y>0.83591</cdr:y>
    </cdr:to>
    <cdr:sp macro="" textlink="">
      <cdr:nvSpPr>
        <cdr:cNvPr id="9" name="Straight Connector 8"/>
        <cdr:cNvSpPr/>
      </cdr:nvSpPr>
      <cdr:spPr>
        <a:xfrm xmlns:a="http://schemas.openxmlformats.org/drawingml/2006/main" rot="10800000" flipV="1">
          <a:off x="4053384" y="4694829"/>
          <a:ext cx="1160061" cy="832514"/>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0.2806</cdr:x>
      <cdr:y>0.90402</cdr:y>
    </cdr:from>
    <cdr:to>
      <cdr:x>0.46567</cdr:x>
      <cdr:y>0.91641</cdr:y>
    </cdr:to>
    <cdr:sp macro="" textlink="">
      <cdr:nvSpPr>
        <cdr:cNvPr id="11" name="Straight Connector 10"/>
        <cdr:cNvSpPr/>
      </cdr:nvSpPr>
      <cdr:spPr>
        <a:xfrm xmlns:a="http://schemas.openxmlformats.org/drawingml/2006/main" rot="10800000">
          <a:off x="2565778" y="5977719"/>
          <a:ext cx="1692323" cy="81889"/>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0.14776</cdr:x>
      <cdr:y>0.73271</cdr:y>
    </cdr:from>
    <cdr:to>
      <cdr:x>0.27313</cdr:x>
      <cdr:y>0.8999</cdr:y>
    </cdr:to>
    <cdr:sp macro="" textlink="">
      <cdr:nvSpPr>
        <cdr:cNvPr id="13" name="Straight Connector 12"/>
        <cdr:cNvSpPr/>
      </cdr:nvSpPr>
      <cdr:spPr>
        <a:xfrm xmlns:a="http://schemas.openxmlformats.org/drawingml/2006/main" rot="10800000">
          <a:off x="1351127" y="4844955"/>
          <a:ext cx="1146413" cy="1105470"/>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0.12388</cdr:x>
      <cdr:y>0.4871</cdr:y>
    </cdr:from>
    <cdr:to>
      <cdr:x>0.1597</cdr:x>
      <cdr:y>0.71827</cdr:y>
    </cdr:to>
    <cdr:sp macro="" textlink="">
      <cdr:nvSpPr>
        <cdr:cNvPr id="15" name="Straight Connector 14"/>
        <cdr:cNvSpPr/>
      </cdr:nvSpPr>
      <cdr:spPr>
        <a:xfrm xmlns:a="http://schemas.openxmlformats.org/drawingml/2006/main" rot="16200000" flipH="1">
          <a:off x="532262" y="3821374"/>
          <a:ext cx="1528553" cy="327548"/>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0.07761</cdr:x>
      <cdr:y>0.23942</cdr:y>
    </cdr:from>
    <cdr:to>
      <cdr:x>0.18209</cdr:x>
      <cdr:y>0.47678</cdr:y>
    </cdr:to>
    <cdr:sp macro="" textlink="">
      <cdr:nvSpPr>
        <cdr:cNvPr id="17" name="Straight Connector 16"/>
        <cdr:cNvSpPr/>
      </cdr:nvSpPr>
      <cdr:spPr>
        <a:xfrm xmlns:a="http://schemas.openxmlformats.org/drawingml/2006/main" rot="5400000" flipH="1" flipV="1">
          <a:off x="709684" y="1583141"/>
          <a:ext cx="955344" cy="1569493"/>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0.24925</cdr:x>
      <cdr:y>0.29515</cdr:y>
    </cdr:from>
    <cdr:to>
      <cdr:x>0.36716</cdr:x>
      <cdr:y>0.34262</cdr:y>
    </cdr:to>
    <cdr:sp macro="" textlink="">
      <cdr:nvSpPr>
        <cdr:cNvPr id="19" name="Straight Connector 18"/>
        <cdr:cNvSpPr/>
      </cdr:nvSpPr>
      <cdr:spPr>
        <a:xfrm xmlns:a="http://schemas.openxmlformats.org/drawingml/2006/main" flipV="1">
          <a:off x="2279176" y="1951630"/>
          <a:ext cx="1078173" cy="313898"/>
        </a:xfrm>
        <a:prstGeom xmlns:a="http://schemas.openxmlformats.org/drawingml/2006/main" prst="line">
          <a:avLst/>
        </a:prstGeom>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F31CB89F-3899-4A31-9AEE-B46AA0BA4ABB}" type="datetimeFigureOut">
              <a:rPr lang="en-US" smtClean="0"/>
              <a:pPr/>
              <a:t>6/6/2019</a:t>
            </a:fld>
            <a:endParaRPr lang="en-GB" dirty="0"/>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69DB19E2-C8B4-48BE-800C-351CEECB80B2}" type="slidenum">
              <a:rPr lang="en-GB" smtClean="0"/>
              <a:pPr/>
              <a:t>‹#›</a:t>
            </a:fld>
            <a:endParaRPr lang="en-GB" dirty="0"/>
          </a:p>
        </p:txBody>
      </p:sp>
    </p:spTree>
    <p:extLst>
      <p:ext uri="{BB962C8B-B14F-4D97-AF65-F5344CB8AC3E}">
        <p14:creationId xmlns="" xmlns:p14="http://schemas.microsoft.com/office/powerpoint/2010/main" val="7629625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atin typeface="Arial" charset="0"/>
                <a:cs typeface="Arial" charset="0"/>
              </a:defRPr>
            </a:lvl1pPr>
          </a:lstStyle>
          <a:p>
            <a:pPr>
              <a:defRPr/>
            </a:pPr>
            <a:endParaRPr lang="en-GB" dirty="0"/>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atin typeface="Arial" charset="0"/>
                <a:cs typeface="Arial" charset="0"/>
              </a:defRPr>
            </a:lvl1pPr>
          </a:lstStyle>
          <a:p>
            <a:pPr>
              <a:defRPr/>
            </a:pPr>
            <a:fld id="{2714A6DE-8B87-433E-BCE0-933A32A08AA3}" type="datetimeFigureOut">
              <a:rPr lang="en-GB"/>
              <a:pPr>
                <a:defRPr/>
              </a:pPr>
              <a:t>06/06/2019</a:t>
            </a:fld>
            <a:endParaRPr lang="en-GB" dirty="0"/>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en-GB" noProof="0" dirty="0" smtClean="0"/>
          </a:p>
        </p:txBody>
      </p:sp>
      <p:sp>
        <p:nvSpPr>
          <p:cNvPr id="5" name="Notes Placehold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smtClean="0"/>
          </a:p>
        </p:txBody>
      </p:sp>
      <p:sp>
        <p:nvSpPr>
          <p:cNvPr id="6" name="Footer Placehold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atin typeface="Arial" charset="0"/>
                <a:cs typeface="Arial" charset="0"/>
              </a:defRPr>
            </a:lvl1pPr>
          </a:lstStyle>
          <a:p>
            <a:pPr>
              <a:defRPr/>
            </a:pPr>
            <a:endParaRPr lang="en-GB" dirty="0"/>
          </a:p>
        </p:txBody>
      </p:sp>
      <p:sp>
        <p:nvSpPr>
          <p:cNvPr id="7" name="Slide Number Placehold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atin typeface="Arial" charset="0"/>
                <a:cs typeface="Arial" charset="0"/>
              </a:defRPr>
            </a:lvl1pPr>
          </a:lstStyle>
          <a:p>
            <a:pPr>
              <a:defRPr/>
            </a:pPr>
            <a:fld id="{35A4BBD1-F15B-407A-AEC1-33DC3EC9DFDB}" type="slidenum">
              <a:rPr lang="en-GB"/>
              <a:pPr>
                <a:defRPr/>
              </a:pPr>
              <a:t>‹#›</a:t>
            </a:fld>
            <a:endParaRPr lang="en-GB" dirty="0"/>
          </a:p>
        </p:txBody>
      </p:sp>
    </p:spTree>
    <p:extLst>
      <p:ext uri="{BB962C8B-B14F-4D97-AF65-F5344CB8AC3E}">
        <p14:creationId xmlns="" xmlns:p14="http://schemas.microsoft.com/office/powerpoint/2010/main" val="4580601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pPr>
              <a:defRPr/>
            </a:pPr>
            <a:fld id="{35A4BBD1-F15B-407A-AEC1-33DC3EC9DFDB}" type="slidenum">
              <a:rPr lang="en-GB" smtClean="0"/>
              <a:pPr>
                <a:defRPr/>
              </a:pPr>
              <a:t>1</a:t>
            </a:fld>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800" dirty="0" smtClean="0"/>
              <a:t>Motivators can be internal or external</a:t>
            </a:r>
          </a:p>
          <a:p>
            <a:r>
              <a:rPr lang="en-US" sz="800" dirty="0" smtClean="0"/>
              <a:t>Extrinsic/external:</a:t>
            </a:r>
          </a:p>
          <a:p>
            <a:r>
              <a:rPr lang="en-US" sz="800" dirty="0" smtClean="0"/>
              <a:t>Performing an action or in order to</a:t>
            </a:r>
            <a:r>
              <a:rPr lang="en-US" sz="800" baseline="0" dirty="0" smtClean="0"/>
              <a:t> </a:t>
            </a:r>
            <a:r>
              <a:rPr lang="en-US" sz="800" dirty="0" smtClean="0"/>
              <a:t>receive an external reward or outcome.</a:t>
            </a:r>
          </a:p>
          <a:p>
            <a:r>
              <a:rPr lang="en-US" sz="800" dirty="0" smtClean="0"/>
              <a:t>This can be positive such as receiving</a:t>
            </a:r>
            <a:r>
              <a:rPr lang="en-US" sz="800" baseline="0" dirty="0" smtClean="0"/>
              <a:t> </a:t>
            </a:r>
            <a:r>
              <a:rPr lang="en-US" sz="800" dirty="0" smtClean="0"/>
              <a:t>financial reward or recognition or it can be</a:t>
            </a:r>
          </a:p>
          <a:p>
            <a:r>
              <a:rPr lang="en-US" sz="800" dirty="0" smtClean="0"/>
              <a:t>from a more negative place e.g. feeling</a:t>
            </a:r>
            <a:r>
              <a:rPr lang="en-US" sz="800" baseline="0" dirty="0" smtClean="0"/>
              <a:t> </a:t>
            </a:r>
            <a:r>
              <a:rPr lang="en-US" sz="800" dirty="0" smtClean="0"/>
              <a:t>the need to lose weight to be more</a:t>
            </a:r>
            <a:r>
              <a:rPr lang="en-US" sz="800" baseline="0" dirty="0" smtClean="0"/>
              <a:t> </a:t>
            </a:r>
            <a:r>
              <a:rPr lang="en-US" sz="800" dirty="0" smtClean="0"/>
              <a:t>loveable</a:t>
            </a:r>
          </a:p>
          <a:p>
            <a:endParaRPr lang="en-US" sz="800" dirty="0" smtClean="0"/>
          </a:p>
          <a:p>
            <a:r>
              <a:rPr lang="en-US" sz="800" dirty="0" smtClean="0"/>
              <a:t>Fear based motivation – The desire to change</a:t>
            </a:r>
            <a:r>
              <a:rPr lang="en-US" sz="800" baseline="0" dirty="0" smtClean="0"/>
              <a:t> </a:t>
            </a:r>
            <a:r>
              <a:rPr lang="en-US" sz="800" dirty="0" smtClean="0"/>
              <a:t>behaviour to avoid a negative outcome e.g. going on a</a:t>
            </a:r>
          </a:p>
          <a:p>
            <a:r>
              <a:rPr lang="en-US" sz="800" dirty="0" smtClean="0"/>
              <a:t>low fat diet to prevent a heart attack</a:t>
            </a:r>
          </a:p>
          <a:p>
            <a:r>
              <a:rPr lang="en-US" sz="800" dirty="0" smtClean="0"/>
              <a:t>Based on ‘I should’ rather than ‘I want to’</a:t>
            </a:r>
          </a:p>
          <a:p>
            <a:r>
              <a:rPr lang="en-US" sz="800" dirty="0" smtClean="0"/>
              <a:t>Reward based motivation – Changing behaviour to</a:t>
            </a:r>
            <a:r>
              <a:rPr lang="en-US" sz="800" baseline="0" dirty="0" smtClean="0"/>
              <a:t> </a:t>
            </a:r>
            <a:r>
              <a:rPr lang="en-US" sz="800" dirty="0" smtClean="0"/>
              <a:t>achieve a reward e.g. You (or your spouse) buying you</a:t>
            </a:r>
          </a:p>
          <a:p>
            <a:r>
              <a:rPr lang="en-US" sz="800" dirty="0" smtClean="0"/>
              <a:t>a new wardrobe after you lose 10 lbs</a:t>
            </a:r>
          </a:p>
          <a:p>
            <a:r>
              <a:rPr lang="en-US" sz="800" dirty="0" smtClean="0"/>
              <a:t>The lure of the reward will certainly motivate for a while but what</a:t>
            </a:r>
            <a:r>
              <a:rPr lang="en-US" sz="800" baseline="0" dirty="0" smtClean="0"/>
              <a:t> </a:t>
            </a:r>
            <a:r>
              <a:rPr lang="en-US" sz="800" dirty="0" smtClean="0"/>
              <a:t>happens when this has been achieved?</a:t>
            </a:r>
          </a:p>
          <a:p>
            <a:r>
              <a:rPr lang="en-US" sz="800" dirty="0" smtClean="0"/>
              <a:t>Love Based Motivation – An example might be giving</a:t>
            </a:r>
            <a:r>
              <a:rPr lang="en-US" sz="800" baseline="0" dirty="0" smtClean="0"/>
              <a:t> </a:t>
            </a:r>
            <a:r>
              <a:rPr lang="en-US" sz="800" dirty="0" smtClean="0"/>
              <a:t>up cigarettes because your kids worry about you</a:t>
            </a:r>
          </a:p>
          <a:p>
            <a:r>
              <a:rPr lang="en-US" sz="800" dirty="0" smtClean="0"/>
              <a:t>This can be love of self or love of others</a:t>
            </a:r>
          </a:p>
          <a:p>
            <a:r>
              <a:rPr lang="en-GB" sz="800" dirty="0" smtClean="0"/>
              <a:t>Internal/Intrinsic:</a:t>
            </a:r>
            <a:endParaRPr lang="en-US" sz="800" dirty="0" smtClean="0"/>
          </a:p>
          <a:p>
            <a:r>
              <a:rPr lang="en-US" sz="800" dirty="0" smtClean="0"/>
              <a:t>It brings intrinsic joy</a:t>
            </a:r>
          </a:p>
          <a:p>
            <a:r>
              <a:rPr lang="en-US" sz="800" dirty="0" smtClean="0"/>
              <a:t>The vision of a ‘well life’ will pull you forward towards your goal</a:t>
            </a:r>
          </a:p>
          <a:p>
            <a:r>
              <a:rPr lang="en-US" sz="800" dirty="0" smtClean="0"/>
              <a:t>Intrinsic motivation – Changing a behaviour and</a:t>
            </a:r>
          </a:p>
          <a:p>
            <a:r>
              <a:rPr lang="en-US" sz="800" dirty="0" smtClean="0"/>
              <a:t>maintaining that change because that behaviour</a:t>
            </a:r>
            <a:r>
              <a:rPr lang="en-US" sz="800" baseline="0" dirty="0" smtClean="0"/>
              <a:t> </a:t>
            </a:r>
            <a:r>
              <a:rPr lang="en-US" sz="800" dirty="0" smtClean="0"/>
              <a:t>makes you feel good e.g. the endorphin hit after</a:t>
            </a:r>
          </a:p>
          <a:p>
            <a:r>
              <a:rPr lang="en-US" sz="800" dirty="0" smtClean="0"/>
              <a:t>exercise or being aware of the energy that you feel</a:t>
            </a:r>
            <a:r>
              <a:rPr lang="en-US" sz="800" baseline="0" dirty="0" smtClean="0"/>
              <a:t> </a:t>
            </a:r>
            <a:r>
              <a:rPr lang="en-US" sz="800" dirty="0" smtClean="0"/>
              <a:t>when you eat well</a:t>
            </a:r>
          </a:p>
          <a:p>
            <a:r>
              <a:rPr lang="en-US" sz="800" dirty="0" smtClean="0"/>
              <a:t>You enjoy how the behaviour makes you feel,</a:t>
            </a:r>
            <a:r>
              <a:rPr lang="en-US" sz="800" baseline="0" dirty="0" smtClean="0"/>
              <a:t> </a:t>
            </a:r>
            <a:r>
              <a:rPr lang="en-US" sz="800" dirty="0" smtClean="0"/>
              <a:t>regardless of health benefits</a:t>
            </a:r>
          </a:p>
          <a:p>
            <a:r>
              <a:rPr lang="en-US" sz="800" dirty="0" smtClean="0"/>
              <a:t>Engenders feelings of joy, fun and stimulation</a:t>
            </a:r>
          </a:p>
          <a:p>
            <a:r>
              <a:rPr lang="en-US" sz="800" dirty="0" smtClean="0"/>
              <a:t>Helping clients to understand their own intrinsic</a:t>
            </a:r>
            <a:r>
              <a:rPr lang="en-US" sz="800" baseline="0" dirty="0" smtClean="0"/>
              <a:t> </a:t>
            </a:r>
            <a:r>
              <a:rPr lang="en-US" sz="800" dirty="0" smtClean="0"/>
              <a:t>motivators is the key to longterm successful</a:t>
            </a:r>
            <a:r>
              <a:rPr lang="en-US" sz="800" baseline="0" dirty="0" smtClean="0"/>
              <a:t> c</a:t>
            </a:r>
            <a:r>
              <a:rPr lang="en-US" sz="800" dirty="0" smtClean="0"/>
              <a:t>hange</a:t>
            </a:r>
          </a:p>
          <a:p>
            <a:r>
              <a:rPr lang="en-US" sz="800" dirty="0" smtClean="0"/>
              <a:t>Performing an action or behaviour</a:t>
            </a:r>
            <a:r>
              <a:rPr lang="en-US" sz="800" baseline="0" dirty="0" smtClean="0"/>
              <a:t> </a:t>
            </a:r>
            <a:r>
              <a:rPr lang="en-US" sz="800" dirty="0" smtClean="0"/>
              <a:t>because you enjoy the activity. </a:t>
            </a:r>
          </a:p>
          <a:p>
            <a:r>
              <a:rPr lang="en-US" sz="800" dirty="0" smtClean="0"/>
              <a:t>The reward comes from the action itself</a:t>
            </a:r>
          </a:p>
          <a:p>
            <a:endParaRPr lang="en-US" sz="800" dirty="0" smtClean="0"/>
          </a:p>
          <a:p>
            <a:r>
              <a:rPr lang="en-US" sz="800" dirty="0" smtClean="0"/>
              <a:t>We can’t motivate someone to change,</a:t>
            </a:r>
            <a:r>
              <a:rPr lang="en-US" sz="800" baseline="0" dirty="0" smtClean="0"/>
              <a:t> </a:t>
            </a:r>
            <a:r>
              <a:rPr lang="en-US" sz="800" dirty="0" smtClean="0"/>
              <a:t>however we can help them understand</a:t>
            </a:r>
          </a:p>
          <a:p>
            <a:r>
              <a:rPr lang="en-US" sz="800" dirty="0" smtClean="0"/>
              <a:t>their own motivation and especially to</a:t>
            </a:r>
            <a:r>
              <a:rPr lang="en-US" sz="800" baseline="0" dirty="0" smtClean="0"/>
              <a:t> </a:t>
            </a:r>
            <a:r>
              <a:rPr lang="en-US" sz="800" dirty="0" smtClean="0"/>
              <a:t>discover what is a positive motivator for</a:t>
            </a:r>
          </a:p>
          <a:p>
            <a:r>
              <a:rPr lang="en-US" sz="800" dirty="0" smtClean="0"/>
              <a:t>them</a:t>
            </a:r>
          </a:p>
          <a:p>
            <a:r>
              <a:rPr lang="en-US" sz="800" dirty="0" smtClean="0"/>
              <a:t>Are they being pushed forward or running</a:t>
            </a:r>
            <a:r>
              <a:rPr lang="en-US" sz="800" baseline="0" dirty="0" smtClean="0"/>
              <a:t> </a:t>
            </a:r>
            <a:r>
              <a:rPr lang="en-US" sz="800" dirty="0" smtClean="0"/>
              <a:t>from a fear based motivation?</a:t>
            </a:r>
          </a:p>
          <a:p>
            <a:r>
              <a:rPr lang="en-GB" sz="800" dirty="0" smtClean="0"/>
              <a:t>Or</a:t>
            </a:r>
            <a:r>
              <a:rPr lang="en-US" sz="800" dirty="0" smtClean="0"/>
              <a:t> running towards a healthy and well life?</a:t>
            </a:r>
          </a:p>
          <a:p>
            <a:r>
              <a:rPr lang="en-GB" sz="800" dirty="0" smtClean="0"/>
              <a:t>Helping your clients understand their own motivations</a:t>
            </a:r>
          </a:p>
          <a:p>
            <a:r>
              <a:rPr lang="en-US" sz="800" dirty="0" smtClean="0"/>
              <a:t>Help your client discover positive motivations that pull</a:t>
            </a:r>
          </a:p>
          <a:p>
            <a:r>
              <a:rPr lang="en-US" sz="800" dirty="0" smtClean="0"/>
              <a:t>them towards healthy behaviour, loved based</a:t>
            </a:r>
          </a:p>
          <a:p>
            <a:r>
              <a:rPr lang="en-US" sz="800" dirty="0" smtClean="0"/>
              <a:t>Create a vision of themselves as healthy - big picture</a:t>
            </a:r>
          </a:p>
          <a:p>
            <a:r>
              <a:rPr lang="en-US" sz="800" dirty="0" smtClean="0"/>
              <a:t>Change the reasons for change - to self-love, self-worth, self-compassion</a:t>
            </a:r>
          </a:p>
          <a:p>
            <a:endParaRPr lang="en-GB" sz="800" dirty="0" smtClean="0"/>
          </a:p>
          <a:p>
            <a:endParaRPr lang="en-US" sz="800" dirty="0" smtClean="0"/>
          </a:p>
          <a:p>
            <a:endParaRPr lang="en-US" dirty="0"/>
          </a:p>
        </p:txBody>
      </p:sp>
      <p:sp>
        <p:nvSpPr>
          <p:cNvPr id="4" name="Slide Number Placeholder 3"/>
          <p:cNvSpPr>
            <a:spLocks noGrp="1"/>
          </p:cNvSpPr>
          <p:nvPr>
            <p:ph type="sldNum" sz="quarter" idx="10"/>
          </p:nvPr>
        </p:nvSpPr>
        <p:spPr/>
        <p:txBody>
          <a:bodyPr/>
          <a:lstStyle/>
          <a:p>
            <a:pPr>
              <a:defRPr/>
            </a:pPr>
            <a:fld id="{35A4BBD1-F15B-407A-AEC1-33DC3EC9DFDB}" type="slidenum">
              <a:rPr lang="en-GB" smtClean="0"/>
              <a:pPr>
                <a:defRPr/>
              </a:pPr>
              <a:t>12</a:t>
            </a:fld>
            <a:endParaRPr lang="en-GB"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dirty="0" smtClean="0"/>
              <a:t>Stages of behaviour change J O Prochaska and C C DiClemente Stages of Change Model</a:t>
            </a:r>
          </a:p>
          <a:p>
            <a:r>
              <a:rPr lang="en-GB" sz="1200" dirty="0" smtClean="0"/>
              <a:t>As individuals move through various stages of change, new thought patterns emerge and a deeper awareness bringing new insights that support behavioural change and increase motivation and self efficacy.</a:t>
            </a:r>
          </a:p>
          <a:p>
            <a:r>
              <a:rPr lang="en-GB" sz="1200" dirty="0" smtClean="0"/>
              <a:t>Changing one behaviour increases odds of taking action on a second behaviour, known as ‘coaction’</a:t>
            </a:r>
          </a:p>
          <a:p>
            <a:r>
              <a:rPr lang="en-GB" sz="1200" dirty="0" smtClean="0"/>
              <a:t>Convincing/persuading/manipulating tactics not as effective as focussing on coachee’s own agenda and supporting it with active listening, powerful questioning, empathy, unconditional positive regard and meeting coachee where they are in stages of change framework.</a:t>
            </a:r>
            <a:endParaRPr lang="en-US" sz="1200" dirty="0" smtClean="0"/>
          </a:p>
          <a:p>
            <a:r>
              <a:rPr lang="en-GB" sz="1200" dirty="0" smtClean="0"/>
              <a:t>Tapping into an individual’s stengths, positive motivators and supports key to building self confidence,</a:t>
            </a:r>
            <a:r>
              <a:rPr lang="en-GB" sz="1200" baseline="0" dirty="0" smtClean="0"/>
              <a:t> </a:t>
            </a:r>
            <a:r>
              <a:rPr lang="en-GB" sz="1200" dirty="0" smtClean="0"/>
              <a:t>optimism, self-accountability.</a:t>
            </a:r>
          </a:p>
          <a:p>
            <a:r>
              <a:rPr lang="en-GB" sz="1200" dirty="0" smtClean="0"/>
              <a:t>Patient non-compliance and motivation often focus on pt failure.</a:t>
            </a:r>
          </a:p>
          <a:p>
            <a:r>
              <a:rPr lang="en-US" sz="1200" b="0" dirty="0" smtClean="0"/>
              <a:t>Understanding client readiness to make change, appreciating barriers to change and helping clients anticipate relapse can improve client satisfaction and lower physician frustration during the change process.</a:t>
            </a:r>
          </a:p>
          <a:p>
            <a:endParaRPr lang="en-US" dirty="0"/>
          </a:p>
        </p:txBody>
      </p:sp>
      <p:sp>
        <p:nvSpPr>
          <p:cNvPr id="4" name="Slide Number Placeholder 3"/>
          <p:cNvSpPr>
            <a:spLocks noGrp="1"/>
          </p:cNvSpPr>
          <p:nvPr>
            <p:ph type="sldNum" sz="quarter" idx="10"/>
          </p:nvPr>
        </p:nvSpPr>
        <p:spPr/>
        <p:txBody>
          <a:bodyPr/>
          <a:lstStyle/>
          <a:p>
            <a:pPr>
              <a:defRPr/>
            </a:pPr>
            <a:fld id="{35A4BBD1-F15B-407A-AEC1-33DC3EC9DFDB}" type="slidenum">
              <a:rPr lang="en-GB" smtClean="0"/>
              <a:pPr>
                <a:defRPr/>
              </a:pPr>
              <a:t>13</a:t>
            </a:fld>
            <a:endParaRPr lang="en-GB"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r>
              <a:rPr lang="en-US" b="1" dirty="0" smtClean="0"/>
              <a:t>PRECONTEMPLATION STAGE  </a:t>
            </a:r>
            <a:r>
              <a:rPr lang="en-US" b="1" dirty="0" err="1" smtClean="0"/>
              <a:t>eg</a:t>
            </a:r>
            <a:r>
              <a:rPr lang="en-US" b="1" dirty="0" smtClean="0"/>
              <a:t> person had heart attack but downplaying importance of it, pretending it didn’t happen, pre-diabetic made no dietary or exercise changes, COPD still smoking.</a:t>
            </a:r>
            <a:endParaRPr lang="en-US" b="0" dirty="0" smtClean="0"/>
          </a:p>
          <a:p>
            <a:r>
              <a:rPr lang="en-US" dirty="0" smtClean="0"/>
              <a:t>During the </a:t>
            </a:r>
            <a:r>
              <a:rPr lang="en-US" dirty="0" err="1" smtClean="0"/>
              <a:t>precontemplation</a:t>
            </a:r>
            <a:r>
              <a:rPr lang="en-US" dirty="0" smtClean="0"/>
              <a:t> stage, patients do not even consider changing. Smokers who are “in denial” may not see that the advice applies to them personally. Patients with high cholesterol levels may feel “immune” to the health problems that strike others. Obese patients may have tried unsuccessfully so many times to lose weight that they have simply given up.  May not believe their </a:t>
            </a:r>
            <a:r>
              <a:rPr lang="en-US" dirty="0" err="1" smtClean="0"/>
              <a:t>behaviour</a:t>
            </a:r>
            <a:r>
              <a:rPr lang="en-US" dirty="0" smtClean="0"/>
              <a:t> is a problem. Resigned to </a:t>
            </a:r>
            <a:r>
              <a:rPr lang="en-US" dirty="0" err="1" smtClean="0"/>
              <a:t>behaviour</a:t>
            </a:r>
            <a:r>
              <a:rPr lang="en-US" dirty="0" smtClean="0"/>
              <a:t> because of previous failed efforts. Believes consequences are not serious. Argumentative, hopeless, in denial. Natural tendency to try convince them, usually engenders resistance</a:t>
            </a:r>
          </a:p>
          <a:p>
            <a:r>
              <a:rPr lang="en-GB" b="0" dirty="0" smtClean="0"/>
              <a:t>Goal: Think about changing a behaviour. Resistance = sign that practitioner has moved too far ahead of patient in change process – shift back to empathy and thought-provoking questions.</a:t>
            </a:r>
          </a:p>
          <a:p>
            <a:r>
              <a:rPr lang="en-GB" dirty="0" smtClean="0"/>
              <a:t>Physician can engage </a:t>
            </a:r>
            <a:r>
              <a:rPr lang="en-US" dirty="0" smtClean="0"/>
              <a:t>clients in the contemplation process by developing and maintaining a positive relationship, personalizing risk factors and posing questions that provoke thoughts about patient risk factors and the perceived “bottom line.” Reflect with empathy, instill hope and gently point out discrepancies between goals and statements. “How will you know that it's time to quit?” allows patients to be their “own expert” and can help them begin a thought process that extends beyond the examination room. </a:t>
            </a:r>
            <a:r>
              <a:rPr lang="en-US" sz="1100" dirty="0" smtClean="0"/>
              <a:t>“What would have to happen for you to know that this is a problem?” </a:t>
            </a:r>
            <a:endParaRPr lang="en-US" sz="1100" b="0" dirty="0" smtClean="0"/>
          </a:p>
          <a:p>
            <a:r>
              <a:rPr lang="en-US" sz="1100" dirty="0" smtClean="0"/>
              <a:t>“What warning signs would let you know that this is a problem?” </a:t>
            </a:r>
            <a:endParaRPr lang="en-US" sz="1100" b="0" dirty="0" smtClean="0"/>
          </a:p>
          <a:p>
            <a:r>
              <a:rPr lang="en-US" sz="1100" dirty="0" smtClean="0"/>
              <a:t>“Have you tried to change in the past?” </a:t>
            </a:r>
          </a:p>
          <a:p>
            <a:r>
              <a:rPr lang="en-GB" sz="1100" b="0" dirty="0" smtClean="0"/>
              <a:t>“Astounding non-compliance” </a:t>
            </a:r>
            <a:r>
              <a:rPr lang="en-US" sz="1100" b="0" dirty="0" smtClean="0"/>
              <a:t>changing(event,(like(the(onset(or(worsening(of(a(health(challenge(they(feel(a(loss(of(control(</a:t>
            </a:r>
          </a:p>
          <a:p>
            <a:r>
              <a:rPr lang="en-US" sz="1100" b="0" dirty="0" smtClean="0"/>
              <a:t>that(may(threaten(their(safety,(they(experience(grief(at(the(loss(of(health,(ability,(or(dreams,(</a:t>
            </a:r>
          </a:p>
          <a:p>
            <a:r>
              <a:rPr lang="en-US" sz="1100" b="0" dirty="0" smtClean="0"/>
              <a:t>and(often(need(to(redefine(their(identity. Loss of dreams, how you thought your life would be. (Stages of grieving: Denial – Anger-Bargaining-Depression-Acceptance). May be framing illness as a  personal failing. </a:t>
            </a:r>
            <a:r>
              <a:rPr lang="en-US" sz="1100" b="0" dirty="0" err="1" smtClean="0"/>
              <a:t>Embarresment</a:t>
            </a:r>
            <a:r>
              <a:rPr lang="en-US" sz="1100" b="0" dirty="0" smtClean="0"/>
              <a:t>/shame that no longer fully healthy.</a:t>
            </a:r>
          </a:p>
          <a:p>
            <a:r>
              <a:rPr lang="en-GB" dirty="0" smtClean="0"/>
              <a:t>Make them feel like they have an ally, someone who has their best interests at heart.</a:t>
            </a:r>
            <a:r>
              <a:rPr lang="en-US" dirty="0" smtClean="0"/>
              <a:t>Person needs understanding, empathy and support, not lots of pressure to make changes immediately. Improve self esteem. Regain sense of power &amp; control in life. – </a:t>
            </a:r>
            <a:r>
              <a:rPr lang="en-US" dirty="0" err="1" smtClean="0"/>
              <a:t>realaise</a:t>
            </a:r>
            <a:r>
              <a:rPr lang="en-US" dirty="0" smtClean="0"/>
              <a:t> they can affect the course of their illness by lifestyle changes they make.</a:t>
            </a:r>
          </a:p>
          <a:p>
            <a:r>
              <a:rPr lang="en-GB" dirty="0" smtClean="0"/>
              <a:t>Meet with compassion not judgement, acknowledge and explore their experience,  ask what it was like receiving diagnosis, reflect their feelings, talk about any fears, encourage them to connect to others and ask for support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5A4BBD1-F15B-407A-AEC1-33DC3EC9DFDB}" type="slidenum">
              <a:rPr lang="en-GB" smtClean="0"/>
              <a:pPr>
                <a:defRPr/>
              </a:pPr>
              <a:t>14</a:t>
            </a:fld>
            <a:endParaRPr lang="en-GB"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CONTEMPLATION STAGE </a:t>
            </a:r>
            <a:endParaRPr lang="en-US" b="0" dirty="0" smtClean="0"/>
          </a:p>
          <a:p>
            <a:r>
              <a:rPr lang="en-US" dirty="0" smtClean="0"/>
              <a:t>During the contemplation stage, patients are ambivalent about changing. Giving up an enjoyed behavior causes them to feel a sense of loss despite the perceived gain. During this stage, patients assess barriers (e.g., time, expense, hassle, fear, “I know I need to, doc, but ...”) as well as the benefits of change.  Struggle with ambivalence – weighing pros and cons of current behaviour and benefits and barriers to change. It is not unusual for pts to spend years in the contemplation stage, which physicians can easily recognize by their “yes, but” statements. Empathy, validation, praise and encouragement are necessary during all stages but especially when patients struggle with ambivalence and doubt their ability to accomplish the change. Physicians may find statements such as the following to be useful: “Yes, it is difficult. What difficult things have you accomplished in the past?” or “I've seen you handle some tough stuff, I know you'll be able to conquer this.” A successful approach calls for physicians to ask patients about possible strategies to overcome barriers and then arrive at a commitment to </a:t>
            </a:r>
          </a:p>
          <a:p>
            <a:r>
              <a:rPr lang="en-US" sz="1100" dirty="0" smtClean="0"/>
              <a:t>Goal: patient will examine benefits and barriers to change. </a:t>
            </a:r>
            <a:endParaRPr lang="en-US" sz="1100" b="0" dirty="0" smtClean="0"/>
          </a:p>
          <a:p>
            <a:r>
              <a:rPr lang="en-US" sz="1100" dirty="0" smtClean="0"/>
              <a:t>“Why do you want to change at this time?” </a:t>
            </a:r>
            <a:endParaRPr lang="en-US" sz="1100" b="0" dirty="0" smtClean="0"/>
          </a:p>
          <a:p>
            <a:r>
              <a:rPr lang="en-US" sz="1100" dirty="0" smtClean="0"/>
              <a:t>“What were the reasons for not changing?” </a:t>
            </a:r>
            <a:endParaRPr lang="en-US" sz="1100" b="0" dirty="0" smtClean="0"/>
          </a:p>
          <a:p>
            <a:r>
              <a:rPr lang="en-US" sz="1100" dirty="0" smtClean="0"/>
              <a:t>“What would keep you from changing at this </a:t>
            </a:r>
            <a:endParaRPr lang="en-US" sz="1100" b="0" dirty="0" smtClean="0"/>
          </a:p>
          <a:p>
            <a:endParaRPr lang="en-US" dirty="0"/>
          </a:p>
        </p:txBody>
      </p:sp>
      <p:sp>
        <p:nvSpPr>
          <p:cNvPr id="4" name="Slide Number Placeholder 3"/>
          <p:cNvSpPr>
            <a:spLocks noGrp="1"/>
          </p:cNvSpPr>
          <p:nvPr>
            <p:ph type="sldNum" sz="quarter" idx="10"/>
          </p:nvPr>
        </p:nvSpPr>
        <p:spPr/>
        <p:txBody>
          <a:bodyPr/>
          <a:lstStyle/>
          <a:p>
            <a:pPr>
              <a:defRPr/>
            </a:pPr>
            <a:fld id="{35A4BBD1-F15B-407A-AEC1-33DC3EC9DFDB}" type="slidenum">
              <a:rPr lang="en-GB" smtClean="0"/>
              <a:pPr>
                <a:defRPr/>
              </a:pPr>
              <a:t>15</a:t>
            </a:fld>
            <a:endParaRPr lang="en-GB"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PREPARATION STAGE </a:t>
            </a:r>
            <a:endParaRPr lang="en-US" b="0" dirty="0" smtClean="0"/>
          </a:p>
          <a:p>
            <a:r>
              <a:rPr lang="en-US" dirty="0" smtClean="0"/>
              <a:t>During the preparation stage, patients prepare to make a specific change. They may experiment with small changes as their determination to change increases. For example, sampling low-fat foods may be an experimentation with or a move toward greater dietary modification. Switching to a different brand of cigarettes or decreasing their drinking signals that they have decided a change is needed. When patients experiment with changing a behavior (preparation stage) such as cutting down on smoking or starting to exercise, they are shifting into more decisive action. Physicians should encourage them to address the barriers to full-fledged action. While continuing to explore patient ambivalence, strategies should shift from motivational to behavioral skills. During the action and maintenance stages, physicians should continue to ask about successes and difficulties—and be generous with praise and admiration. </a:t>
            </a:r>
          </a:p>
          <a:p>
            <a:r>
              <a:rPr lang="en-GB" b="0" dirty="0" smtClean="0"/>
              <a:t>Planning to make changes within the next month. Important first step is to make their intention public. People who cut preparation stage short lower chances of success.</a:t>
            </a:r>
            <a:endParaRPr lang="en-US" b="0" dirty="0" smtClean="0"/>
          </a:p>
          <a:p>
            <a:endParaRPr lang="en-US" dirty="0"/>
          </a:p>
        </p:txBody>
      </p:sp>
      <p:sp>
        <p:nvSpPr>
          <p:cNvPr id="4" name="Slide Number Placeholder 3"/>
          <p:cNvSpPr>
            <a:spLocks noGrp="1"/>
          </p:cNvSpPr>
          <p:nvPr>
            <p:ph type="sldNum" sz="quarter" idx="10"/>
          </p:nvPr>
        </p:nvSpPr>
        <p:spPr/>
        <p:txBody>
          <a:bodyPr/>
          <a:lstStyle/>
          <a:p>
            <a:pPr>
              <a:defRPr/>
            </a:pPr>
            <a:fld id="{35A4BBD1-F15B-407A-AEC1-33DC3EC9DFDB}" type="slidenum">
              <a:rPr lang="en-GB" smtClean="0"/>
              <a:pPr>
                <a:defRPr/>
              </a:pPr>
              <a:t>16</a:t>
            </a:fld>
            <a:endParaRPr lang="en-GB"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smtClean="0"/>
              <a:t>ACTION STAGE </a:t>
            </a:r>
            <a:endParaRPr lang="en-US" b="0" dirty="0" smtClean="0"/>
          </a:p>
          <a:p>
            <a:r>
              <a:rPr lang="en-US" dirty="0" smtClean="0"/>
              <a:t>The action stage is the one that most physicians are eager to see their patients reach. Many failed New Year's resolutions </a:t>
            </a:r>
            <a:endParaRPr lang="en-US" b="0" dirty="0" smtClean="0"/>
          </a:p>
          <a:p>
            <a:r>
              <a:rPr lang="en-US" dirty="0" smtClean="0"/>
              <a:t>provide evidence that if the prior stages have been glossed over, action itself is often not enough. Any action taken by patients should be praised because it demonstrates the desire for lifestyle change. </a:t>
            </a:r>
          </a:p>
          <a:p>
            <a:r>
              <a:rPr lang="en-GB" b="0" dirty="0" smtClean="0"/>
              <a:t>Remove all treats from cupboard, pour last beer down drain, throw cigarettes away. Most obviously busy period, requiring most time and energy.</a:t>
            </a:r>
            <a:endParaRPr lang="en-US" b="0" dirty="0" smtClean="0"/>
          </a:p>
          <a:p>
            <a:endParaRPr lang="en-US" dirty="0"/>
          </a:p>
        </p:txBody>
      </p:sp>
      <p:sp>
        <p:nvSpPr>
          <p:cNvPr id="4" name="Slide Number Placeholder 3"/>
          <p:cNvSpPr>
            <a:spLocks noGrp="1"/>
          </p:cNvSpPr>
          <p:nvPr>
            <p:ph type="sldNum" sz="quarter" idx="10"/>
          </p:nvPr>
        </p:nvSpPr>
        <p:spPr/>
        <p:txBody>
          <a:bodyPr/>
          <a:lstStyle/>
          <a:p>
            <a:pPr>
              <a:defRPr/>
            </a:pPr>
            <a:fld id="{35A4BBD1-F15B-407A-AEC1-33DC3EC9DFDB}" type="slidenum">
              <a:rPr lang="en-GB" smtClean="0"/>
              <a:pPr>
                <a:defRPr/>
              </a:pPr>
              <a:t>17</a:t>
            </a:fld>
            <a:endParaRPr lang="en-GB"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0" dirty="0" smtClean="0"/>
          </a:p>
          <a:p>
            <a:r>
              <a:rPr lang="en-US" b="1" dirty="0" smtClean="0"/>
              <a:t>MAINTENANCE AND RELAPSE PREVENTION </a:t>
            </a:r>
            <a:endParaRPr lang="en-US" b="0" dirty="0" smtClean="0"/>
          </a:p>
          <a:p>
            <a:r>
              <a:rPr lang="en-US" dirty="0" smtClean="0"/>
              <a:t>Maintenance and relapse prevention involve incorporating the new behavior “over the long haul.” Discouragement over occasional “slips” may halt the change process and result in the patient giving up. However, most patients find themselves “recycling” through the stages of change several times before the change becomes truly established. </a:t>
            </a:r>
          </a:p>
          <a:p>
            <a:r>
              <a:rPr lang="en-GB" b="0" dirty="0" smtClean="0"/>
              <a:t>Relapses bound to happen – good to learn from them </a:t>
            </a:r>
            <a:r>
              <a:rPr lang="en-GB" b="0" dirty="0" err="1" smtClean="0"/>
              <a:t>eg</a:t>
            </a:r>
            <a:r>
              <a:rPr lang="en-GB" b="0" dirty="0" smtClean="0"/>
              <a:t> smoker relapses learn best avoid smoke-filled environments</a:t>
            </a:r>
          </a:p>
          <a:p>
            <a:r>
              <a:rPr lang="en-GB" dirty="0" smtClean="0"/>
              <a:t>Clients learn to order from menu rather than go to all you can eat buffet</a:t>
            </a:r>
          </a:p>
          <a:p>
            <a:r>
              <a:rPr lang="en-US" dirty="0" smtClean="0"/>
              <a:t>Focusing on the successful part of the plan (“You did it for six days; what made that work?”) shifts the focus from failure, promotes problem solving and offers encouragement. The goal here is to support patients and re-engage their efforts in the change process. They should be left with a sense of realistic goals to prevent discouragement, and their positive steps toward behavior change should be acknowledged.</a:t>
            </a:r>
            <a:endParaRPr lang="en-US" b="0" dirty="0" smtClean="0"/>
          </a:p>
          <a:p>
            <a:endParaRPr lang="en-US" dirty="0"/>
          </a:p>
        </p:txBody>
      </p:sp>
      <p:sp>
        <p:nvSpPr>
          <p:cNvPr id="4" name="Slide Number Placeholder 3"/>
          <p:cNvSpPr>
            <a:spLocks noGrp="1"/>
          </p:cNvSpPr>
          <p:nvPr>
            <p:ph type="sldNum" sz="quarter" idx="10"/>
          </p:nvPr>
        </p:nvSpPr>
        <p:spPr/>
        <p:txBody>
          <a:bodyPr/>
          <a:lstStyle/>
          <a:p>
            <a:pPr>
              <a:defRPr/>
            </a:pPr>
            <a:fld id="{35A4BBD1-F15B-407A-AEC1-33DC3EC9DFDB}" type="slidenum">
              <a:rPr lang="en-GB" smtClean="0"/>
              <a:pPr>
                <a:defRPr/>
              </a:pPr>
              <a:t>18</a:t>
            </a:fld>
            <a:endParaRPr lang="en-GB"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Ways to overcome barriers and things that can be done before next visit.</a:t>
            </a:r>
            <a:endParaRPr lang="en-US" dirty="0"/>
          </a:p>
        </p:txBody>
      </p:sp>
      <p:sp>
        <p:nvSpPr>
          <p:cNvPr id="4" name="Slide Number Placeholder 3"/>
          <p:cNvSpPr>
            <a:spLocks noGrp="1"/>
          </p:cNvSpPr>
          <p:nvPr>
            <p:ph type="sldNum" sz="quarter" idx="10"/>
          </p:nvPr>
        </p:nvSpPr>
        <p:spPr/>
        <p:txBody>
          <a:bodyPr/>
          <a:lstStyle/>
          <a:p>
            <a:pPr>
              <a:defRPr/>
            </a:pPr>
            <a:fld id="{35A4BBD1-F15B-407A-AEC1-33DC3EC9DFDB}" type="slidenum">
              <a:rPr lang="en-GB" smtClean="0"/>
              <a:pPr>
                <a:defRPr/>
              </a:pPr>
              <a:t>19</a:t>
            </a:fld>
            <a:endParaRPr lang="en-GB"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dirty="0" smtClean="0"/>
              <a:t>Why ?</a:t>
            </a:r>
          </a:p>
          <a:p>
            <a:r>
              <a:rPr lang="en-GB" sz="1200" dirty="0" smtClean="0"/>
              <a:t>What would change in your life for the better ?</a:t>
            </a:r>
          </a:p>
          <a:p>
            <a:r>
              <a:rPr lang="en-GB" sz="1200" dirty="0" smtClean="0"/>
              <a:t>How rate current health scale of 1-10 ? Why not a 1 ?</a:t>
            </a:r>
          </a:p>
          <a:p>
            <a:r>
              <a:rPr lang="en-GB" sz="1200" dirty="0" smtClean="0"/>
              <a:t>Tell me 3 things that would positively change in your life if your health was 10/10</a:t>
            </a:r>
          </a:p>
          <a:p>
            <a:r>
              <a:rPr lang="en-GB" sz="1200" dirty="0" smtClean="0"/>
              <a:t>Now lets look at 3 reasons why you might not want to change your diet/lifestyle ?</a:t>
            </a:r>
          </a:p>
          <a:p>
            <a:r>
              <a:rPr lang="en-GB" sz="1200" dirty="0" smtClean="0"/>
              <a:t>List 3 reasons why you want to change your diet and lifestyle </a:t>
            </a:r>
          </a:p>
          <a:p>
            <a:r>
              <a:rPr lang="en-GB" sz="1200" dirty="0" smtClean="0"/>
              <a:t>What would need to change in your life in order to attain that goal ?</a:t>
            </a:r>
          </a:p>
          <a:p>
            <a:r>
              <a:rPr lang="en-GB" sz="1200" dirty="0" smtClean="0"/>
              <a:t>How would your life look in 6/12 months time if you achieved your goal.</a:t>
            </a:r>
          </a:p>
          <a:p>
            <a:r>
              <a:rPr lang="en-GB" sz="1200" dirty="0" smtClean="0"/>
              <a:t>How would your life look in x years if you made no change ?</a:t>
            </a:r>
          </a:p>
          <a:p>
            <a:r>
              <a:rPr lang="en-GB" sz="1200" dirty="0" smtClean="0"/>
              <a:t>What would have to change to improve that to ?</a:t>
            </a:r>
          </a:p>
          <a:p>
            <a:r>
              <a:rPr lang="en-GB" sz="1200" dirty="0" smtClean="0"/>
              <a:t>Listen for vision, value, purpose and </a:t>
            </a:r>
            <a:r>
              <a:rPr lang="en-GB" sz="1200" dirty="0" err="1" smtClean="0"/>
              <a:t>committment</a:t>
            </a:r>
            <a:endParaRPr lang="en-GB" sz="1200" dirty="0" smtClean="0"/>
          </a:p>
          <a:p>
            <a:r>
              <a:rPr lang="en-GB" sz="1200" dirty="0" smtClean="0"/>
              <a:t>Listen for the big 5 – 1. Focus – Goal feasibility; 2. Mindset/Attitude  3. Skills &amp; Capabilities  4. </a:t>
            </a:r>
            <a:r>
              <a:rPr lang="en-GB" sz="1200" dirty="0" err="1" smtClean="0"/>
              <a:t>Habilts</a:t>
            </a:r>
            <a:r>
              <a:rPr lang="en-GB" sz="1200" dirty="0" smtClean="0"/>
              <a:t>, practises and patterns  5. Energy – follow the energy</a:t>
            </a:r>
          </a:p>
          <a:p>
            <a:r>
              <a:rPr lang="en-GB" sz="1200" dirty="0" smtClean="0"/>
              <a:t>Use of Powerful questions – evoke possibility, don’t presume an answer, get client to positive mindset, promote deep thinking</a:t>
            </a:r>
          </a:p>
          <a:p>
            <a:endParaRPr lang="en-US" dirty="0"/>
          </a:p>
        </p:txBody>
      </p:sp>
      <p:sp>
        <p:nvSpPr>
          <p:cNvPr id="4" name="Slide Number Placeholder 3"/>
          <p:cNvSpPr>
            <a:spLocks noGrp="1"/>
          </p:cNvSpPr>
          <p:nvPr>
            <p:ph type="sldNum" sz="quarter" idx="10"/>
          </p:nvPr>
        </p:nvSpPr>
        <p:spPr/>
        <p:txBody>
          <a:bodyPr/>
          <a:lstStyle/>
          <a:p>
            <a:pPr>
              <a:defRPr/>
            </a:pPr>
            <a:fld id="{35A4BBD1-F15B-407A-AEC1-33DC3EC9DFDB}" type="slidenum">
              <a:rPr lang="en-GB" smtClean="0"/>
              <a:pPr>
                <a:defRPr/>
              </a:pPr>
              <a:t>20</a:t>
            </a:fld>
            <a:endParaRPr lang="en-GB"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5A4BBD1-F15B-407A-AEC1-33DC3EC9DFDB}" type="slidenum">
              <a:rPr lang="en-GB" smtClean="0"/>
              <a:pPr>
                <a:defRPr/>
              </a:pPr>
              <a:t>21</a:t>
            </a:fld>
            <a:endParaRPr lang="en-GB"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sz="1200" dirty="0" smtClean="0"/>
              <a:t>As healthcare </a:t>
            </a:r>
            <a:r>
              <a:rPr lang="en-GB" sz="1200" dirty="0" err="1" smtClean="0"/>
              <a:t>practitioners,taking</a:t>
            </a:r>
            <a:r>
              <a:rPr lang="en-GB" sz="1200" dirty="0" smtClean="0"/>
              <a:t> a full case history and giving expert advice is often the straightforward part of the job. Getting clients to implement your recommendations can be much more difficult. The reason is clear – information overload and hectic lifestyles make advice easy to access but challenging to put into practice. Too often clients get caught in the vicious circle of stress and health issues coupled with not making time for self-care and health-promoting practices. The best assessments, advice and supplements may be ineffective without consistent behaviour supporting nutrition, sleep, stress reduction and appropriate exercise, leading to unwell, unhappy clients and unfulfilled practitioners.</a:t>
            </a:r>
            <a:endParaRPr lang="en-US" sz="1200"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GB"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We all know where we want to be, it’s reaching it that’s difficult</a:t>
            </a:r>
          </a:p>
          <a:p>
            <a:endParaRPr lang="en-US" dirty="0"/>
          </a:p>
        </p:txBody>
      </p:sp>
      <p:sp>
        <p:nvSpPr>
          <p:cNvPr id="4" name="Slide Number Placeholder 3"/>
          <p:cNvSpPr>
            <a:spLocks noGrp="1"/>
          </p:cNvSpPr>
          <p:nvPr>
            <p:ph type="sldNum" sz="quarter" idx="10"/>
          </p:nvPr>
        </p:nvSpPr>
        <p:spPr/>
        <p:txBody>
          <a:bodyPr/>
          <a:lstStyle/>
          <a:p>
            <a:pPr>
              <a:defRPr/>
            </a:pPr>
            <a:fld id="{35A4BBD1-F15B-407A-AEC1-33DC3EC9DFDB}" type="slidenum">
              <a:rPr lang="en-GB" smtClean="0"/>
              <a:pPr>
                <a:defRPr/>
              </a:pPr>
              <a:t>2</a:t>
            </a:fld>
            <a:endParaRPr lang="en-GB"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dirty="0" smtClean="0"/>
              <a:t>(If you’re a nutritionist may have food diary, </a:t>
            </a:r>
            <a:r>
              <a:rPr lang="en-GB" sz="1200" dirty="0" err="1" smtClean="0"/>
              <a:t>questionairres</a:t>
            </a:r>
            <a:r>
              <a:rPr lang="en-GB" sz="1200" dirty="0" smtClean="0"/>
              <a:t> to help with this etc)</a:t>
            </a:r>
          </a:p>
          <a:p>
            <a:r>
              <a:rPr lang="en-GB" sz="1200" dirty="0" smtClean="0"/>
              <a:t>Non nutrition – wellness wheel can help</a:t>
            </a:r>
          </a:p>
          <a:p>
            <a:r>
              <a:rPr lang="en-GB" sz="1200" dirty="0" smtClean="0"/>
              <a:t>What areas of your diet and lifestyle do you need to focus on to achieve it ?</a:t>
            </a:r>
          </a:p>
          <a:p>
            <a:r>
              <a:rPr lang="en-GB" sz="1200" dirty="0" smtClean="0"/>
              <a:t>Get client to suggest ideas first then add your own based on your expertise</a:t>
            </a: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 </a:t>
            </a:r>
            <a:endParaRPr lang="en-US" dirty="0" smtClean="0"/>
          </a:p>
          <a:p>
            <a:endParaRPr lang="en-US" sz="1200" dirty="0" smtClean="0"/>
          </a:p>
          <a:p>
            <a:endParaRPr lang="en-US" dirty="0"/>
          </a:p>
        </p:txBody>
      </p:sp>
      <p:sp>
        <p:nvSpPr>
          <p:cNvPr id="4" name="Slide Number Placeholder 3"/>
          <p:cNvSpPr>
            <a:spLocks noGrp="1"/>
          </p:cNvSpPr>
          <p:nvPr>
            <p:ph type="sldNum" sz="quarter" idx="10"/>
          </p:nvPr>
        </p:nvSpPr>
        <p:spPr/>
        <p:txBody>
          <a:bodyPr/>
          <a:lstStyle/>
          <a:p>
            <a:pPr>
              <a:defRPr/>
            </a:pPr>
            <a:fld id="{35A4BBD1-F15B-407A-AEC1-33DC3EC9DFDB}" type="slidenum">
              <a:rPr lang="en-GB" smtClean="0"/>
              <a:pPr>
                <a:defRPr/>
              </a:pPr>
              <a:t>22</a:t>
            </a:fld>
            <a:endParaRPr lang="en-GB"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dirty="0" smtClean="0"/>
              <a:t>WHEEL OF LIFE INSTRUCTIONS</a:t>
            </a:r>
          </a:p>
          <a:p>
            <a:r>
              <a:rPr lang="en-US" sz="1200" dirty="0" smtClean="0"/>
              <a:t>The 8 sections in the Wheel of Life represent balance. **</a:t>
            </a:r>
          </a:p>
          <a:p>
            <a:r>
              <a:rPr lang="en-US" sz="1200" dirty="0" smtClean="0"/>
              <a:t>• Use the center of the wheel as 0 and the outer edge</a:t>
            </a:r>
          </a:p>
          <a:p>
            <a:r>
              <a:rPr lang="en-US" sz="1200" dirty="0" smtClean="0"/>
              <a:t>as 10, rank your level of satisfaction with each</a:t>
            </a:r>
          </a:p>
          <a:p>
            <a:r>
              <a:rPr lang="en-US" sz="1200" dirty="0" smtClean="0"/>
              <a:t>area out of 10 by drawing a straight or curved line to</a:t>
            </a:r>
          </a:p>
          <a:p>
            <a:r>
              <a:rPr lang="en-US" sz="1200" dirty="0" smtClean="0"/>
              <a:t>create a new outer edge (see example)</a:t>
            </a:r>
          </a:p>
          <a:p>
            <a:r>
              <a:rPr lang="en-US" sz="1200" dirty="0" smtClean="0"/>
              <a:t>• The new perimeter of the circle represents your</a:t>
            </a:r>
          </a:p>
          <a:p>
            <a:r>
              <a:rPr lang="en-US" sz="1200" dirty="0" smtClean="0"/>
              <a:t>‘Wheel of Life’.</a:t>
            </a:r>
          </a:p>
          <a:p>
            <a:endParaRPr lang="en-GB" sz="1200" dirty="0" smtClean="0"/>
          </a:p>
          <a:p>
            <a:r>
              <a:rPr lang="en-GB" sz="1200" dirty="0" smtClean="0"/>
              <a:t>Example</a:t>
            </a:r>
          </a:p>
          <a:p>
            <a:endParaRPr lang="en-GB" sz="1200" dirty="0" smtClean="0"/>
          </a:p>
          <a:p>
            <a:r>
              <a:rPr lang="en-GB" sz="1200" dirty="0" smtClean="0"/>
              <a:t>environment – home, place of work</a:t>
            </a:r>
          </a:p>
          <a:p>
            <a:r>
              <a:rPr lang="en-GB" sz="1200" dirty="0" smtClean="0"/>
              <a:t>Fun, leisure, recreation, enjoyment – what makes you light up and what is sucking away your joy and happiness - Pleasure</a:t>
            </a:r>
          </a:p>
          <a:p>
            <a:r>
              <a:rPr lang="en-GB" sz="1200" dirty="0" smtClean="0"/>
              <a:t>Self development/learning/spiritual</a:t>
            </a:r>
          </a:p>
          <a:p>
            <a:r>
              <a:rPr lang="en-GB" sz="1200" dirty="0" smtClean="0"/>
              <a:t>Significant other/romance/partner</a:t>
            </a:r>
          </a:p>
          <a:p>
            <a:r>
              <a:rPr lang="en-GB" sz="1200" dirty="0" smtClean="0"/>
              <a:t>Friends and family</a:t>
            </a:r>
          </a:p>
          <a:p>
            <a:r>
              <a:rPr lang="en-GB" sz="1200" dirty="0" smtClean="0"/>
              <a:t>Career/occupational</a:t>
            </a:r>
          </a:p>
          <a:p>
            <a:r>
              <a:rPr lang="en-GB" sz="1200" dirty="0" smtClean="0"/>
              <a:t>Finances</a:t>
            </a:r>
          </a:p>
          <a:p>
            <a:r>
              <a:rPr lang="en-GB" sz="1200" dirty="0" smtClean="0"/>
              <a:t>Health (emotional/physical/fitness/nutrition/wellbeing</a:t>
            </a:r>
          </a:p>
          <a:p>
            <a:r>
              <a:rPr lang="en-GB" sz="1200" dirty="0" smtClean="0"/>
              <a:t>Community – volunteering, joining a class, spend time with friends, find a ‘tribe’, </a:t>
            </a:r>
            <a:r>
              <a:rPr lang="en-GB" sz="1200" dirty="0" err="1" smtClean="0"/>
              <a:t>meetups</a:t>
            </a:r>
            <a:endParaRPr lang="en-GB" sz="1200" dirty="0" smtClean="0"/>
          </a:p>
          <a:p>
            <a:r>
              <a:rPr lang="en-GB" sz="1200" dirty="0" smtClean="0"/>
              <a:t>Relationships can be one – romantic partners and family. OK to move away from toxic relationships/</a:t>
            </a:r>
          </a:p>
          <a:p>
            <a:endParaRPr lang="en-GB" sz="1200" dirty="0" smtClean="0"/>
          </a:p>
          <a:p>
            <a:r>
              <a:rPr lang="en-GB" sz="1200" dirty="0" smtClean="0"/>
              <a:t>There’s more to </a:t>
            </a:r>
            <a:r>
              <a:rPr lang="en-GB" sz="1200" dirty="0" err="1" smtClean="0"/>
              <a:t>llife</a:t>
            </a:r>
            <a:r>
              <a:rPr lang="en-GB" sz="1200" dirty="0" smtClean="0"/>
              <a:t> than health and there’s more to health than food (Chris </a:t>
            </a:r>
            <a:r>
              <a:rPr lang="en-GB" sz="1200" dirty="0" err="1" smtClean="0"/>
              <a:t>Kresser</a:t>
            </a:r>
            <a:r>
              <a:rPr lang="en-GB" sz="1200" dirty="0" smtClean="0"/>
              <a:t>)</a:t>
            </a:r>
          </a:p>
          <a:p>
            <a:r>
              <a:rPr lang="en-GB" sz="1200" dirty="0" smtClean="0"/>
              <a:t>Health – The </a:t>
            </a:r>
            <a:r>
              <a:rPr lang="en-GB" sz="1200" dirty="0" err="1" smtClean="0"/>
              <a:t>abillity</a:t>
            </a:r>
            <a:r>
              <a:rPr lang="en-GB" sz="1200" dirty="0" smtClean="0"/>
              <a:t> to live your dream (Moshe </a:t>
            </a:r>
            <a:r>
              <a:rPr lang="en-GB" sz="1200" dirty="0" err="1" smtClean="0"/>
              <a:t>Feldenkreis</a:t>
            </a:r>
            <a:r>
              <a:rPr lang="en-GB" sz="1200" dirty="0" smtClean="0"/>
              <a:t>)</a:t>
            </a:r>
          </a:p>
          <a:p>
            <a:r>
              <a:rPr lang="en-GB" sz="1200" dirty="0" smtClean="0"/>
              <a:t>See the blind spots – significant areas of our lives where we lack awareness and insight – weak link in chain – strong chains spent significant money and time on </a:t>
            </a:r>
          </a:p>
          <a:p>
            <a:endParaRPr lang="en-US" dirty="0"/>
          </a:p>
        </p:txBody>
      </p:sp>
      <p:sp>
        <p:nvSpPr>
          <p:cNvPr id="4" name="Slide Number Placeholder 3"/>
          <p:cNvSpPr>
            <a:spLocks noGrp="1"/>
          </p:cNvSpPr>
          <p:nvPr>
            <p:ph type="sldNum" sz="quarter" idx="10"/>
          </p:nvPr>
        </p:nvSpPr>
        <p:spPr/>
        <p:txBody>
          <a:bodyPr/>
          <a:lstStyle/>
          <a:p>
            <a:pPr>
              <a:defRPr/>
            </a:pPr>
            <a:fld id="{35A4BBD1-F15B-407A-AEC1-33DC3EC9DFDB}" type="slidenum">
              <a:rPr lang="en-GB" smtClean="0"/>
              <a:pPr>
                <a:defRPr/>
              </a:pPr>
              <a:t>23</a:t>
            </a:fld>
            <a:endParaRPr lang="en-GB"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sz="1200" dirty="0" smtClean="0"/>
              <a:t>WHEEL OF LIFE INSTRUCTIONS</a:t>
            </a:r>
          </a:p>
          <a:p>
            <a:r>
              <a:rPr lang="en-US" sz="1200" dirty="0" smtClean="0"/>
              <a:t>The 8 sections in the Wheel of Life represent balance. **</a:t>
            </a:r>
          </a:p>
          <a:p>
            <a:r>
              <a:rPr lang="en-US" sz="1200" dirty="0" smtClean="0"/>
              <a:t>• Use the center of the wheel as 0 and the outer edge</a:t>
            </a:r>
          </a:p>
          <a:p>
            <a:r>
              <a:rPr lang="en-US" sz="1200" dirty="0" smtClean="0"/>
              <a:t>as 10, rank your level of satisfaction with each</a:t>
            </a:r>
          </a:p>
          <a:p>
            <a:r>
              <a:rPr lang="en-US" sz="1200" dirty="0" smtClean="0"/>
              <a:t>area out of 10 by drawing a straight or curved line to</a:t>
            </a:r>
          </a:p>
          <a:p>
            <a:r>
              <a:rPr lang="en-US" sz="1200" dirty="0" smtClean="0"/>
              <a:t>create a new outer edge (see example)</a:t>
            </a:r>
          </a:p>
          <a:p>
            <a:r>
              <a:rPr lang="en-US" sz="1200" dirty="0" smtClean="0"/>
              <a:t>• The new perimeter of the circle represents your</a:t>
            </a:r>
          </a:p>
          <a:p>
            <a:r>
              <a:rPr lang="en-US" sz="1200" dirty="0" smtClean="0"/>
              <a:t>‘Wheel of Life’.</a:t>
            </a:r>
          </a:p>
          <a:p>
            <a:endParaRPr lang="en-GB" sz="1200" dirty="0" smtClean="0"/>
          </a:p>
          <a:p>
            <a:r>
              <a:rPr lang="en-GB" sz="1200" dirty="0" smtClean="0"/>
              <a:t>Example</a:t>
            </a:r>
          </a:p>
          <a:p>
            <a:endParaRPr lang="en-GB" sz="1200" dirty="0" smtClean="0"/>
          </a:p>
          <a:p>
            <a:r>
              <a:rPr lang="en-GB" sz="1200" dirty="0" smtClean="0"/>
              <a:t>environment – home, place of work</a:t>
            </a:r>
          </a:p>
          <a:p>
            <a:r>
              <a:rPr lang="en-GB" sz="1200" dirty="0" smtClean="0"/>
              <a:t>Fun, leisure, recreation, enjoyment – what makes you light up and what is sucking away your joy and happiness - Pleasure</a:t>
            </a:r>
          </a:p>
          <a:p>
            <a:r>
              <a:rPr lang="en-GB" sz="1200" dirty="0" smtClean="0"/>
              <a:t>Self development/learning/spiritual</a:t>
            </a:r>
          </a:p>
          <a:p>
            <a:r>
              <a:rPr lang="en-GB" sz="1200" dirty="0" smtClean="0"/>
              <a:t>Significant other/romance/partner</a:t>
            </a:r>
          </a:p>
          <a:p>
            <a:r>
              <a:rPr lang="en-GB" sz="1200" dirty="0" smtClean="0"/>
              <a:t>Friends and family</a:t>
            </a:r>
          </a:p>
          <a:p>
            <a:r>
              <a:rPr lang="en-GB" sz="1200" dirty="0" smtClean="0"/>
              <a:t>Career/occupational</a:t>
            </a:r>
          </a:p>
          <a:p>
            <a:r>
              <a:rPr lang="en-GB" sz="1200" dirty="0" smtClean="0"/>
              <a:t>Finances</a:t>
            </a:r>
          </a:p>
          <a:p>
            <a:r>
              <a:rPr lang="en-GB" sz="1200" dirty="0" smtClean="0"/>
              <a:t>Health (emotional/physical/fitness/nutrition/wellbeing</a:t>
            </a:r>
          </a:p>
          <a:p>
            <a:r>
              <a:rPr lang="en-GB" sz="1200" dirty="0" smtClean="0"/>
              <a:t>Community – volunteering, joining a class, spend time with friends, find a ‘tribe’, </a:t>
            </a:r>
            <a:r>
              <a:rPr lang="en-GB" sz="1200" dirty="0" err="1" smtClean="0"/>
              <a:t>meetups</a:t>
            </a:r>
            <a:endParaRPr lang="en-GB" sz="1200" dirty="0" smtClean="0"/>
          </a:p>
          <a:p>
            <a:r>
              <a:rPr lang="en-GB" sz="1200" dirty="0" smtClean="0"/>
              <a:t>Relationships can be one – romantic partners and family. OK to move away from toxic relationships/</a:t>
            </a:r>
          </a:p>
          <a:p>
            <a:endParaRPr lang="en-GB" sz="1200" dirty="0" smtClean="0"/>
          </a:p>
          <a:p>
            <a:r>
              <a:rPr lang="en-GB" sz="1200" dirty="0" smtClean="0"/>
              <a:t>There’s more to </a:t>
            </a:r>
            <a:r>
              <a:rPr lang="en-GB" sz="1200" dirty="0" err="1" smtClean="0"/>
              <a:t>llife</a:t>
            </a:r>
            <a:r>
              <a:rPr lang="en-GB" sz="1200" dirty="0" smtClean="0"/>
              <a:t> than health and there’s more to health than food (Chris </a:t>
            </a:r>
            <a:r>
              <a:rPr lang="en-GB" sz="1200" dirty="0" err="1" smtClean="0"/>
              <a:t>Kresser</a:t>
            </a:r>
            <a:r>
              <a:rPr lang="en-GB" sz="1200" dirty="0" smtClean="0"/>
              <a:t>)</a:t>
            </a:r>
          </a:p>
          <a:p>
            <a:r>
              <a:rPr lang="en-GB" sz="1200" dirty="0" smtClean="0"/>
              <a:t>Health – The </a:t>
            </a:r>
            <a:r>
              <a:rPr lang="en-GB" sz="1200" dirty="0" err="1" smtClean="0"/>
              <a:t>abillity</a:t>
            </a:r>
            <a:r>
              <a:rPr lang="en-GB" sz="1200" dirty="0" smtClean="0"/>
              <a:t> to live your dream (Moshe </a:t>
            </a:r>
            <a:r>
              <a:rPr lang="en-GB" sz="1200" dirty="0" err="1" smtClean="0"/>
              <a:t>Feldenkreis</a:t>
            </a:r>
            <a:r>
              <a:rPr lang="en-GB" sz="1200" dirty="0" smtClean="0"/>
              <a:t>)</a:t>
            </a:r>
          </a:p>
          <a:p>
            <a:r>
              <a:rPr lang="en-GB" sz="1200" dirty="0" smtClean="0"/>
              <a:t>See the blind spots – significant areas of our lives where we lack awareness and insight – weak link in chain – strong chains spent significant money and time on </a:t>
            </a:r>
          </a:p>
          <a:p>
            <a:endParaRPr lang="en-US" dirty="0"/>
          </a:p>
        </p:txBody>
      </p:sp>
      <p:sp>
        <p:nvSpPr>
          <p:cNvPr id="4" name="Slide Number Placeholder 3"/>
          <p:cNvSpPr>
            <a:spLocks noGrp="1"/>
          </p:cNvSpPr>
          <p:nvPr>
            <p:ph type="sldNum" sz="quarter" idx="10"/>
          </p:nvPr>
        </p:nvSpPr>
        <p:spPr/>
        <p:txBody>
          <a:bodyPr/>
          <a:lstStyle/>
          <a:p>
            <a:pPr>
              <a:defRPr/>
            </a:pPr>
            <a:fld id="{35A4BBD1-F15B-407A-AEC1-33DC3EC9DFDB}" type="slidenum">
              <a:rPr lang="en-GB" smtClean="0"/>
              <a:pPr>
                <a:defRPr/>
              </a:pPr>
              <a:t>24</a:t>
            </a:fld>
            <a:endParaRPr lang="en-GB"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dirty="0" smtClean="0"/>
              <a:t>Let client come up with them, assist as </a:t>
            </a:r>
            <a:r>
              <a:rPr lang="en-GB" sz="1200" dirty="0" err="1" smtClean="0"/>
              <a:t>neccesary</a:t>
            </a:r>
            <a:endParaRPr lang="en-GB" sz="1200" dirty="0" smtClean="0"/>
          </a:p>
          <a:p>
            <a:r>
              <a:rPr lang="en-GB" sz="1200" dirty="0" smtClean="0"/>
              <a:t>Specific – much greater chance of </a:t>
            </a:r>
            <a:r>
              <a:rPr lang="en-GB" sz="1200" dirty="0" err="1" smtClean="0"/>
              <a:t>cheiving</a:t>
            </a:r>
            <a:r>
              <a:rPr lang="en-GB" sz="1200" dirty="0" smtClean="0"/>
              <a:t> a specific than a general goal </a:t>
            </a:r>
            <a:r>
              <a:rPr lang="en-GB" sz="1200" dirty="0" err="1" smtClean="0"/>
              <a:t>eg</a:t>
            </a:r>
            <a:r>
              <a:rPr lang="en-GB" sz="1200" dirty="0" smtClean="0"/>
              <a:t> exercise more </a:t>
            </a:r>
            <a:r>
              <a:rPr lang="en-GB" sz="1200" dirty="0" err="1" smtClean="0"/>
              <a:t>vs</a:t>
            </a:r>
            <a:r>
              <a:rPr lang="en-GB" sz="1200" dirty="0" smtClean="0"/>
              <a:t> walk for 20 </a:t>
            </a:r>
            <a:r>
              <a:rPr lang="en-GB" sz="1200" dirty="0" err="1" smtClean="0"/>
              <a:t>mins</a:t>
            </a:r>
            <a:r>
              <a:rPr lang="en-GB" sz="1200" dirty="0" smtClean="0"/>
              <a:t> 3 days per </a:t>
            </a:r>
            <a:r>
              <a:rPr lang="en-GB" sz="1200" dirty="0" err="1" smtClean="0"/>
              <a:t>wekk</a:t>
            </a:r>
            <a:endParaRPr lang="en-GB" sz="1200" dirty="0" smtClean="0"/>
          </a:p>
          <a:p>
            <a:r>
              <a:rPr lang="en-GB" sz="1200" dirty="0" smtClean="0"/>
              <a:t>Measureable – something able to be tracked  so clients can measure progress made, feel good factor of having accomplished a goal</a:t>
            </a:r>
          </a:p>
          <a:p>
            <a:r>
              <a:rPr lang="en-GB" sz="1200" dirty="0" err="1" smtClean="0"/>
              <a:t>Acheivable</a:t>
            </a:r>
            <a:r>
              <a:rPr lang="en-GB" sz="1200" dirty="0" smtClean="0"/>
              <a:t>/attainable, taking into account any barriers</a:t>
            </a:r>
          </a:p>
          <a:p>
            <a:r>
              <a:rPr lang="en-GB" sz="1200" dirty="0" smtClean="0"/>
              <a:t>Realistic – client must be both willing and able to work towards the action</a:t>
            </a:r>
          </a:p>
          <a:p>
            <a:r>
              <a:rPr lang="en-GB" sz="1200" dirty="0" smtClean="0"/>
              <a:t>Time-bound – all actions should be grounded in a time frame – how many times per week, for how long etc</a:t>
            </a:r>
          </a:p>
          <a:p>
            <a:r>
              <a:rPr lang="en-GB" sz="1200" dirty="0" smtClean="0"/>
              <a:t>Smart </a:t>
            </a:r>
            <a:r>
              <a:rPr lang="en-GB" sz="1200" dirty="0" err="1" smtClean="0"/>
              <a:t>vs</a:t>
            </a:r>
            <a:r>
              <a:rPr lang="en-GB" sz="1200" dirty="0" smtClean="0"/>
              <a:t> not smart: Increase vegetable intake </a:t>
            </a:r>
            <a:r>
              <a:rPr lang="en-GB" sz="1200" dirty="0" err="1" smtClean="0"/>
              <a:t>vs</a:t>
            </a:r>
            <a:r>
              <a:rPr lang="en-GB" sz="1200" dirty="0" smtClean="0"/>
              <a:t> eat 3 different vegetables at dinner, 5 days per week</a:t>
            </a:r>
          </a:p>
          <a:p>
            <a:r>
              <a:rPr lang="en-GB" sz="1200" dirty="0" smtClean="0"/>
              <a:t>Action: Reduce amount of coffee you drink vs. Replace afternoon coffee with warm water or herbal tea 3 days per week.</a:t>
            </a:r>
            <a:endParaRPr lang="en-US" sz="1200" dirty="0" smtClean="0"/>
          </a:p>
          <a:p>
            <a:endParaRPr lang="en-US" dirty="0"/>
          </a:p>
        </p:txBody>
      </p:sp>
      <p:sp>
        <p:nvSpPr>
          <p:cNvPr id="4" name="Slide Number Placeholder 3"/>
          <p:cNvSpPr>
            <a:spLocks noGrp="1"/>
          </p:cNvSpPr>
          <p:nvPr>
            <p:ph type="sldNum" sz="quarter" idx="10"/>
          </p:nvPr>
        </p:nvSpPr>
        <p:spPr/>
        <p:txBody>
          <a:bodyPr/>
          <a:lstStyle/>
          <a:p>
            <a:pPr>
              <a:defRPr/>
            </a:pPr>
            <a:fld id="{35A4BBD1-F15B-407A-AEC1-33DC3EC9DFDB}" type="slidenum">
              <a:rPr lang="en-GB" smtClean="0"/>
              <a:pPr>
                <a:defRPr/>
              </a:pPr>
              <a:t>26</a:t>
            </a:fld>
            <a:endParaRPr lang="en-GB"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dirty="0" smtClean="0"/>
              <a:t>Simple readiness for change tool, how ready are you to make this change on a scale of 1 to 5. Do they have the confidence, support, resources to make them work. Who </a:t>
            </a:r>
          </a:p>
          <a:p>
            <a:r>
              <a:rPr lang="en-GB" sz="1200" dirty="0" smtClean="0"/>
              <a:t>Work brainstormed action steps down to 3-5 nutrition and 3-5 non </a:t>
            </a:r>
            <a:r>
              <a:rPr lang="en-GB" sz="1200" dirty="0" err="1" smtClean="0"/>
              <a:t>nutriti</a:t>
            </a:r>
            <a:r>
              <a:rPr lang="en-GB" sz="1200" dirty="0" smtClean="0"/>
              <a:t> steps with highest readiness to change score to move forward with initially</a:t>
            </a:r>
          </a:p>
          <a:p>
            <a:r>
              <a:rPr lang="en-GB" sz="1200" dirty="0" smtClean="0"/>
              <a:t>Establish if the changes feel manageable or if they need to be reduced/modified in any way to feel more manageable.</a:t>
            </a:r>
          </a:p>
          <a:p>
            <a:r>
              <a:rPr lang="en-GB" sz="1200" dirty="0" smtClean="0"/>
              <a:t>Give tips for making them easier to manage </a:t>
            </a:r>
            <a:r>
              <a:rPr lang="en-GB" sz="1200" dirty="0" err="1" smtClean="0"/>
              <a:t>eg</a:t>
            </a:r>
            <a:r>
              <a:rPr lang="en-GB" sz="1200" dirty="0" smtClean="0"/>
              <a:t>. bedtime hacks – brush teeth/skincare routine  straight after dinner so  it’s not a duty to do them later when tired – can lead to procrastination; prepare a healthy breakfast/lunch at night rather than relying on doing it in the morning, plan your weeks meals, goals on a Sunday for the week. Exercise hack – wear exercise clothes when you get up in the morning so you don’t have to change. Do online shopping if you get tempted at supermarket. </a:t>
            </a:r>
          </a:p>
          <a:p>
            <a:r>
              <a:rPr lang="en-GB" sz="1200" dirty="0" smtClean="0"/>
              <a:t>Less is more.  - nothing succeeds like success. Shrink the change (Chris </a:t>
            </a:r>
            <a:r>
              <a:rPr lang="en-GB" sz="1200" dirty="0" err="1" smtClean="0"/>
              <a:t>Kresser</a:t>
            </a:r>
            <a:r>
              <a:rPr lang="en-GB" sz="1200" dirty="0" smtClean="0"/>
              <a:t>)</a:t>
            </a:r>
            <a:endParaRPr lang="en-US" sz="1200" dirty="0" smtClean="0"/>
          </a:p>
          <a:p>
            <a:endParaRPr lang="en-US" dirty="0"/>
          </a:p>
        </p:txBody>
      </p:sp>
      <p:sp>
        <p:nvSpPr>
          <p:cNvPr id="4" name="Slide Number Placeholder 3"/>
          <p:cNvSpPr>
            <a:spLocks noGrp="1"/>
          </p:cNvSpPr>
          <p:nvPr>
            <p:ph type="sldNum" sz="quarter" idx="10"/>
          </p:nvPr>
        </p:nvSpPr>
        <p:spPr/>
        <p:txBody>
          <a:bodyPr/>
          <a:lstStyle/>
          <a:p>
            <a:pPr>
              <a:defRPr/>
            </a:pPr>
            <a:fld id="{35A4BBD1-F15B-407A-AEC1-33DC3EC9DFDB}" type="slidenum">
              <a:rPr lang="en-GB" smtClean="0"/>
              <a:pPr>
                <a:defRPr/>
              </a:pPr>
              <a:t>28</a:t>
            </a:fld>
            <a:endParaRPr lang="en-GB"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3-5 nutritional and non nutritional</a:t>
            </a:r>
          </a:p>
          <a:p>
            <a:r>
              <a:rPr lang="en-GB" dirty="0" smtClean="0"/>
              <a:t>Start small ! More confidence is built when succeeding with small goals.</a:t>
            </a:r>
          </a:p>
          <a:p>
            <a:r>
              <a:rPr lang="en-GB" dirty="0" smtClean="0"/>
              <a:t>Balance </a:t>
            </a:r>
            <a:r>
              <a:rPr lang="en-GB" dirty="0" err="1" smtClean="0"/>
              <a:t>btwn</a:t>
            </a:r>
            <a:r>
              <a:rPr lang="en-GB" dirty="0" smtClean="0"/>
              <a:t> action steps which are </a:t>
            </a:r>
            <a:r>
              <a:rPr lang="en-GB" dirty="0" err="1" smtClean="0"/>
              <a:t>acheivable</a:t>
            </a:r>
            <a:r>
              <a:rPr lang="en-GB" dirty="0" smtClean="0"/>
              <a:t> but are significant enough to make a tangible difference</a:t>
            </a:r>
          </a:p>
          <a:p>
            <a:r>
              <a:rPr lang="en-GB" dirty="0" smtClean="0"/>
              <a:t>Praise: You’ve chosen really great goals/focus areas/action steps and I’m feeling really positive about the impact that </a:t>
            </a:r>
            <a:r>
              <a:rPr lang="en-GB" dirty="0" err="1" smtClean="0"/>
              <a:t>acheiving</a:t>
            </a:r>
            <a:r>
              <a:rPr lang="en-GB" dirty="0" smtClean="0"/>
              <a:t> these will have on your life</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5A4BBD1-F15B-407A-AEC1-33DC3EC9DFDB}" type="slidenum">
              <a:rPr lang="en-GB" smtClean="0"/>
              <a:pPr>
                <a:defRPr/>
              </a:pPr>
              <a:t>29</a:t>
            </a:fld>
            <a:endParaRPr lang="en-GB"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dirty="0" smtClean="0"/>
              <a:t>Motivators: Internal drivers that makes a person move towards a goal OR external. Can start with external motivators  which become internal motivation when once sees that one enjoys the health-promoting behaviour or the positive changes it brings, once self confidence and self esteem increases.</a:t>
            </a:r>
          </a:p>
          <a:p>
            <a:r>
              <a:rPr lang="en-GB" sz="1200" dirty="0" smtClean="0"/>
              <a:t> Accountability</a:t>
            </a:r>
          </a:p>
          <a:p>
            <a:endParaRPr lang="en-GB" sz="1200" dirty="0" smtClean="0"/>
          </a:p>
          <a:p>
            <a:r>
              <a:rPr lang="en-GB" sz="1200" dirty="0" smtClean="0"/>
              <a:t>Barriers:  Anything that prevents you from making changes or failing at changes you decided to make</a:t>
            </a:r>
          </a:p>
          <a:p>
            <a:endParaRPr lang="en-GB" sz="1200" dirty="0" smtClean="0"/>
          </a:p>
          <a:p>
            <a:r>
              <a:rPr lang="en-GB" sz="1200" dirty="0" err="1" smtClean="0"/>
              <a:t>Eg</a:t>
            </a:r>
            <a:r>
              <a:rPr lang="en-GB" sz="1200" dirty="0" smtClean="0"/>
              <a:t> Time, energy, lack of cooking skills, disliking ‘healthy’ food, lack of money</a:t>
            </a:r>
          </a:p>
          <a:p>
            <a:r>
              <a:rPr lang="en-GB" sz="1200" dirty="0" smtClean="0"/>
              <a:t>Identify support/resources/ways of overcoming barriers</a:t>
            </a:r>
          </a:p>
          <a:p>
            <a:r>
              <a:rPr lang="en-GB" dirty="0" smtClean="0"/>
              <a:t>Tips to overcome</a:t>
            </a:r>
            <a:r>
              <a:rPr lang="en-GB" baseline="0" dirty="0" smtClean="0"/>
              <a:t> – ‘hacks’</a:t>
            </a:r>
            <a:endParaRPr lang="en-US" dirty="0"/>
          </a:p>
        </p:txBody>
      </p:sp>
      <p:sp>
        <p:nvSpPr>
          <p:cNvPr id="4" name="Slide Number Placeholder 3"/>
          <p:cNvSpPr>
            <a:spLocks noGrp="1"/>
          </p:cNvSpPr>
          <p:nvPr>
            <p:ph type="sldNum" sz="quarter" idx="10"/>
          </p:nvPr>
        </p:nvSpPr>
        <p:spPr/>
        <p:txBody>
          <a:bodyPr/>
          <a:lstStyle/>
          <a:p>
            <a:pPr>
              <a:defRPr/>
            </a:pPr>
            <a:fld id="{35A4BBD1-F15B-407A-AEC1-33DC3EC9DFDB}" type="slidenum">
              <a:rPr lang="en-GB" smtClean="0"/>
              <a:pPr>
                <a:defRPr/>
              </a:pPr>
              <a:t>30</a:t>
            </a:fld>
            <a:endParaRPr lang="en-GB"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5A4BBD1-F15B-407A-AEC1-33DC3EC9DFDB}" type="slidenum">
              <a:rPr lang="en-GB" smtClean="0"/>
              <a:pPr>
                <a:defRPr/>
              </a:pPr>
              <a:t>31</a:t>
            </a:fld>
            <a:endParaRPr lang="en-GB"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Summary of action steps, days of week agreed to, and record of whether client </a:t>
            </a:r>
            <a:r>
              <a:rPr lang="en-GB" dirty="0" err="1" smtClean="0"/>
              <a:t>acheived</a:t>
            </a:r>
            <a:r>
              <a:rPr lang="en-GB" dirty="0" smtClean="0"/>
              <a:t> steps or not.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5A4BBD1-F15B-407A-AEC1-33DC3EC9DFDB}" type="slidenum">
              <a:rPr lang="en-GB" smtClean="0"/>
              <a:pPr>
                <a:defRPr/>
              </a:pPr>
              <a:t>32</a:t>
            </a:fld>
            <a:endParaRPr lang="en-GB"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Summary of action steps, days of week agreed to, and record of whether client </a:t>
            </a:r>
            <a:r>
              <a:rPr lang="en-GB" dirty="0" err="1" smtClean="0"/>
              <a:t>acheived</a:t>
            </a:r>
            <a:r>
              <a:rPr lang="en-GB" dirty="0" smtClean="0"/>
              <a:t> steps or not.</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5A4BBD1-F15B-407A-AEC1-33DC3EC9DFDB}" type="slidenum">
              <a:rPr lang="en-GB" smtClean="0"/>
              <a:pPr>
                <a:defRPr/>
              </a:pPr>
              <a:t>33</a:t>
            </a:fld>
            <a:endParaRPr lang="en-GB"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dirty="0" smtClean="0"/>
              <a:t>Close to my heart 2 reasons – working with patients, clients – frustrating when you are treating them but know really need to  make lifestyle changes to optimise health</a:t>
            </a:r>
          </a:p>
          <a:p>
            <a:r>
              <a:rPr lang="en-GB" sz="1200" dirty="0" smtClean="0"/>
              <a:t>Spend years in situations where not prioritising self care. Know what have to do, don’t make time to do it. Or only focus on 1 or a few areas. Same tools use here, can use on yourself</a:t>
            </a:r>
            <a:endParaRPr lang="en-US" sz="1200" dirty="0" smtClean="0"/>
          </a:p>
          <a:p>
            <a:endParaRPr lang="en-US" dirty="0"/>
          </a:p>
        </p:txBody>
      </p:sp>
      <p:sp>
        <p:nvSpPr>
          <p:cNvPr id="4" name="Slide Number Placeholder 3"/>
          <p:cNvSpPr>
            <a:spLocks noGrp="1"/>
          </p:cNvSpPr>
          <p:nvPr>
            <p:ph type="sldNum" sz="quarter" idx="10"/>
          </p:nvPr>
        </p:nvSpPr>
        <p:spPr/>
        <p:txBody>
          <a:bodyPr/>
          <a:lstStyle/>
          <a:p>
            <a:pPr>
              <a:defRPr/>
            </a:pPr>
            <a:fld id="{35A4BBD1-F15B-407A-AEC1-33DC3EC9DFDB}" type="slidenum">
              <a:rPr lang="en-GB" smtClean="0"/>
              <a:pPr>
                <a:defRPr/>
              </a:pPr>
              <a:t>3</a:t>
            </a:fld>
            <a:endParaRPr lang="en-GB"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Within scope of practise or refer to reputable company </a:t>
            </a:r>
            <a:r>
              <a:rPr lang="en-GB" dirty="0" err="1" smtClean="0"/>
              <a:t>eg</a:t>
            </a:r>
            <a:r>
              <a:rPr lang="en-GB" dirty="0" smtClean="0"/>
              <a:t> Igennus</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Referrals (Red flags, other healthcare/sports practitioners)(</a:t>
            </a:r>
            <a:r>
              <a:rPr lang="en-GB" dirty="0" err="1" smtClean="0"/>
              <a:t>MyONLINE</a:t>
            </a:r>
            <a:r>
              <a:rPr lang="en-GB" dirty="0" smtClean="0"/>
              <a:t> Clinic)</a:t>
            </a:r>
          </a:p>
          <a:p>
            <a:r>
              <a:rPr lang="en-GB" dirty="0" smtClean="0"/>
              <a:t>Tools - </a:t>
            </a:r>
            <a:r>
              <a:rPr lang="en-GB" dirty="0" err="1" smtClean="0"/>
              <a:t>Ticksheet</a:t>
            </a:r>
            <a:r>
              <a:rPr lang="en-GB" dirty="0" smtClean="0"/>
              <a:t> – a star chart for grown ups !</a:t>
            </a:r>
          </a:p>
          <a:p>
            <a:r>
              <a:rPr lang="en-GB" dirty="0" smtClean="0"/>
              <a:t>Recommendations summary</a:t>
            </a:r>
          </a:p>
          <a:p>
            <a:r>
              <a:rPr lang="en-GB" dirty="0" smtClean="0"/>
              <a:t>Info sheets</a:t>
            </a:r>
          </a:p>
          <a:p>
            <a:r>
              <a:rPr lang="en-GB" dirty="0" smtClean="0"/>
              <a:t>Recipes</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5A4BBD1-F15B-407A-AEC1-33DC3EC9DFDB}" type="slidenum">
              <a:rPr lang="en-GB" smtClean="0"/>
              <a:pPr>
                <a:defRPr/>
              </a:pPr>
              <a:t>34</a:t>
            </a:fld>
            <a:endParaRPr lang="en-GB"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Track </a:t>
            </a:r>
            <a:r>
              <a:rPr lang="en-GB" dirty="0" err="1" smtClean="0"/>
              <a:t>acheivements</a:t>
            </a:r>
            <a:r>
              <a:rPr lang="en-GB" dirty="0" smtClean="0"/>
              <a:t>, fine-tune and build on action steps.</a:t>
            </a:r>
          </a:p>
          <a:p>
            <a:r>
              <a:rPr lang="en-GB" dirty="0" smtClean="0"/>
              <a:t>Praise for </a:t>
            </a:r>
            <a:r>
              <a:rPr lang="en-GB" dirty="0" err="1" smtClean="0"/>
              <a:t>acheivements</a:t>
            </a:r>
            <a:r>
              <a:rPr lang="en-GB" dirty="0" smtClean="0"/>
              <a:t> : I’ve learned that people will forget what you said, people will forget what you did, but people will </a:t>
            </a:r>
            <a:r>
              <a:rPr lang="en-GB" dirty="0" err="1" smtClean="0"/>
              <a:t>neevr</a:t>
            </a:r>
            <a:r>
              <a:rPr lang="en-GB" dirty="0" smtClean="0"/>
              <a:t> forget how you </a:t>
            </a:r>
            <a:r>
              <a:rPr lang="en-GB" dirty="0" err="1" smtClean="0"/>
              <a:t>mae</a:t>
            </a:r>
            <a:r>
              <a:rPr lang="en-GB" dirty="0" smtClean="0"/>
              <a:t> them feel – Maya Angelou</a:t>
            </a:r>
          </a:p>
          <a:p>
            <a:pPr marL="0" marR="0" indent="0" algn="l" defTabSz="914400" rtl="0" eaLnBrk="0" fontAlgn="base" latinLnBrk="0" hangingPunct="0">
              <a:lnSpc>
                <a:spcPct val="100000"/>
              </a:lnSpc>
              <a:spcBef>
                <a:spcPct val="30000"/>
              </a:spcBef>
              <a:spcAft>
                <a:spcPct val="0"/>
              </a:spcAft>
              <a:buClrTx/>
              <a:buSzTx/>
              <a:buFontTx/>
              <a:buNone/>
              <a:tabLst/>
              <a:defRPr/>
            </a:pPr>
            <a:r>
              <a:rPr lang="en-GB" dirty="0" smtClean="0"/>
              <a:t>Re-assessing and adapting health goals</a:t>
            </a:r>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35A4BBD1-F15B-407A-AEC1-33DC3EC9DFDB}" type="slidenum">
              <a:rPr lang="en-GB" smtClean="0"/>
              <a:pPr>
                <a:defRPr/>
              </a:pPr>
              <a:t>35</a:t>
            </a:fld>
            <a:endParaRPr lang="en-GB"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35A4BBD1-F15B-407A-AEC1-33DC3EC9DFDB}" type="slidenum">
              <a:rPr lang="en-GB" smtClean="0"/>
              <a:pPr>
                <a:defRPr/>
              </a:pPr>
              <a:t>36</a:t>
            </a:fld>
            <a:endParaRPr lang="en-GB"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DONE</a:t>
            </a:r>
            <a:endParaRPr lang="en-GB" dirty="0"/>
          </a:p>
        </p:txBody>
      </p:sp>
      <p:sp>
        <p:nvSpPr>
          <p:cNvPr id="4" name="Slide Number Placeholder 3"/>
          <p:cNvSpPr>
            <a:spLocks noGrp="1"/>
          </p:cNvSpPr>
          <p:nvPr>
            <p:ph type="sldNum" sz="quarter" idx="10"/>
          </p:nvPr>
        </p:nvSpPr>
        <p:spPr/>
        <p:txBody>
          <a:bodyPr/>
          <a:lstStyle/>
          <a:p>
            <a:pPr>
              <a:defRPr/>
            </a:pPr>
            <a:fld id="{35A4BBD1-F15B-407A-AEC1-33DC3EC9DFDB}" type="slidenum">
              <a:rPr lang="en-GB" smtClean="0"/>
              <a:pPr>
                <a:defRPr/>
              </a:pPr>
              <a:t>38</a:t>
            </a:fld>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dirty="0" smtClean="0"/>
              <a:t>Many clients have goals but are unsure what steps to take to achieve them, or know what they need to do but just can’t bring themselves start implementing action steps or stick with the steps for long enough to appreciate the benefits</a:t>
            </a:r>
            <a:endParaRPr lang="en-US" sz="1200" dirty="0" smtClean="0"/>
          </a:p>
          <a:p>
            <a:r>
              <a:rPr lang="en-GB" sz="1200" dirty="0" smtClean="0"/>
              <a:t>When we marry our roles of expert with that of health coach and ally, it’s more than just telling clients what to do, it’s about helping them decide which focus areas will help them achieve their health goals, co-creating SMART action steps, and assisting them with tools/tips to overcome barriers/increase motivation and helping them to reassess goals and adapt goals regularly.</a:t>
            </a:r>
            <a:endParaRPr lang="en-US" sz="1200" dirty="0" smtClean="0"/>
          </a:p>
          <a:p>
            <a:endParaRPr lang="en-GB" sz="1200" dirty="0" smtClean="0"/>
          </a:p>
          <a:p>
            <a:endParaRPr lang="en-US" dirty="0"/>
          </a:p>
        </p:txBody>
      </p:sp>
      <p:sp>
        <p:nvSpPr>
          <p:cNvPr id="4" name="Slide Number Placeholder 3"/>
          <p:cNvSpPr>
            <a:spLocks noGrp="1"/>
          </p:cNvSpPr>
          <p:nvPr>
            <p:ph type="sldNum" sz="quarter" idx="10"/>
          </p:nvPr>
        </p:nvSpPr>
        <p:spPr/>
        <p:txBody>
          <a:bodyPr/>
          <a:lstStyle/>
          <a:p>
            <a:pPr>
              <a:defRPr/>
            </a:pPr>
            <a:fld id="{35A4BBD1-F15B-407A-AEC1-33DC3EC9DFDB}" type="slidenum">
              <a:rPr lang="en-GB" smtClean="0"/>
              <a:pPr>
                <a:defRPr/>
              </a:pPr>
              <a:t>4</a:t>
            </a:fld>
            <a:endParaRPr lang="en-GB"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dirty="0" smtClean="0"/>
              <a:t>Seen by some as challenging and confrontational – creating fear &amp; resistance</a:t>
            </a:r>
          </a:p>
          <a:p>
            <a:r>
              <a:rPr lang="en-GB" sz="1200" dirty="0" smtClean="0"/>
              <a:t>Can generate a sense of loss – one’s life may need to be re-examined, faced, reflected upon and adjusted</a:t>
            </a:r>
          </a:p>
          <a:p>
            <a:r>
              <a:rPr lang="en-GB" sz="1200" dirty="0" smtClean="0"/>
              <a:t>Not ready to make changes</a:t>
            </a:r>
          </a:p>
          <a:p>
            <a:r>
              <a:rPr lang="en-GB" sz="1200" dirty="0" smtClean="0"/>
              <a:t>Fear is not a good motivator</a:t>
            </a:r>
          </a:p>
          <a:p>
            <a:r>
              <a:rPr lang="en-GB" sz="1200" dirty="0" smtClean="0"/>
              <a:t>When someone tells you what to do you are less likely to want to do it</a:t>
            </a:r>
          </a:p>
          <a:p>
            <a:r>
              <a:rPr lang="en-GB" sz="1200" dirty="0" smtClean="0"/>
              <a:t>Lack of willpower – immediate gratification</a:t>
            </a:r>
          </a:p>
          <a:p>
            <a:r>
              <a:rPr lang="en-GB" sz="1200" dirty="0" smtClean="0"/>
              <a:t>stress/anxiety</a:t>
            </a:r>
          </a:p>
          <a:p>
            <a:r>
              <a:rPr lang="en-GB" sz="1200" dirty="0" smtClean="0"/>
              <a:t>Fearful of the impact of  making the change </a:t>
            </a:r>
          </a:p>
          <a:p>
            <a:r>
              <a:rPr lang="en-GB" sz="1200" dirty="0" smtClean="0"/>
              <a:t>Stress promotes activities that provide temporary relief – eating high sugar, high salt, high fat foods</a:t>
            </a:r>
          </a:p>
          <a:p>
            <a:r>
              <a:rPr lang="en-GB" sz="1200" dirty="0" smtClean="0"/>
              <a:t>Sleep deprivation also – increases likelihood of poor choices – impacts decision making activities</a:t>
            </a:r>
          </a:p>
          <a:p>
            <a:endParaRPr lang="en-US" dirty="0"/>
          </a:p>
        </p:txBody>
      </p:sp>
      <p:sp>
        <p:nvSpPr>
          <p:cNvPr id="4" name="Slide Number Placeholder 3"/>
          <p:cNvSpPr>
            <a:spLocks noGrp="1"/>
          </p:cNvSpPr>
          <p:nvPr>
            <p:ph type="sldNum" sz="quarter" idx="10"/>
          </p:nvPr>
        </p:nvSpPr>
        <p:spPr/>
        <p:txBody>
          <a:bodyPr/>
          <a:lstStyle/>
          <a:p>
            <a:pPr>
              <a:defRPr/>
            </a:pPr>
            <a:fld id="{35A4BBD1-F15B-407A-AEC1-33DC3EC9DFDB}" type="slidenum">
              <a:rPr lang="en-GB" smtClean="0"/>
              <a:pPr>
                <a:defRPr/>
              </a:pPr>
              <a:t>7</a:t>
            </a:fld>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000" dirty="0" smtClean="0"/>
              <a:t>(From</a:t>
            </a:r>
            <a:r>
              <a:rPr lang="en-US" sz="1000" baseline="0" dirty="0" smtClean="0"/>
              <a:t> Chris Kresser)</a:t>
            </a:r>
            <a:r>
              <a:rPr lang="en-US" sz="1000" dirty="0" smtClean="0"/>
              <a:t>Let’s face it—change is hard.</a:t>
            </a:r>
          </a:p>
          <a:p>
            <a:r>
              <a:rPr lang="en-US" sz="1000" dirty="0" smtClean="0"/>
              <a:t>If it wasn’t, the chronic disease epidemic wouldn’t exist.</a:t>
            </a:r>
          </a:p>
          <a:p>
            <a:r>
              <a:rPr lang="en-US" sz="1000" dirty="0" smtClean="0"/>
              <a:t>But the good news is that we can use smart strategies based on recent discoveries about how the brain works to make change easier.</a:t>
            </a:r>
          </a:p>
          <a:p>
            <a:r>
              <a:rPr lang="en-US" sz="1000" dirty="0" smtClean="0"/>
              <a:t>One of these strategies, is “shrinking the change.”</a:t>
            </a:r>
          </a:p>
          <a:p>
            <a:r>
              <a:rPr lang="en-US" sz="1000" dirty="0" smtClean="0"/>
              <a:t>This means breaking a big change—like starting an exercise program—into smaller, more doable chunks.</a:t>
            </a:r>
          </a:p>
          <a:p>
            <a:r>
              <a:rPr lang="en-US" sz="1000" dirty="0" smtClean="0"/>
              <a:t>Shrinking the change increases our chances of success for several reasons:</a:t>
            </a:r>
          </a:p>
          <a:p>
            <a:pPr>
              <a:buFont typeface="Arial" pitchFamily="34" charset="0"/>
              <a:buChar char="•"/>
            </a:pPr>
            <a:r>
              <a:rPr lang="en-US" sz="1000" dirty="0" smtClean="0"/>
              <a:t>It reduces our resistance to getting started</a:t>
            </a:r>
          </a:p>
          <a:p>
            <a:pPr marL="0" marR="0" indent="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000" dirty="0" smtClean="0"/>
              <a:t>It builds momentum</a:t>
            </a:r>
          </a:p>
          <a:p>
            <a:pPr>
              <a:buFont typeface="Arial" pitchFamily="34" charset="0"/>
              <a:buChar char="•"/>
            </a:pPr>
            <a:r>
              <a:rPr lang="en-US" sz="1000" dirty="0" smtClean="0"/>
              <a:t>It gives us a series of small wins, which increases confidence</a:t>
            </a:r>
          </a:p>
          <a:p>
            <a:r>
              <a:rPr lang="en-US" sz="1000" dirty="0" smtClean="0"/>
              <a:t>And sometimes, even the small changes themselves can have a surprisingly big impact.</a:t>
            </a:r>
          </a:p>
          <a:p>
            <a:endParaRPr lang="en-US" dirty="0"/>
          </a:p>
        </p:txBody>
      </p:sp>
      <p:sp>
        <p:nvSpPr>
          <p:cNvPr id="4" name="Slide Number Placeholder 3"/>
          <p:cNvSpPr>
            <a:spLocks noGrp="1"/>
          </p:cNvSpPr>
          <p:nvPr>
            <p:ph type="sldNum" sz="quarter" idx="10"/>
          </p:nvPr>
        </p:nvSpPr>
        <p:spPr/>
        <p:txBody>
          <a:bodyPr/>
          <a:lstStyle/>
          <a:p>
            <a:pPr>
              <a:defRPr/>
            </a:pPr>
            <a:fld id="{35A4BBD1-F15B-407A-AEC1-33DC3EC9DFDB}" type="slidenum">
              <a:rPr lang="en-GB" smtClean="0"/>
              <a:pPr>
                <a:defRPr/>
              </a:pPr>
              <a:t>8</a:t>
            </a:fld>
            <a:endParaRPr lang="en-GB"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Most</a:t>
            </a:r>
            <a:r>
              <a:rPr lang="en-GB" baseline="0" dirty="0" smtClean="0"/>
              <a:t> people have an idea of their future self : Ideal of what they’d like to be.</a:t>
            </a:r>
          </a:p>
          <a:p>
            <a:r>
              <a:rPr lang="en-GB" baseline="0" dirty="0" smtClean="0"/>
              <a:t>But we identify with our present self – someone that likes instant gratification and lacks willpower.</a:t>
            </a:r>
          </a:p>
          <a:p>
            <a:r>
              <a:rPr lang="en-GB" baseline="0" dirty="0" smtClean="0"/>
              <a:t>Change talk : Imagine what you’d say to a friend who needs to make a change.</a:t>
            </a:r>
          </a:p>
          <a:p>
            <a:r>
              <a:rPr lang="en-GB" baseline="0" dirty="0" smtClean="0"/>
              <a:t>Now imagine that was your future self talking to you. Identify with your future self – make decisions that will move you from current self to future self.</a:t>
            </a:r>
          </a:p>
          <a:p>
            <a:r>
              <a:rPr lang="en-GB" baseline="0" dirty="0" smtClean="0"/>
              <a:t>(It has been suggested: Write a letter from your future self to your current self thanking you for the good  decisions you’re making)</a:t>
            </a:r>
            <a:endParaRPr lang="en-US" dirty="0"/>
          </a:p>
        </p:txBody>
      </p:sp>
      <p:sp>
        <p:nvSpPr>
          <p:cNvPr id="4" name="Slide Number Placeholder 3"/>
          <p:cNvSpPr>
            <a:spLocks noGrp="1"/>
          </p:cNvSpPr>
          <p:nvPr>
            <p:ph type="sldNum" sz="quarter" idx="10"/>
          </p:nvPr>
        </p:nvSpPr>
        <p:spPr/>
        <p:txBody>
          <a:bodyPr/>
          <a:lstStyle/>
          <a:p>
            <a:pPr>
              <a:defRPr/>
            </a:pPr>
            <a:fld id="{35A4BBD1-F15B-407A-AEC1-33DC3EC9DFDB}" type="slidenum">
              <a:rPr lang="en-GB" smtClean="0"/>
              <a:pPr>
                <a:defRPr/>
              </a:pPr>
              <a:t>9</a:t>
            </a:fld>
            <a:endParaRPr lang="en-GB"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GB" sz="1200" dirty="0" smtClean="0"/>
              <a:t>Ppts told they were in a study about how watching TV while eating affects taste perception</a:t>
            </a:r>
          </a:p>
          <a:p>
            <a:r>
              <a:rPr lang="en-GB" sz="1200" dirty="0" smtClean="0"/>
              <a:t>Aim: See how guilt and shame affects willpower</a:t>
            </a:r>
          </a:p>
          <a:p>
            <a:r>
              <a:rPr lang="en-GB" sz="1200" dirty="0" smtClean="0"/>
              <a:t>1 group received compassionate message ‘Everyone indulges sometimes – don’t be too hard on yourself’, other did not.  All given doughnut then told they could eat as much chocolate</a:t>
            </a:r>
            <a:r>
              <a:rPr lang="en-GB" sz="1200" baseline="0" dirty="0" smtClean="0"/>
              <a:t> as they wanted – different types of chocolate.</a:t>
            </a:r>
            <a:endParaRPr lang="en-GB" sz="1200" dirty="0" smtClean="0"/>
          </a:p>
          <a:p>
            <a:r>
              <a:rPr lang="en-GB" sz="1200" dirty="0" smtClean="0"/>
              <a:t>Group given compassionate message ate less than control group</a:t>
            </a:r>
          </a:p>
          <a:p>
            <a:r>
              <a:rPr lang="en-GB" sz="1200" dirty="0" smtClean="0"/>
              <a:t>Control group had higher levels of guilt and shame and increased eating as result.</a:t>
            </a:r>
          </a:p>
          <a:p>
            <a:r>
              <a:rPr lang="en-GB" sz="1200" dirty="0" smtClean="0"/>
              <a:t>Brain switches to version of yourself that is more susceptible to immediate gratification/procrastination, will power switches off</a:t>
            </a:r>
          </a:p>
          <a:p>
            <a:r>
              <a:rPr lang="en-GB" sz="1200" dirty="0" smtClean="0"/>
              <a:t>Why ? We want to get rid of feeling such as guilt, shame, and research shows we will fall back to the very pattern that triggers these emotions in the first place.</a:t>
            </a:r>
          </a:p>
          <a:p>
            <a:r>
              <a:rPr lang="en-GB" sz="1200" dirty="0" smtClean="0"/>
              <a:t>Encouragement over criticism. Sometimes we fall off the wagon. It is not saying anything about who we are but rather about the process of change.</a:t>
            </a:r>
          </a:p>
          <a:p>
            <a:r>
              <a:rPr lang="en-GB" sz="1200" dirty="0" smtClean="0"/>
              <a:t>Research shows that individuals who are less critical, less guilty and blame oriented tend to be more forgiving and compassionate leading to higher levels of willpower and success outcomes.</a:t>
            </a:r>
          </a:p>
          <a:p>
            <a:r>
              <a:rPr lang="en-GB" sz="1200" dirty="0" smtClean="0"/>
              <a:t>Feeling desire to change while acknowledging there is a gap: self compassion can support this transition. Everyone struggles , it is a process and we are all human.</a:t>
            </a:r>
          </a:p>
          <a:p>
            <a:r>
              <a:rPr lang="en-GB" sz="1200" dirty="0" smtClean="0"/>
              <a:t>Letting go of the ideal and adjusting expectations.</a:t>
            </a:r>
          </a:p>
          <a:p>
            <a:r>
              <a:rPr lang="en-GB" sz="1200" dirty="0" smtClean="0"/>
              <a:t>Disinhibition – overeating among restrained eaters</a:t>
            </a:r>
          </a:p>
          <a:p>
            <a:r>
              <a:rPr lang="en-GB" sz="1200" dirty="0" smtClean="0"/>
              <a:t>Practise self compassion vs. negative self-evaluation after behaviour-breaking </a:t>
            </a:r>
          </a:p>
          <a:p>
            <a:r>
              <a:rPr lang="en-GB" sz="1200" dirty="0" smtClean="0"/>
              <a:t>Falling off wagon vs. stopping the wagon</a:t>
            </a:r>
          </a:p>
          <a:p>
            <a:endParaRPr lang="en-US" dirty="0"/>
          </a:p>
        </p:txBody>
      </p:sp>
      <p:sp>
        <p:nvSpPr>
          <p:cNvPr id="4" name="Slide Number Placeholder 3"/>
          <p:cNvSpPr>
            <a:spLocks noGrp="1"/>
          </p:cNvSpPr>
          <p:nvPr>
            <p:ph type="sldNum" sz="quarter" idx="10"/>
          </p:nvPr>
        </p:nvSpPr>
        <p:spPr/>
        <p:txBody>
          <a:bodyPr/>
          <a:lstStyle/>
          <a:p>
            <a:pPr>
              <a:defRPr/>
            </a:pPr>
            <a:fld id="{35A4BBD1-F15B-407A-AEC1-33DC3EC9DFDB}" type="slidenum">
              <a:rPr lang="en-GB" smtClean="0"/>
              <a:pPr>
                <a:defRPr/>
              </a:pPr>
              <a:t>10</a:t>
            </a:fld>
            <a:endParaRPr lang="en-GB"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200" dirty="0" smtClean="0"/>
              <a:t>Motivation – the internal driving force by which humans move towards a goal – Motivation drives behaviour and behaviour is what we need to change to improve health. Difference between changing behaviour and maintaining behavioural change.</a:t>
            </a:r>
          </a:p>
          <a:p>
            <a:r>
              <a:rPr lang="en-GB" sz="1200" dirty="0" smtClean="0"/>
              <a:t>3 components to motivation: Activation (involves decision to initiate a behaviour, such as booking a session with an NLC), persistence – continued effort towards a goal despite obstacles (e.g. walking in bad weather), intensity (commitment and vigour goes into pursuing a goal e.g. an unfit person walking 1 mile 5 times per week vs. someone already fit running 30 mins once per week)</a:t>
            </a:r>
          </a:p>
          <a:p>
            <a:r>
              <a:rPr lang="en-GB" sz="1200" dirty="0" smtClean="0"/>
              <a:t>Motivation wanting to lose weight (look better, improve self esteem), improve energy (be able to exercise, play with kids, feel better), wanting a diet supporting cardiovascular health (sent by dr, avoid going on medication, reducing health symptoms))</a:t>
            </a:r>
          </a:p>
          <a:p>
            <a:endParaRPr lang="en-US" dirty="0"/>
          </a:p>
        </p:txBody>
      </p:sp>
      <p:sp>
        <p:nvSpPr>
          <p:cNvPr id="4" name="Slide Number Placeholder 3"/>
          <p:cNvSpPr>
            <a:spLocks noGrp="1"/>
          </p:cNvSpPr>
          <p:nvPr>
            <p:ph type="sldNum" sz="quarter" idx="10"/>
          </p:nvPr>
        </p:nvSpPr>
        <p:spPr/>
        <p:txBody>
          <a:bodyPr/>
          <a:lstStyle/>
          <a:p>
            <a:pPr>
              <a:defRPr/>
            </a:pPr>
            <a:fld id="{35A4BBD1-F15B-407A-AEC1-33DC3EC9DFDB}" type="slidenum">
              <a:rPr lang="en-GB" smtClean="0"/>
              <a:pPr>
                <a:defRPr/>
              </a:pPr>
              <a:t>11</a:t>
            </a:fld>
            <a:endParaRPr lang="en-GB"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4CBE2ACE-5897-41CD-ADD3-53A16410F16C}" type="datetimeFigureOut">
              <a:rPr lang="en-GB" smtClean="0"/>
              <a:pPr>
                <a:defRPr/>
              </a:pPr>
              <a:t>06/06/2019</a:t>
            </a:fld>
            <a:endParaRPr lang="en-GB" dirty="0"/>
          </a:p>
        </p:txBody>
      </p:sp>
      <p:sp>
        <p:nvSpPr>
          <p:cNvPr id="5" name="Footer Placeholder 4"/>
          <p:cNvSpPr>
            <a:spLocks noGrp="1"/>
          </p:cNvSpPr>
          <p:nvPr>
            <p:ph type="ftr" sz="quarter" idx="11"/>
          </p:nvPr>
        </p:nvSpPr>
        <p:spPr/>
        <p:txBody>
          <a:bodyPr/>
          <a:lstStyle/>
          <a:p>
            <a:pPr>
              <a:defRPr/>
            </a:pPr>
            <a:endParaRPr lang="en-GB" dirty="0"/>
          </a:p>
        </p:txBody>
      </p:sp>
      <p:sp>
        <p:nvSpPr>
          <p:cNvPr id="6" name="Slide Number Placeholder 5"/>
          <p:cNvSpPr>
            <a:spLocks noGrp="1"/>
          </p:cNvSpPr>
          <p:nvPr>
            <p:ph type="sldNum" sz="quarter" idx="12"/>
          </p:nvPr>
        </p:nvSpPr>
        <p:spPr/>
        <p:txBody>
          <a:bodyPr/>
          <a:lstStyle/>
          <a:p>
            <a:pPr>
              <a:defRPr/>
            </a:pPr>
            <a:fld id="{3D565D67-2ADA-4A67-BA56-65E5BB106307}" type="slidenum">
              <a:rPr lang="en-GB" smtClean="0"/>
              <a:pPr>
                <a:defRPr/>
              </a:pPr>
              <a:t>‹#›</a:t>
            </a:fld>
            <a:endParaRPr lang="en-GB"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6439AB94-C58C-4D56-8AD1-8B9215452D82}" type="datetimeFigureOut">
              <a:rPr lang="en-GB" smtClean="0"/>
              <a:pPr>
                <a:defRPr/>
              </a:pPr>
              <a:t>06/06/2019</a:t>
            </a:fld>
            <a:endParaRPr lang="en-GB" dirty="0"/>
          </a:p>
        </p:txBody>
      </p:sp>
      <p:sp>
        <p:nvSpPr>
          <p:cNvPr id="5" name="Footer Placeholder 4"/>
          <p:cNvSpPr>
            <a:spLocks noGrp="1"/>
          </p:cNvSpPr>
          <p:nvPr>
            <p:ph type="ftr" sz="quarter" idx="11"/>
          </p:nvPr>
        </p:nvSpPr>
        <p:spPr/>
        <p:txBody>
          <a:bodyPr/>
          <a:lstStyle/>
          <a:p>
            <a:pPr>
              <a:defRPr/>
            </a:pPr>
            <a:endParaRPr lang="en-GB" dirty="0"/>
          </a:p>
        </p:txBody>
      </p:sp>
      <p:sp>
        <p:nvSpPr>
          <p:cNvPr id="6" name="Slide Number Placeholder 5"/>
          <p:cNvSpPr>
            <a:spLocks noGrp="1"/>
          </p:cNvSpPr>
          <p:nvPr>
            <p:ph type="sldNum" sz="quarter" idx="12"/>
          </p:nvPr>
        </p:nvSpPr>
        <p:spPr/>
        <p:txBody>
          <a:bodyPr/>
          <a:lstStyle/>
          <a:p>
            <a:pPr>
              <a:defRPr/>
            </a:pPr>
            <a:fld id="{17703BFC-6C73-46F4-B38D-B1A14D3017CF}" type="slidenum">
              <a:rPr lang="en-GB" smtClean="0"/>
              <a:pPr>
                <a:defRPr/>
              </a:pPr>
              <a:t>‹#›</a:t>
            </a:fld>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7E1CCA64-D62E-48AF-B14F-C035B2150F0F}" type="datetimeFigureOut">
              <a:rPr lang="en-GB" smtClean="0"/>
              <a:pPr>
                <a:defRPr/>
              </a:pPr>
              <a:t>06/06/2019</a:t>
            </a:fld>
            <a:endParaRPr lang="en-GB" dirty="0"/>
          </a:p>
        </p:txBody>
      </p:sp>
      <p:sp>
        <p:nvSpPr>
          <p:cNvPr id="5" name="Footer Placeholder 4"/>
          <p:cNvSpPr>
            <a:spLocks noGrp="1"/>
          </p:cNvSpPr>
          <p:nvPr>
            <p:ph type="ftr" sz="quarter" idx="11"/>
          </p:nvPr>
        </p:nvSpPr>
        <p:spPr/>
        <p:txBody>
          <a:bodyPr/>
          <a:lstStyle/>
          <a:p>
            <a:pPr>
              <a:defRPr/>
            </a:pPr>
            <a:endParaRPr lang="en-GB" dirty="0"/>
          </a:p>
        </p:txBody>
      </p:sp>
      <p:sp>
        <p:nvSpPr>
          <p:cNvPr id="6" name="Slide Number Placeholder 5"/>
          <p:cNvSpPr>
            <a:spLocks noGrp="1"/>
          </p:cNvSpPr>
          <p:nvPr>
            <p:ph type="sldNum" sz="quarter" idx="12"/>
          </p:nvPr>
        </p:nvSpPr>
        <p:spPr/>
        <p:txBody>
          <a:bodyPr/>
          <a:lstStyle/>
          <a:p>
            <a:pPr>
              <a:defRPr/>
            </a:pPr>
            <a:fld id="{EAD28236-6E38-4C00-9D2E-CB99B21C71C3}" type="slidenum">
              <a:rPr lang="en-GB" smtClean="0"/>
              <a:pPr>
                <a:defRPr/>
              </a:pPr>
              <a:t>‹#›</a:t>
            </a:fld>
            <a:endParaRPr lang="en-GB"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 name="Shape 2"/>
          <p:cNvSpPr>
            <a:spLocks noGrp="1"/>
          </p:cNvSpPr>
          <p:nvPr>
            <p:ph type="sldNum" sz="quarter" idx="10"/>
          </p:nvPr>
        </p:nvSpPr>
        <p:spPr>
          <a:ln/>
        </p:spPr>
        <p:txBody>
          <a:bodyPr/>
          <a:lstStyle>
            <a:lvl1pPr>
              <a:defRPr/>
            </a:lvl1pPr>
          </a:lstStyle>
          <a:p>
            <a:pPr>
              <a:defRPr/>
            </a:pPr>
            <a:fld id="{4B43638A-8BF7-487C-852B-E942B0C50F15}" type="slidenum">
              <a:rPr lang="en-US" altLang="en-US"/>
              <a:pPr>
                <a:defRPr/>
              </a:pPr>
              <a:t>‹#›</a:t>
            </a:fld>
            <a:endParaRPr lang="en-US" altLang="en-US" dirty="0"/>
          </a:p>
        </p:txBody>
      </p:sp>
    </p:spTree>
    <p:extLst>
      <p:ext uri="{BB962C8B-B14F-4D97-AF65-F5344CB8AC3E}">
        <p14:creationId xmlns="" xmlns:p14="http://schemas.microsoft.com/office/powerpoint/2010/main" val="2824506050"/>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33E3F25E-21B1-426A-83C2-18BA999B71A7}" type="datetimeFigureOut">
              <a:rPr lang="en-GB" smtClean="0"/>
              <a:pPr>
                <a:defRPr/>
              </a:pPr>
              <a:t>06/06/2019</a:t>
            </a:fld>
            <a:endParaRPr lang="en-GB" dirty="0"/>
          </a:p>
        </p:txBody>
      </p:sp>
      <p:sp>
        <p:nvSpPr>
          <p:cNvPr id="5" name="Footer Placeholder 4"/>
          <p:cNvSpPr>
            <a:spLocks noGrp="1"/>
          </p:cNvSpPr>
          <p:nvPr>
            <p:ph type="ftr" sz="quarter" idx="11"/>
          </p:nvPr>
        </p:nvSpPr>
        <p:spPr/>
        <p:txBody>
          <a:bodyPr/>
          <a:lstStyle/>
          <a:p>
            <a:pPr>
              <a:defRPr/>
            </a:pPr>
            <a:endParaRPr lang="en-GB" dirty="0"/>
          </a:p>
        </p:txBody>
      </p:sp>
      <p:sp>
        <p:nvSpPr>
          <p:cNvPr id="6" name="Slide Number Placeholder 5"/>
          <p:cNvSpPr>
            <a:spLocks noGrp="1"/>
          </p:cNvSpPr>
          <p:nvPr>
            <p:ph type="sldNum" sz="quarter" idx="12"/>
          </p:nvPr>
        </p:nvSpPr>
        <p:spPr/>
        <p:txBody>
          <a:bodyPr/>
          <a:lstStyle/>
          <a:p>
            <a:pPr>
              <a:defRPr/>
            </a:pPr>
            <a:fld id="{E028EB35-86E8-4D9D-B7C3-3A708C0137DE}" type="slidenum">
              <a:rPr lang="en-GB" smtClean="0"/>
              <a:pPr>
                <a:defRPr/>
              </a:pPr>
              <a:t>‹#›</a:t>
            </a:fld>
            <a:endParaRPr lang="en-GB"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6CE6FBE5-E44B-46BD-B74A-E18276255AF9}" type="datetimeFigureOut">
              <a:rPr lang="en-GB" smtClean="0"/>
              <a:pPr>
                <a:defRPr/>
              </a:pPr>
              <a:t>06/06/2019</a:t>
            </a:fld>
            <a:endParaRPr lang="en-GB" dirty="0"/>
          </a:p>
        </p:txBody>
      </p:sp>
      <p:sp>
        <p:nvSpPr>
          <p:cNvPr id="5" name="Footer Placeholder 4"/>
          <p:cNvSpPr>
            <a:spLocks noGrp="1"/>
          </p:cNvSpPr>
          <p:nvPr>
            <p:ph type="ftr" sz="quarter" idx="11"/>
          </p:nvPr>
        </p:nvSpPr>
        <p:spPr/>
        <p:txBody>
          <a:bodyPr/>
          <a:lstStyle/>
          <a:p>
            <a:pPr>
              <a:defRPr/>
            </a:pPr>
            <a:endParaRPr lang="en-GB" dirty="0"/>
          </a:p>
        </p:txBody>
      </p:sp>
      <p:sp>
        <p:nvSpPr>
          <p:cNvPr id="6" name="Slide Number Placeholder 5"/>
          <p:cNvSpPr>
            <a:spLocks noGrp="1"/>
          </p:cNvSpPr>
          <p:nvPr>
            <p:ph type="sldNum" sz="quarter" idx="12"/>
          </p:nvPr>
        </p:nvSpPr>
        <p:spPr/>
        <p:txBody>
          <a:bodyPr/>
          <a:lstStyle/>
          <a:p>
            <a:pPr>
              <a:defRPr/>
            </a:pPr>
            <a:fld id="{B82AC56F-5D5C-4C05-BA51-D9C8F9FDC897}" type="slidenum">
              <a:rPr lang="en-GB" smtClean="0"/>
              <a:pPr>
                <a:defRPr/>
              </a:pPr>
              <a:t>‹#›</a:t>
            </a:fld>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D45C75D8-DEFC-4613-95D7-C4C96175D72B}" type="datetimeFigureOut">
              <a:rPr lang="en-GB" smtClean="0"/>
              <a:pPr>
                <a:defRPr/>
              </a:pPr>
              <a:t>06/06/2019</a:t>
            </a:fld>
            <a:endParaRPr lang="en-GB" dirty="0"/>
          </a:p>
        </p:txBody>
      </p:sp>
      <p:sp>
        <p:nvSpPr>
          <p:cNvPr id="6" name="Footer Placeholder 5"/>
          <p:cNvSpPr>
            <a:spLocks noGrp="1"/>
          </p:cNvSpPr>
          <p:nvPr>
            <p:ph type="ftr" sz="quarter" idx="11"/>
          </p:nvPr>
        </p:nvSpPr>
        <p:spPr/>
        <p:txBody>
          <a:bodyPr/>
          <a:lstStyle/>
          <a:p>
            <a:pPr>
              <a:defRPr/>
            </a:pPr>
            <a:endParaRPr lang="en-GB" dirty="0"/>
          </a:p>
        </p:txBody>
      </p:sp>
      <p:sp>
        <p:nvSpPr>
          <p:cNvPr id="7" name="Slide Number Placeholder 6"/>
          <p:cNvSpPr>
            <a:spLocks noGrp="1"/>
          </p:cNvSpPr>
          <p:nvPr>
            <p:ph type="sldNum" sz="quarter" idx="12"/>
          </p:nvPr>
        </p:nvSpPr>
        <p:spPr/>
        <p:txBody>
          <a:bodyPr/>
          <a:lstStyle/>
          <a:p>
            <a:pPr>
              <a:defRPr/>
            </a:pPr>
            <a:fld id="{2436D6FF-E176-4C2F-9A34-FE3A7A2EC99C}" type="slidenum">
              <a:rPr lang="en-GB" smtClean="0"/>
              <a:pPr>
                <a:defRPr/>
              </a:pPr>
              <a:t>‹#›</a:t>
            </a:fld>
            <a:endParaRPr lang="en-GB"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33E0B5BC-D389-4B17-B611-DB0100EFBCAE}" type="datetimeFigureOut">
              <a:rPr lang="en-GB" smtClean="0"/>
              <a:pPr>
                <a:defRPr/>
              </a:pPr>
              <a:t>06/06/2019</a:t>
            </a:fld>
            <a:endParaRPr lang="en-GB" dirty="0"/>
          </a:p>
        </p:txBody>
      </p:sp>
      <p:sp>
        <p:nvSpPr>
          <p:cNvPr id="8" name="Footer Placeholder 7"/>
          <p:cNvSpPr>
            <a:spLocks noGrp="1"/>
          </p:cNvSpPr>
          <p:nvPr>
            <p:ph type="ftr" sz="quarter" idx="11"/>
          </p:nvPr>
        </p:nvSpPr>
        <p:spPr/>
        <p:txBody>
          <a:bodyPr/>
          <a:lstStyle/>
          <a:p>
            <a:pPr>
              <a:defRPr/>
            </a:pPr>
            <a:endParaRPr lang="en-GB" dirty="0"/>
          </a:p>
        </p:txBody>
      </p:sp>
      <p:sp>
        <p:nvSpPr>
          <p:cNvPr id="9" name="Slide Number Placeholder 8"/>
          <p:cNvSpPr>
            <a:spLocks noGrp="1"/>
          </p:cNvSpPr>
          <p:nvPr>
            <p:ph type="sldNum" sz="quarter" idx="12"/>
          </p:nvPr>
        </p:nvSpPr>
        <p:spPr/>
        <p:txBody>
          <a:bodyPr/>
          <a:lstStyle/>
          <a:p>
            <a:pPr>
              <a:defRPr/>
            </a:pPr>
            <a:fld id="{AB099BC1-0CF5-48B5-94C7-F145A10D2044}" type="slidenum">
              <a:rPr lang="en-GB" smtClean="0"/>
              <a:pPr>
                <a:defRPr/>
              </a:pPr>
              <a:t>‹#›</a:t>
            </a:fld>
            <a:endParaRPr lang="en-GB"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19CB111D-A999-4DC3-95EE-9B966180A65F}" type="datetimeFigureOut">
              <a:rPr lang="en-GB" smtClean="0"/>
              <a:pPr>
                <a:defRPr/>
              </a:pPr>
              <a:t>06/06/2019</a:t>
            </a:fld>
            <a:endParaRPr lang="en-GB" dirty="0"/>
          </a:p>
        </p:txBody>
      </p:sp>
      <p:sp>
        <p:nvSpPr>
          <p:cNvPr id="4" name="Footer Placeholder 3"/>
          <p:cNvSpPr>
            <a:spLocks noGrp="1"/>
          </p:cNvSpPr>
          <p:nvPr>
            <p:ph type="ftr" sz="quarter" idx="11"/>
          </p:nvPr>
        </p:nvSpPr>
        <p:spPr/>
        <p:txBody>
          <a:bodyPr/>
          <a:lstStyle/>
          <a:p>
            <a:pPr>
              <a:defRPr/>
            </a:pPr>
            <a:endParaRPr lang="en-GB" dirty="0"/>
          </a:p>
        </p:txBody>
      </p:sp>
      <p:sp>
        <p:nvSpPr>
          <p:cNvPr id="5" name="Slide Number Placeholder 4"/>
          <p:cNvSpPr>
            <a:spLocks noGrp="1"/>
          </p:cNvSpPr>
          <p:nvPr>
            <p:ph type="sldNum" sz="quarter" idx="12"/>
          </p:nvPr>
        </p:nvSpPr>
        <p:spPr/>
        <p:txBody>
          <a:bodyPr/>
          <a:lstStyle/>
          <a:p>
            <a:pPr>
              <a:defRPr/>
            </a:pPr>
            <a:fld id="{AAFFB0E6-D994-49A1-B428-784016186409}" type="slidenum">
              <a:rPr lang="en-GB" smtClean="0"/>
              <a:pPr>
                <a:defRPr/>
              </a:pPr>
              <a:t>‹#›</a:t>
            </a:fld>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EACE6809-44A3-4537-8A35-BEFC7F7DF703}" type="datetimeFigureOut">
              <a:rPr lang="en-GB" smtClean="0"/>
              <a:pPr>
                <a:defRPr/>
              </a:pPr>
              <a:t>06/06/2019</a:t>
            </a:fld>
            <a:endParaRPr lang="en-GB" dirty="0"/>
          </a:p>
        </p:txBody>
      </p:sp>
      <p:sp>
        <p:nvSpPr>
          <p:cNvPr id="3" name="Footer Placeholder 2"/>
          <p:cNvSpPr>
            <a:spLocks noGrp="1"/>
          </p:cNvSpPr>
          <p:nvPr>
            <p:ph type="ftr" sz="quarter" idx="11"/>
          </p:nvPr>
        </p:nvSpPr>
        <p:spPr/>
        <p:txBody>
          <a:bodyPr/>
          <a:lstStyle/>
          <a:p>
            <a:pPr>
              <a:defRPr/>
            </a:pPr>
            <a:endParaRPr lang="en-GB" dirty="0"/>
          </a:p>
        </p:txBody>
      </p:sp>
      <p:sp>
        <p:nvSpPr>
          <p:cNvPr id="4" name="Slide Number Placeholder 3"/>
          <p:cNvSpPr>
            <a:spLocks noGrp="1"/>
          </p:cNvSpPr>
          <p:nvPr>
            <p:ph type="sldNum" sz="quarter" idx="12"/>
          </p:nvPr>
        </p:nvSpPr>
        <p:spPr/>
        <p:txBody>
          <a:bodyPr/>
          <a:lstStyle/>
          <a:p>
            <a:pPr>
              <a:defRPr/>
            </a:pPr>
            <a:fld id="{441486C5-7D4F-4B6F-8170-DB699D1868F4}" type="slidenum">
              <a:rPr lang="en-GB" smtClean="0"/>
              <a:pPr>
                <a:defRPr/>
              </a:pPr>
              <a:t>‹#›</a:t>
            </a:fld>
            <a:endParaRPr lang="en-GB"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E4FC77FB-D47E-48D0-A1FE-F8075F9498DE}" type="datetimeFigureOut">
              <a:rPr lang="en-GB" smtClean="0"/>
              <a:pPr>
                <a:defRPr/>
              </a:pPr>
              <a:t>06/06/2019</a:t>
            </a:fld>
            <a:endParaRPr lang="en-GB" dirty="0"/>
          </a:p>
        </p:txBody>
      </p:sp>
      <p:sp>
        <p:nvSpPr>
          <p:cNvPr id="6" name="Footer Placeholder 5"/>
          <p:cNvSpPr>
            <a:spLocks noGrp="1"/>
          </p:cNvSpPr>
          <p:nvPr>
            <p:ph type="ftr" sz="quarter" idx="11"/>
          </p:nvPr>
        </p:nvSpPr>
        <p:spPr/>
        <p:txBody>
          <a:bodyPr/>
          <a:lstStyle/>
          <a:p>
            <a:pPr>
              <a:defRPr/>
            </a:pPr>
            <a:endParaRPr lang="en-GB" dirty="0"/>
          </a:p>
        </p:txBody>
      </p:sp>
      <p:sp>
        <p:nvSpPr>
          <p:cNvPr id="7" name="Slide Number Placeholder 6"/>
          <p:cNvSpPr>
            <a:spLocks noGrp="1"/>
          </p:cNvSpPr>
          <p:nvPr>
            <p:ph type="sldNum" sz="quarter" idx="12"/>
          </p:nvPr>
        </p:nvSpPr>
        <p:spPr/>
        <p:txBody>
          <a:bodyPr/>
          <a:lstStyle/>
          <a:p>
            <a:pPr>
              <a:defRPr/>
            </a:pPr>
            <a:fld id="{7C7EDA68-2379-4070-A8D0-966AB76F225E}" type="slidenum">
              <a:rPr lang="en-GB" smtClean="0"/>
              <a:pPr>
                <a:defRPr/>
              </a:pPr>
              <a:t>‹#›</a:t>
            </a:fld>
            <a:endParaRPr lang="en-GB"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38E4DF37-806C-4BBA-8A8E-EA0FA872F6B6}" type="datetimeFigureOut">
              <a:rPr lang="en-GB" smtClean="0"/>
              <a:pPr>
                <a:defRPr/>
              </a:pPr>
              <a:t>06/06/2019</a:t>
            </a:fld>
            <a:endParaRPr lang="en-GB" dirty="0"/>
          </a:p>
        </p:txBody>
      </p:sp>
      <p:sp>
        <p:nvSpPr>
          <p:cNvPr id="6" name="Footer Placeholder 5"/>
          <p:cNvSpPr>
            <a:spLocks noGrp="1"/>
          </p:cNvSpPr>
          <p:nvPr>
            <p:ph type="ftr" sz="quarter" idx="11"/>
          </p:nvPr>
        </p:nvSpPr>
        <p:spPr/>
        <p:txBody>
          <a:bodyPr/>
          <a:lstStyle/>
          <a:p>
            <a:pPr>
              <a:defRPr/>
            </a:pPr>
            <a:endParaRPr lang="en-GB" dirty="0"/>
          </a:p>
        </p:txBody>
      </p:sp>
      <p:sp>
        <p:nvSpPr>
          <p:cNvPr id="7" name="Slide Number Placeholder 6"/>
          <p:cNvSpPr>
            <a:spLocks noGrp="1"/>
          </p:cNvSpPr>
          <p:nvPr>
            <p:ph type="sldNum" sz="quarter" idx="12"/>
          </p:nvPr>
        </p:nvSpPr>
        <p:spPr/>
        <p:txBody>
          <a:bodyPr/>
          <a:lstStyle/>
          <a:p>
            <a:pPr>
              <a:defRPr/>
            </a:pPr>
            <a:fld id="{11CEF36D-24A4-4E88-A9B4-B543992C91D1}" type="slidenum">
              <a:rPr lang="en-GB" smtClean="0"/>
              <a:pPr>
                <a:defRPr/>
              </a:pPr>
              <a:t>‹#›</a:t>
            </a:fld>
            <a:endParaRPr lang="en-GB"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77F9A164-D5B7-4589-9076-E70CDB2511EA}" type="datetimeFigureOut">
              <a:rPr lang="en-GB" smtClean="0"/>
              <a:pPr>
                <a:defRPr/>
              </a:pPr>
              <a:t>06/06/2019</a:t>
            </a:fld>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9DDE9856-B4AC-46DD-BD99-C194C7CFC14A}" type="slidenum">
              <a:rPr lang="en-GB" smtClean="0"/>
              <a:pPr>
                <a:defRPr/>
              </a:pPr>
              <a:t>‹#›</a:t>
            </a:fld>
            <a:endParaRPr lang="en-GB" dirty="0"/>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2.jpeg"/><Relationship Id="rId7" Type="http://schemas.openxmlformats.org/officeDocument/2006/relationships/diagramColors" Target="../diagrams/colors1.xml"/><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s://doi.org/10.2147/CLEP.S151613" TargetMode="External"/><Relationship Id="rId2" Type="http://schemas.openxmlformats.org/officeDocument/2006/relationships/hyperlink" Target="https://www.realbalance.com/images/astonishing_nc-best.pdf"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mailto:ninab@igennus.com" TargetMode="External"/><Relationship Id="rId7"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1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s://doi.org/10.2147/CLEP.S151613"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8" descr="Ingredients cover image.png"/>
          <p:cNvPicPr>
            <a:picLocks noChangeAspect="1"/>
          </p:cNvPicPr>
          <p:nvPr/>
        </p:nvPicPr>
        <p:blipFill>
          <a:blip r:embed="rId3" cstate="print"/>
          <a:srcRect l="2069" r="2243" b="27908"/>
          <a:stretch>
            <a:fillRect/>
          </a:stretch>
        </p:blipFill>
        <p:spPr bwMode="auto">
          <a:xfrm>
            <a:off x="0" y="4643438"/>
            <a:ext cx="9144000" cy="2214562"/>
          </a:xfrm>
          <a:prstGeom prst="rect">
            <a:avLst/>
          </a:prstGeom>
          <a:noFill/>
          <a:ln w="9525">
            <a:noFill/>
            <a:miter lim="800000"/>
            <a:headEnd/>
            <a:tailEnd/>
          </a:ln>
        </p:spPr>
      </p:pic>
      <p:pic>
        <p:nvPicPr>
          <p:cNvPr id="2051" name="Picture 3" descr="I:\600 Artwork\Logos\Igennus Be Kind logo high res - Copy.png"/>
          <p:cNvPicPr>
            <a:picLocks noChangeAspect="1"/>
          </p:cNvPicPr>
          <p:nvPr/>
        </p:nvPicPr>
        <p:blipFill>
          <a:blip r:embed="rId4" cstate="print"/>
          <a:srcRect/>
          <a:stretch>
            <a:fillRect/>
          </a:stretch>
        </p:blipFill>
        <p:spPr bwMode="auto">
          <a:xfrm>
            <a:off x="295275" y="433388"/>
            <a:ext cx="2371725" cy="1157287"/>
          </a:xfrm>
          <a:prstGeom prst="rect">
            <a:avLst/>
          </a:prstGeom>
          <a:noFill/>
          <a:ln w="9525">
            <a:noFill/>
            <a:miter lim="800000"/>
            <a:headEnd/>
            <a:tailEnd/>
          </a:ln>
        </p:spPr>
      </p:pic>
      <p:sp>
        <p:nvSpPr>
          <p:cNvPr id="2052" name="TextBox 7"/>
          <p:cNvSpPr txBox="1">
            <a:spLocks noChangeArrowheads="1"/>
          </p:cNvSpPr>
          <p:nvPr/>
        </p:nvSpPr>
        <p:spPr bwMode="auto">
          <a:xfrm>
            <a:off x="433892" y="750627"/>
            <a:ext cx="8382561" cy="4278094"/>
          </a:xfrm>
          <a:prstGeom prst="rect">
            <a:avLst/>
          </a:prstGeom>
          <a:noFill/>
          <a:ln w="9525">
            <a:noFill/>
            <a:miter lim="800000"/>
            <a:headEnd/>
            <a:tailEnd/>
          </a:ln>
        </p:spPr>
        <p:txBody>
          <a:bodyPr wrap="square" anchorCtr="1">
            <a:spAutoFit/>
          </a:bodyPr>
          <a:lstStyle/>
          <a:p>
            <a:pPr algn="ctr"/>
            <a:endParaRPr lang="en-US" sz="2800" dirty="0" smtClean="0">
              <a:latin typeface="Arial" pitchFamily="34" charset="0"/>
              <a:cs typeface="Arial" pitchFamily="34" charset="0"/>
            </a:endParaRPr>
          </a:p>
          <a:p>
            <a:pPr algn="ctr"/>
            <a:endParaRPr lang="en-GB" sz="2800" dirty="0" smtClean="0">
              <a:solidFill>
                <a:srgbClr val="000000"/>
              </a:solidFill>
              <a:latin typeface="Arial" pitchFamily="34" charset="0"/>
              <a:cs typeface="Arial" pitchFamily="34" charset="0"/>
            </a:endParaRPr>
          </a:p>
          <a:p>
            <a:pPr algn="ctr"/>
            <a:endParaRPr lang="en-GB" sz="3200" dirty="0" smtClean="0">
              <a:latin typeface="Source Sans Pro" pitchFamily="34" charset="0"/>
              <a:ea typeface="Source Sans Pro" pitchFamily="34" charset="0"/>
            </a:endParaRPr>
          </a:p>
          <a:p>
            <a:pPr algn="ctr"/>
            <a:r>
              <a:rPr lang="en-GB" sz="4000" dirty="0" smtClean="0">
                <a:latin typeface="Source Sans Pro" pitchFamily="34" charset="0"/>
                <a:ea typeface="Source Sans Pro" pitchFamily="34" charset="0"/>
                <a:cs typeface="Arial" pitchFamily="34" charset="0"/>
              </a:rPr>
              <a:t>Health coaching in practice:</a:t>
            </a:r>
          </a:p>
          <a:p>
            <a:pPr algn="ctr"/>
            <a:r>
              <a:rPr lang="en-GB" sz="3200" dirty="0" smtClean="0">
                <a:latin typeface="Source Sans Pro" pitchFamily="34" charset="0"/>
                <a:ea typeface="Source Sans Pro" pitchFamily="34" charset="0"/>
                <a:cs typeface="Arial" pitchFamily="34" charset="0"/>
              </a:rPr>
              <a:t>Helping your clients achieve their health goals</a:t>
            </a:r>
          </a:p>
          <a:p>
            <a:pPr algn="ctr"/>
            <a:endParaRPr lang="en-GB" sz="2000" dirty="0" smtClean="0">
              <a:latin typeface="Source Sans Pro" pitchFamily="34" charset="0"/>
              <a:ea typeface="Source Sans Pro" pitchFamily="34" charset="0"/>
              <a:cs typeface="Arial" pitchFamily="34" charset="0"/>
            </a:endParaRPr>
          </a:p>
          <a:p>
            <a:pPr algn="ctr"/>
            <a:endParaRPr lang="en-GB" sz="2000" dirty="0" smtClean="0">
              <a:latin typeface="Source Sans Pro" pitchFamily="34" charset="0"/>
              <a:ea typeface="Source Sans Pro" pitchFamily="34" charset="0"/>
              <a:cs typeface="Arial" pitchFamily="34" charset="0"/>
            </a:endParaRPr>
          </a:p>
          <a:p>
            <a:pPr algn="ctr"/>
            <a:r>
              <a:rPr lang="en-GB" sz="2000" dirty="0" smtClean="0">
                <a:latin typeface="Source Sans Pro" pitchFamily="34" charset="0"/>
                <a:ea typeface="Source Sans Pro" pitchFamily="34" charset="0"/>
                <a:cs typeface="Arial" pitchFamily="34" charset="0"/>
              </a:rPr>
              <a:t>Dr Danielle Crida   </a:t>
            </a:r>
            <a:r>
              <a:rPr lang="en-GB" sz="2000" dirty="0" err="1" smtClean="0">
                <a:latin typeface="Source Sans Pro" pitchFamily="34" charset="0"/>
                <a:ea typeface="Source Sans Pro" pitchFamily="34" charset="0"/>
                <a:cs typeface="Arial" pitchFamily="34" charset="0"/>
              </a:rPr>
              <a:t>MBChB</a:t>
            </a:r>
            <a:r>
              <a:rPr lang="en-GB" sz="2000" dirty="0" smtClean="0">
                <a:latin typeface="Source Sans Pro" pitchFamily="34" charset="0"/>
                <a:ea typeface="Source Sans Pro" pitchFamily="34" charset="0"/>
                <a:cs typeface="Arial" pitchFamily="34" charset="0"/>
              </a:rPr>
              <a:t>, Dip Nutr</a:t>
            </a:r>
          </a:p>
          <a:p>
            <a:pPr algn="ctr"/>
            <a:r>
              <a:rPr lang="en-GB" sz="2000" dirty="0" smtClean="0">
                <a:latin typeface="Source Sans Pro" pitchFamily="34" charset="0"/>
                <a:ea typeface="Source Sans Pro" pitchFamily="34" charset="0"/>
                <a:cs typeface="Arial" pitchFamily="34" charset="0"/>
              </a:rPr>
              <a:t>Nutritionist, Igennus Healthcare Nutrition</a:t>
            </a:r>
            <a:endParaRPr lang="en-GB" sz="2000" dirty="0">
              <a:latin typeface="Source Sans Pro" pitchFamily="34" charset="0"/>
              <a:ea typeface="Source Sans Pro" pitchFamily="34" charset="0"/>
              <a:cs typeface="Arial" pitchFamily="34" charset="0"/>
            </a:endParaRPr>
          </a:p>
        </p:txBody>
      </p:sp>
      <p:sp>
        <p:nvSpPr>
          <p:cNvPr id="6" name="Slide Number Placeholder 5"/>
          <p:cNvSpPr>
            <a:spLocks noGrp="1"/>
          </p:cNvSpPr>
          <p:nvPr>
            <p:ph type="sldNum" sz="quarter" idx="12"/>
          </p:nvPr>
        </p:nvSpPr>
        <p:spPr/>
        <p:txBody>
          <a:bodyPr/>
          <a:lstStyle/>
          <a:p>
            <a:pPr>
              <a:defRPr/>
            </a:pPr>
            <a:fld id="{5917E4F8-8BCC-4825-A3EB-583400ACEFF0}" type="slidenum">
              <a:rPr/>
              <a:pPr>
                <a:defRPr/>
              </a:pPr>
              <a:t>1</a:t>
            </a:fld>
            <a:endParaRPr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me.png"/>
          <p:cNvPicPr>
            <a:picLocks noChangeAspect="1"/>
          </p:cNvPicPr>
          <p:nvPr/>
        </p:nvPicPr>
        <p:blipFill>
          <a:blip r:embed="rId3" cstate="print"/>
          <a:stretch>
            <a:fillRect/>
          </a:stretch>
        </p:blipFill>
        <p:spPr>
          <a:xfrm>
            <a:off x="0" y="49695"/>
            <a:ext cx="9144000" cy="675860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tivation.png"/>
          <p:cNvPicPr>
            <a:picLocks noChangeAspect="1"/>
          </p:cNvPicPr>
          <p:nvPr/>
        </p:nvPicPr>
        <p:blipFill>
          <a:blip r:embed="rId3" cstate="print"/>
          <a:stretch>
            <a:fillRect/>
          </a:stretch>
        </p:blipFill>
        <p:spPr>
          <a:xfrm>
            <a:off x="0" y="49695"/>
            <a:ext cx="9144000" cy="6758609"/>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p:cNvSpPr/>
          <p:nvPr/>
        </p:nvSpPr>
        <p:spPr>
          <a:xfrm>
            <a:off x="3370998" y="1173706"/>
            <a:ext cx="5199796" cy="5131560"/>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smtClean="0">
                <a:latin typeface="Source Sans Pro" pitchFamily="34" charset="0"/>
                <a:ea typeface="Source Sans Pro" pitchFamily="34" charset="0"/>
              </a:rPr>
              <a:t>Intrinsic Motivators</a:t>
            </a:r>
          </a:p>
          <a:p>
            <a:pPr algn="ctr"/>
            <a:endParaRPr lang="en-GB" dirty="0" smtClean="0"/>
          </a:p>
          <a:p>
            <a:pPr>
              <a:buFont typeface="Arial" pitchFamily="34" charset="0"/>
              <a:buChar char="•"/>
            </a:pPr>
            <a:r>
              <a:rPr lang="en-GB" dirty="0" smtClean="0">
                <a:latin typeface="Source Sans Pro" pitchFamily="34" charset="0"/>
                <a:ea typeface="Source Sans Pro" pitchFamily="34" charset="0"/>
              </a:rPr>
              <a:t>“I want to”</a:t>
            </a:r>
          </a:p>
          <a:p>
            <a:pPr>
              <a:buFont typeface="Arial" pitchFamily="34" charset="0"/>
              <a:buChar char="•"/>
            </a:pPr>
            <a:r>
              <a:rPr lang="en-GB" dirty="0" smtClean="0">
                <a:latin typeface="Source Sans Pro" pitchFamily="34" charset="0"/>
                <a:ea typeface="Source Sans Pro" pitchFamily="34" charset="0"/>
              </a:rPr>
              <a:t>Being ‘pulled forwards’</a:t>
            </a:r>
          </a:p>
          <a:p>
            <a:pPr>
              <a:buFont typeface="Arial" pitchFamily="34" charset="0"/>
              <a:buChar char="•"/>
            </a:pPr>
            <a:r>
              <a:rPr lang="en-GB" dirty="0" smtClean="0">
                <a:latin typeface="Source Sans Pro" pitchFamily="34" charset="0"/>
                <a:ea typeface="Source Sans Pro" pitchFamily="34" charset="0"/>
              </a:rPr>
              <a:t>Changing behaviour because it makes you feel good</a:t>
            </a:r>
          </a:p>
          <a:p>
            <a:pPr>
              <a:buFont typeface="Arial" pitchFamily="34" charset="0"/>
              <a:buChar char="•"/>
            </a:pPr>
            <a:r>
              <a:rPr lang="en-GB" dirty="0" smtClean="0">
                <a:latin typeface="Source Sans Pro" pitchFamily="34" charset="0"/>
                <a:ea typeface="Source Sans Pro" pitchFamily="34" charset="0"/>
              </a:rPr>
              <a:t>Engenders feelings of joy and stimulation</a:t>
            </a:r>
          </a:p>
          <a:p>
            <a:pPr>
              <a:buFont typeface="Arial" pitchFamily="34" charset="0"/>
              <a:buChar char="•"/>
            </a:pPr>
            <a:r>
              <a:rPr lang="en-GB" dirty="0" smtClean="0">
                <a:latin typeface="Source Sans Pro" pitchFamily="34" charset="0"/>
                <a:ea typeface="Source Sans Pro" pitchFamily="34" charset="0"/>
              </a:rPr>
              <a:t>Reward comes from action itself</a:t>
            </a:r>
          </a:p>
          <a:p>
            <a:pPr>
              <a:buFont typeface="Arial" pitchFamily="34" charset="0"/>
              <a:buChar char="•"/>
            </a:pPr>
            <a:r>
              <a:rPr lang="en-GB" dirty="0" smtClean="0">
                <a:latin typeface="Source Sans Pro" pitchFamily="34" charset="0"/>
                <a:ea typeface="Source Sans Pro" pitchFamily="34" charset="0"/>
              </a:rPr>
              <a:t>Reason for change: self-love, self-compassion</a:t>
            </a:r>
          </a:p>
          <a:p>
            <a:pPr>
              <a:buFont typeface="Arial" pitchFamily="34" charset="0"/>
              <a:buChar char="•"/>
            </a:pPr>
            <a:r>
              <a:rPr lang="en-GB" dirty="0" smtClean="0">
                <a:latin typeface="Source Sans Pro" pitchFamily="34" charset="0"/>
                <a:ea typeface="Source Sans Pro" pitchFamily="34" charset="0"/>
              </a:rPr>
              <a:t>Key to long-term successful change</a:t>
            </a:r>
          </a:p>
          <a:p>
            <a:pPr algn="ctr"/>
            <a:endParaRPr lang="en-US" dirty="0"/>
          </a:p>
        </p:txBody>
      </p:sp>
      <p:sp>
        <p:nvSpPr>
          <p:cNvPr id="7" name="TextBox 6"/>
          <p:cNvSpPr txBox="1"/>
          <p:nvPr/>
        </p:nvSpPr>
        <p:spPr>
          <a:xfrm>
            <a:off x="668740" y="332856"/>
            <a:ext cx="5786651" cy="4062651"/>
          </a:xfrm>
          <a:prstGeom prst="rect">
            <a:avLst/>
          </a:prstGeom>
          <a:noFill/>
        </p:spPr>
        <p:txBody>
          <a:bodyPr wrap="square" rtlCol="0">
            <a:spAutoFit/>
          </a:bodyPr>
          <a:lstStyle/>
          <a:p>
            <a:r>
              <a:rPr lang="en-GB" sz="2800" dirty="0" smtClean="0">
                <a:solidFill>
                  <a:schemeClr val="bg2">
                    <a:lumMod val="50000"/>
                  </a:schemeClr>
                </a:solidFill>
                <a:latin typeface="Source Sans Pro" pitchFamily="34" charset="0"/>
                <a:ea typeface="Source Sans Pro" pitchFamily="34" charset="0"/>
              </a:rPr>
              <a:t>Extrinsic motivators</a:t>
            </a:r>
          </a:p>
          <a:p>
            <a:endParaRPr lang="en-GB" sz="1400" dirty="0" smtClean="0">
              <a:solidFill>
                <a:schemeClr val="bg2">
                  <a:lumMod val="50000"/>
                </a:schemeClr>
              </a:solidFill>
              <a:latin typeface="Source Sans Pro" pitchFamily="34" charset="0"/>
              <a:ea typeface="Source Sans Pro" pitchFamily="34" charset="0"/>
            </a:endParaRPr>
          </a:p>
          <a:p>
            <a:pPr>
              <a:buFont typeface="Arial" pitchFamily="34" charset="0"/>
              <a:buChar char="•"/>
            </a:pPr>
            <a:r>
              <a:rPr lang="en-GB" dirty="0" smtClean="0">
                <a:latin typeface="Source Sans Pro" pitchFamily="34" charset="0"/>
                <a:ea typeface="Source Sans Pro" pitchFamily="34" charset="0"/>
              </a:rPr>
              <a:t>“I should”</a:t>
            </a:r>
          </a:p>
          <a:p>
            <a:pPr>
              <a:buFont typeface="Arial" pitchFamily="34" charset="0"/>
              <a:buChar char="•"/>
            </a:pPr>
            <a:r>
              <a:rPr lang="en-GB" dirty="0" smtClean="0">
                <a:latin typeface="Source Sans Pro" pitchFamily="34" charset="0"/>
                <a:ea typeface="Source Sans Pro" pitchFamily="34" charset="0"/>
              </a:rPr>
              <a:t>Being ‘pushed forwards’</a:t>
            </a:r>
          </a:p>
          <a:p>
            <a:pPr>
              <a:buFont typeface="Arial" pitchFamily="34" charset="0"/>
              <a:buChar char="•"/>
            </a:pPr>
            <a:r>
              <a:rPr lang="en-GB" dirty="0" smtClean="0">
                <a:latin typeface="Source Sans Pro" pitchFamily="34" charset="0"/>
                <a:ea typeface="Source Sans Pro" pitchFamily="34" charset="0"/>
              </a:rPr>
              <a:t>Often short-lived</a:t>
            </a:r>
          </a:p>
          <a:p>
            <a:pPr>
              <a:buFont typeface="Arial" pitchFamily="34" charset="0"/>
              <a:buChar char="•"/>
            </a:pPr>
            <a:r>
              <a:rPr lang="en-GB" dirty="0" smtClean="0">
                <a:latin typeface="Source Sans Pro" pitchFamily="34" charset="0"/>
                <a:ea typeface="Source Sans Pro" pitchFamily="34" charset="0"/>
              </a:rPr>
              <a:t>Fear-based</a:t>
            </a:r>
          </a:p>
          <a:p>
            <a:pPr>
              <a:buFont typeface="Arial" pitchFamily="34" charset="0"/>
              <a:buChar char="•"/>
            </a:pPr>
            <a:r>
              <a:rPr lang="en-GB" dirty="0" smtClean="0">
                <a:latin typeface="Source Sans Pro" pitchFamily="34" charset="0"/>
                <a:ea typeface="Source Sans Pro" pitchFamily="34" charset="0"/>
              </a:rPr>
              <a:t>Reward-based</a:t>
            </a:r>
          </a:p>
          <a:p>
            <a:pPr>
              <a:buFont typeface="Arial" pitchFamily="34" charset="0"/>
              <a:buChar char="•"/>
            </a:pPr>
            <a:r>
              <a:rPr lang="en-GB" dirty="0" smtClean="0">
                <a:latin typeface="Source Sans Pro" pitchFamily="34" charset="0"/>
                <a:ea typeface="Source Sans Pro" pitchFamily="34" charset="0"/>
              </a:rPr>
              <a:t>Love-based</a:t>
            </a:r>
          </a:p>
          <a:p>
            <a:pPr>
              <a:buFont typeface="Arial" pitchFamily="34" charset="0"/>
              <a:buChar char="•"/>
            </a:pPr>
            <a:r>
              <a:rPr lang="en-GB" dirty="0" smtClean="0">
                <a:latin typeface="Source Sans Pro" pitchFamily="34" charset="0"/>
                <a:ea typeface="Source Sans Pro" pitchFamily="34" charset="0"/>
              </a:rPr>
              <a:t>Financial</a:t>
            </a:r>
          </a:p>
          <a:p>
            <a:pPr>
              <a:buFont typeface="Arial" pitchFamily="34" charset="0"/>
              <a:buChar char="•"/>
            </a:pPr>
            <a:r>
              <a:rPr lang="en-GB" dirty="0" smtClean="0">
                <a:latin typeface="Source Sans Pro" pitchFamily="34" charset="0"/>
                <a:ea typeface="Source Sans Pro" pitchFamily="34" charset="0"/>
              </a:rPr>
              <a:t>Recognition</a:t>
            </a:r>
          </a:p>
          <a:p>
            <a:pPr>
              <a:buFont typeface="Arial" pitchFamily="34" charset="0"/>
              <a:buChar char="•"/>
            </a:pPr>
            <a:endParaRPr lang="en-GB" dirty="0" smtClean="0">
              <a:latin typeface="Source Sans Pro" pitchFamily="34" charset="0"/>
              <a:ea typeface="Source Sans Pro" pitchFamily="34" charset="0"/>
            </a:endParaRPr>
          </a:p>
          <a:p>
            <a:pPr>
              <a:buFont typeface="Arial" pitchFamily="34" charset="0"/>
              <a:buChar char="•"/>
            </a:pPr>
            <a:endParaRPr lang="en-GB" dirty="0" smtClean="0">
              <a:latin typeface="Source Sans Pro" pitchFamily="34" charset="0"/>
              <a:ea typeface="Source Sans Pro" pitchFamily="34" charset="0"/>
            </a:endParaRPr>
          </a:p>
          <a:p>
            <a:pPr>
              <a:buFont typeface="Arial" pitchFamily="34" charset="0"/>
              <a:buChar char="•"/>
            </a:pPr>
            <a:endParaRPr lang="en-GB" dirty="0" smtClean="0"/>
          </a:p>
          <a:p>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Stages of Change</a:t>
            </a:r>
            <a:endParaRPr lang="en-US" dirty="0"/>
          </a:p>
        </p:txBody>
      </p:sp>
      <p:pic>
        <p:nvPicPr>
          <p:cNvPr id="3" name="Picture 2" descr="chameloen.jpg"/>
          <p:cNvPicPr>
            <a:picLocks noChangeAspect="1"/>
          </p:cNvPicPr>
          <p:nvPr/>
        </p:nvPicPr>
        <p:blipFill>
          <a:blip r:embed="rId3" cstate="print"/>
          <a:stretch>
            <a:fillRect/>
          </a:stretch>
        </p:blipFill>
        <p:spPr>
          <a:xfrm>
            <a:off x="1078172" y="2361063"/>
            <a:ext cx="7241106" cy="4298690"/>
          </a:xfrm>
          <a:prstGeom prst="rect">
            <a:avLst/>
          </a:prstGeom>
        </p:spPr>
      </p:pic>
      <p:graphicFrame>
        <p:nvGraphicFramePr>
          <p:cNvPr id="4" name="Diagram 3"/>
          <p:cNvGraphicFramePr/>
          <p:nvPr/>
        </p:nvGraphicFramePr>
        <p:xfrm>
          <a:off x="0" y="-368490"/>
          <a:ext cx="9144000" cy="430776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715" y="232013"/>
            <a:ext cx="1596790" cy="941696"/>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Pre-contemplation</a:t>
            </a:r>
            <a:endParaRPr lang="en-US" dirty="0"/>
          </a:p>
        </p:txBody>
      </p:sp>
      <p:sp>
        <p:nvSpPr>
          <p:cNvPr id="7" name="Rectangle 6"/>
          <p:cNvSpPr/>
          <p:nvPr/>
        </p:nvSpPr>
        <p:spPr>
          <a:xfrm>
            <a:off x="2008494" y="234287"/>
            <a:ext cx="1596790" cy="941696"/>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Contemplation</a:t>
            </a:r>
            <a:endParaRPr lang="en-US" dirty="0"/>
          </a:p>
        </p:txBody>
      </p:sp>
      <p:sp>
        <p:nvSpPr>
          <p:cNvPr id="8" name="Rectangle 7"/>
          <p:cNvSpPr/>
          <p:nvPr/>
        </p:nvSpPr>
        <p:spPr>
          <a:xfrm>
            <a:off x="3825921" y="236563"/>
            <a:ext cx="1596790" cy="941696"/>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Preparation</a:t>
            </a:r>
            <a:endParaRPr lang="en-US" dirty="0"/>
          </a:p>
        </p:txBody>
      </p:sp>
      <p:sp>
        <p:nvSpPr>
          <p:cNvPr id="9" name="Rectangle 8"/>
          <p:cNvSpPr/>
          <p:nvPr/>
        </p:nvSpPr>
        <p:spPr>
          <a:xfrm>
            <a:off x="5602405" y="225189"/>
            <a:ext cx="1596790" cy="941696"/>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Action</a:t>
            </a:r>
            <a:endParaRPr lang="en-US" dirty="0"/>
          </a:p>
        </p:txBody>
      </p:sp>
      <p:sp>
        <p:nvSpPr>
          <p:cNvPr id="10" name="Rectangle 9"/>
          <p:cNvSpPr/>
          <p:nvPr/>
        </p:nvSpPr>
        <p:spPr>
          <a:xfrm>
            <a:off x="7369789" y="227464"/>
            <a:ext cx="1596790" cy="941696"/>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Maintenance</a:t>
            </a:r>
          </a:p>
          <a:p>
            <a:pPr algn="ctr"/>
            <a:r>
              <a:rPr lang="en-GB" dirty="0" smtClean="0"/>
              <a:t>&amp; relapse</a:t>
            </a:r>
            <a:endParaRPr lang="en-US" dirty="0"/>
          </a:p>
        </p:txBody>
      </p:sp>
      <p:sp>
        <p:nvSpPr>
          <p:cNvPr id="11" name="Title 10"/>
          <p:cNvSpPr>
            <a:spLocks noGrp="1"/>
          </p:cNvSpPr>
          <p:nvPr>
            <p:ph type="title"/>
          </p:nvPr>
        </p:nvSpPr>
        <p:spPr>
          <a:xfrm flipH="1">
            <a:off x="9921922" y="274637"/>
            <a:ext cx="382138" cy="1172025"/>
          </a:xfrm>
        </p:spPr>
        <p:txBody>
          <a:bodyPr/>
          <a:lstStyle/>
          <a:p>
            <a:endParaRPr lang="en-US" dirty="0"/>
          </a:p>
        </p:txBody>
      </p:sp>
      <p:sp>
        <p:nvSpPr>
          <p:cNvPr id="12" name="Content Placeholder 11"/>
          <p:cNvSpPr>
            <a:spLocks noGrp="1"/>
          </p:cNvSpPr>
          <p:nvPr>
            <p:ph sz="half" idx="1"/>
          </p:nvPr>
        </p:nvSpPr>
        <p:spPr>
          <a:xfrm>
            <a:off x="416256" y="1467135"/>
            <a:ext cx="5138382" cy="5390865"/>
          </a:xfrm>
        </p:spPr>
        <p:txBody>
          <a:bodyPr>
            <a:normAutofit lnSpcReduction="10000"/>
          </a:bodyPr>
          <a:lstStyle/>
          <a:p>
            <a:r>
              <a:rPr lang="en-GB" sz="1600" dirty="0" smtClean="0">
                <a:latin typeface="Source Sans Pro" pitchFamily="34" charset="0"/>
                <a:ea typeface="Source Sans Pro" pitchFamily="34" charset="0"/>
              </a:rPr>
              <a:t>Not considering changing</a:t>
            </a:r>
          </a:p>
          <a:p>
            <a:pPr>
              <a:buNone/>
            </a:pPr>
            <a:r>
              <a:rPr lang="en-GB" sz="1600" dirty="0" smtClean="0">
                <a:latin typeface="Source Sans Pro" pitchFamily="34" charset="0"/>
                <a:ea typeface="Source Sans Pro" pitchFamily="34" charset="0"/>
              </a:rPr>
              <a:t>        In denial</a:t>
            </a:r>
          </a:p>
          <a:p>
            <a:pPr>
              <a:buNone/>
            </a:pPr>
            <a:r>
              <a:rPr lang="en-GB" sz="1600" dirty="0" smtClean="0">
                <a:latin typeface="Source Sans Pro" pitchFamily="34" charset="0"/>
                <a:ea typeface="Source Sans Pro" pitchFamily="34" charset="0"/>
              </a:rPr>
              <a:t>        Given up due to past failures</a:t>
            </a:r>
          </a:p>
          <a:p>
            <a:pPr>
              <a:buNone/>
            </a:pPr>
            <a:r>
              <a:rPr lang="en-GB" sz="1600" dirty="0" smtClean="0">
                <a:latin typeface="Source Sans Pro" pitchFamily="34" charset="0"/>
                <a:ea typeface="Source Sans Pro" pitchFamily="34" charset="0"/>
              </a:rPr>
              <a:t>	Dealing with grief, loss of control, shame</a:t>
            </a:r>
          </a:p>
          <a:p>
            <a:pPr>
              <a:buNone/>
            </a:pPr>
            <a:endParaRPr lang="en-GB" sz="1600" dirty="0" smtClean="0">
              <a:latin typeface="Source Sans Pro" pitchFamily="34" charset="0"/>
              <a:ea typeface="Source Sans Pro" pitchFamily="34" charset="0"/>
            </a:endParaRPr>
          </a:p>
          <a:p>
            <a:r>
              <a:rPr lang="en-GB" sz="1600" dirty="0" smtClean="0">
                <a:latin typeface="Source Sans Pro" pitchFamily="34" charset="0"/>
                <a:ea typeface="Source Sans Pro" pitchFamily="34" charset="0"/>
              </a:rPr>
              <a:t>Hopeless , indifferent or defensive</a:t>
            </a:r>
          </a:p>
          <a:p>
            <a:endParaRPr lang="en-GB" sz="1600" dirty="0" smtClean="0">
              <a:latin typeface="Source Sans Pro" pitchFamily="34" charset="0"/>
              <a:ea typeface="Source Sans Pro" pitchFamily="34" charset="0"/>
            </a:endParaRPr>
          </a:p>
          <a:p>
            <a:r>
              <a:rPr lang="en-GB" sz="1600" dirty="0" smtClean="0">
                <a:latin typeface="Source Sans Pro" pitchFamily="34" charset="0"/>
                <a:ea typeface="Source Sans Pro" pitchFamily="34" charset="0"/>
              </a:rPr>
              <a:t>Convincing/persuading tactics met with resistance</a:t>
            </a:r>
          </a:p>
          <a:p>
            <a:endParaRPr lang="en-GB" sz="1600" dirty="0" smtClean="0">
              <a:latin typeface="Source Sans Pro" pitchFamily="34" charset="0"/>
              <a:ea typeface="Source Sans Pro" pitchFamily="34" charset="0"/>
            </a:endParaRPr>
          </a:p>
          <a:p>
            <a:r>
              <a:rPr lang="en-GB" sz="1600" dirty="0" smtClean="0">
                <a:latin typeface="Source Sans Pro" pitchFamily="34" charset="0"/>
                <a:ea typeface="Source Sans Pro" pitchFamily="34" charset="0"/>
              </a:rPr>
              <a:t>Goal : THINK about changing a behaviour</a:t>
            </a:r>
          </a:p>
          <a:p>
            <a:pPr>
              <a:buNone/>
            </a:pPr>
            <a:endParaRPr lang="en-GB" sz="1600" dirty="0" smtClean="0">
              <a:latin typeface="Source Sans Pro" pitchFamily="34" charset="0"/>
              <a:ea typeface="Source Sans Pro" pitchFamily="34" charset="0"/>
            </a:endParaRPr>
          </a:p>
          <a:p>
            <a:r>
              <a:rPr lang="en-GB" sz="1600" dirty="0" smtClean="0">
                <a:latin typeface="Source Sans Pro" pitchFamily="34" charset="0"/>
                <a:ea typeface="Source Sans Pro" pitchFamily="34" charset="0"/>
              </a:rPr>
              <a:t>Maintain a positive relationship, personalise risk factors, pose thoughtful questions, instil hope</a:t>
            </a:r>
          </a:p>
          <a:p>
            <a:pPr>
              <a:buNone/>
            </a:pPr>
            <a:r>
              <a:rPr lang="en-GB" sz="1600" dirty="0" smtClean="0">
                <a:latin typeface="Source Sans Pro" pitchFamily="34" charset="0"/>
                <a:ea typeface="Source Sans Pro" pitchFamily="34" charset="0"/>
              </a:rPr>
              <a:t>        Talk about feelings and fears</a:t>
            </a:r>
          </a:p>
          <a:p>
            <a:pPr>
              <a:buNone/>
            </a:pPr>
            <a:r>
              <a:rPr lang="en-GB" sz="1600" dirty="0" smtClean="0">
                <a:latin typeface="Source Sans Pro" pitchFamily="34" charset="0"/>
                <a:ea typeface="Source Sans Pro" pitchFamily="34" charset="0"/>
              </a:rPr>
              <a:t>        Encourage connection with others and support</a:t>
            </a:r>
          </a:p>
          <a:p>
            <a:endParaRPr lang="en-GB" sz="1600" dirty="0" smtClean="0">
              <a:latin typeface="Source Sans Pro" pitchFamily="34" charset="0"/>
              <a:ea typeface="Source Sans Pro" pitchFamily="34" charset="0"/>
            </a:endParaRPr>
          </a:p>
          <a:p>
            <a:r>
              <a:rPr lang="en-GB" sz="1600" dirty="0" smtClean="0">
                <a:latin typeface="Source Sans Pro" pitchFamily="34" charset="0"/>
                <a:ea typeface="Source Sans Pro" pitchFamily="34" charset="0"/>
              </a:rPr>
              <a:t>Questions: “How will you know it’s time to quit/change” “What would have to happen for you to know that this is a problem ?”</a:t>
            </a:r>
          </a:p>
          <a:p>
            <a:endParaRPr lang="en-GB" sz="1400" dirty="0" smtClean="0"/>
          </a:p>
        </p:txBody>
      </p:sp>
      <p:pic>
        <p:nvPicPr>
          <p:cNvPr id="14" name="Content Placeholder 13" descr="Pre-contemplation.jpg"/>
          <p:cNvPicPr>
            <a:picLocks noGrp="1" noChangeAspect="1"/>
          </p:cNvPicPr>
          <p:nvPr>
            <p:ph sz="half" idx="2"/>
          </p:nvPr>
        </p:nvPicPr>
        <p:blipFill>
          <a:blip r:embed="rId3" cstate="print"/>
          <a:stretch>
            <a:fillRect/>
          </a:stretch>
        </p:blipFill>
        <p:spPr>
          <a:xfrm>
            <a:off x="5689933" y="1501255"/>
            <a:ext cx="3263202" cy="4897864"/>
          </a:xfr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715" y="232013"/>
            <a:ext cx="1596790" cy="941696"/>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Pre-contemplation</a:t>
            </a:r>
            <a:endParaRPr lang="en-US" dirty="0"/>
          </a:p>
        </p:txBody>
      </p:sp>
      <p:sp>
        <p:nvSpPr>
          <p:cNvPr id="7" name="Rectangle 6"/>
          <p:cNvSpPr/>
          <p:nvPr/>
        </p:nvSpPr>
        <p:spPr>
          <a:xfrm>
            <a:off x="2008494" y="234287"/>
            <a:ext cx="1596790" cy="941696"/>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Contemplation</a:t>
            </a:r>
            <a:endParaRPr lang="en-US" dirty="0"/>
          </a:p>
        </p:txBody>
      </p:sp>
      <p:sp>
        <p:nvSpPr>
          <p:cNvPr id="8" name="Rectangle 7"/>
          <p:cNvSpPr/>
          <p:nvPr/>
        </p:nvSpPr>
        <p:spPr>
          <a:xfrm>
            <a:off x="3825921" y="236563"/>
            <a:ext cx="1596790" cy="941696"/>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Preparation</a:t>
            </a:r>
            <a:endParaRPr lang="en-US" dirty="0"/>
          </a:p>
        </p:txBody>
      </p:sp>
      <p:sp>
        <p:nvSpPr>
          <p:cNvPr id="9" name="Rectangle 8"/>
          <p:cNvSpPr/>
          <p:nvPr/>
        </p:nvSpPr>
        <p:spPr>
          <a:xfrm>
            <a:off x="5602405" y="225189"/>
            <a:ext cx="1596790" cy="941696"/>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Action</a:t>
            </a:r>
            <a:endParaRPr lang="en-US" dirty="0"/>
          </a:p>
        </p:txBody>
      </p:sp>
      <p:sp>
        <p:nvSpPr>
          <p:cNvPr id="10" name="Rectangle 9"/>
          <p:cNvSpPr/>
          <p:nvPr/>
        </p:nvSpPr>
        <p:spPr>
          <a:xfrm>
            <a:off x="7369789" y="227464"/>
            <a:ext cx="1596790" cy="941696"/>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Maintenance</a:t>
            </a:r>
          </a:p>
          <a:p>
            <a:pPr algn="ctr"/>
            <a:r>
              <a:rPr lang="en-GB" dirty="0" smtClean="0"/>
              <a:t>&amp; relapse</a:t>
            </a:r>
            <a:endParaRPr lang="en-US" dirty="0"/>
          </a:p>
        </p:txBody>
      </p:sp>
      <p:sp>
        <p:nvSpPr>
          <p:cNvPr id="11" name="Title 10"/>
          <p:cNvSpPr>
            <a:spLocks noGrp="1"/>
          </p:cNvSpPr>
          <p:nvPr>
            <p:ph type="title"/>
          </p:nvPr>
        </p:nvSpPr>
        <p:spPr>
          <a:xfrm flipH="1">
            <a:off x="9785444" y="274638"/>
            <a:ext cx="341195" cy="1103786"/>
          </a:xfrm>
        </p:spPr>
        <p:txBody>
          <a:bodyPr/>
          <a:lstStyle/>
          <a:p>
            <a:endParaRPr lang="en-US" dirty="0"/>
          </a:p>
        </p:txBody>
      </p:sp>
      <p:sp>
        <p:nvSpPr>
          <p:cNvPr id="12" name="Content Placeholder 11"/>
          <p:cNvSpPr>
            <a:spLocks noGrp="1"/>
          </p:cNvSpPr>
          <p:nvPr>
            <p:ph sz="half" idx="1"/>
          </p:nvPr>
        </p:nvSpPr>
        <p:spPr>
          <a:xfrm>
            <a:off x="232012" y="1985749"/>
            <a:ext cx="5295331" cy="4872251"/>
          </a:xfrm>
        </p:spPr>
        <p:txBody>
          <a:bodyPr>
            <a:normAutofit/>
          </a:bodyPr>
          <a:lstStyle/>
          <a:p>
            <a:r>
              <a:rPr lang="en-GB" sz="2000" dirty="0" smtClean="0">
                <a:latin typeface="Source Sans Pro" pitchFamily="34" charset="0"/>
                <a:ea typeface="Source Sans Pro" pitchFamily="34" charset="0"/>
              </a:rPr>
              <a:t>Ambivalent about change</a:t>
            </a:r>
          </a:p>
          <a:p>
            <a:r>
              <a:rPr lang="en-GB" sz="2000" dirty="0" smtClean="0">
                <a:latin typeface="Source Sans Pro" pitchFamily="34" charset="0"/>
                <a:ea typeface="Source Sans Pro" pitchFamily="34" charset="0"/>
              </a:rPr>
              <a:t>Giving up enjoyed behaviour causes sense of loss despite perceived gain</a:t>
            </a:r>
          </a:p>
          <a:p>
            <a:r>
              <a:rPr lang="en-GB" sz="2000" dirty="0" smtClean="0">
                <a:latin typeface="Source Sans Pro" pitchFamily="34" charset="0"/>
                <a:ea typeface="Source Sans Pro" pitchFamily="34" charset="0"/>
              </a:rPr>
              <a:t>Assessing pros and cons of change</a:t>
            </a:r>
          </a:p>
          <a:p>
            <a:r>
              <a:rPr lang="en-GB" sz="2000" dirty="0" smtClean="0">
                <a:latin typeface="Source Sans Pro" pitchFamily="34" charset="0"/>
                <a:ea typeface="Source Sans Pro" pitchFamily="34" charset="0"/>
              </a:rPr>
              <a:t>“Yes, but...” statements</a:t>
            </a:r>
          </a:p>
          <a:p>
            <a:pPr>
              <a:buNone/>
            </a:pPr>
            <a:endParaRPr lang="en-GB" sz="2000" dirty="0" smtClean="0">
              <a:latin typeface="Source Sans Pro" pitchFamily="34" charset="0"/>
              <a:ea typeface="Source Sans Pro" pitchFamily="34" charset="0"/>
            </a:endParaRPr>
          </a:p>
          <a:p>
            <a:r>
              <a:rPr lang="en-GB" sz="2000" dirty="0" smtClean="0">
                <a:latin typeface="Source Sans Pro" pitchFamily="34" charset="0"/>
                <a:ea typeface="Source Sans Pro" pitchFamily="34" charset="0"/>
              </a:rPr>
              <a:t>Give empathy, praise, encouragement</a:t>
            </a:r>
          </a:p>
          <a:p>
            <a:r>
              <a:rPr lang="en-GB" sz="2000" dirty="0" smtClean="0">
                <a:latin typeface="Source Sans Pro" pitchFamily="34" charset="0"/>
                <a:ea typeface="Source Sans Pro" pitchFamily="34" charset="0"/>
              </a:rPr>
              <a:t>Questions: “What difficult things have you accomplished in the past?” “Why do you want change at this time?” “What are your reasons for not changing?”</a:t>
            </a:r>
          </a:p>
        </p:txBody>
      </p:sp>
      <p:pic>
        <p:nvPicPr>
          <p:cNvPr id="14" name="Content Placeholder 13" descr="contemplation.jpg"/>
          <p:cNvPicPr>
            <a:picLocks noGrp="1" noChangeAspect="1"/>
          </p:cNvPicPr>
          <p:nvPr>
            <p:ph sz="half" idx="2"/>
          </p:nvPr>
        </p:nvPicPr>
        <p:blipFill>
          <a:blip r:embed="rId3" cstate="print"/>
          <a:stretch>
            <a:fillRect/>
          </a:stretch>
        </p:blipFill>
        <p:spPr>
          <a:xfrm>
            <a:off x="5884027" y="1799451"/>
            <a:ext cx="3096200" cy="4655939"/>
          </a:xfr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715" y="232013"/>
            <a:ext cx="1596790" cy="941696"/>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Pre-contemplation</a:t>
            </a:r>
            <a:endParaRPr lang="en-US" dirty="0"/>
          </a:p>
        </p:txBody>
      </p:sp>
      <p:sp>
        <p:nvSpPr>
          <p:cNvPr id="7" name="Rectangle 6"/>
          <p:cNvSpPr/>
          <p:nvPr/>
        </p:nvSpPr>
        <p:spPr>
          <a:xfrm>
            <a:off x="2008494" y="234287"/>
            <a:ext cx="1596790" cy="941696"/>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Contemplation</a:t>
            </a:r>
            <a:endParaRPr lang="en-US" dirty="0"/>
          </a:p>
        </p:txBody>
      </p:sp>
      <p:sp>
        <p:nvSpPr>
          <p:cNvPr id="8" name="Rectangle 7"/>
          <p:cNvSpPr/>
          <p:nvPr/>
        </p:nvSpPr>
        <p:spPr>
          <a:xfrm>
            <a:off x="3825921" y="236563"/>
            <a:ext cx="1596790" cy="941696"/>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Preparation</a:t>
            </a:r>
            <a:endParaRPr lang="en-US" dirty="0"/>
          </a:p>
        </p:txBody>
      </p:sp>
      <p:sp>
        <p:nvSpPr>
          <p:cNvPr id="9" name="Rectangle 8"/>
          <p:cNvSpPr/>
          <p:nvPr/>
        </p:nvSpPr>
        <p:spPr>
          <a:xfrm>
            <a:off x="5602405" y="225189"/>
            <a:ext cx="1596790" cy="941696"/>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Action</a:t>
            </a:r>
            <a:endParaRPr lang="en-US" dirty="0"/>
          </a:p>
        </p:txBody>
      </p:sp>
      <p:sp>
        <p:nvSpPr>
          <p:cNvPr id="10" name="Rectangle 9"/>
          <p:cNvSpPr/>
          <p:nvPr/>
        </p:nvSpPr>
        <p:spPr>
          <a:xfrm>
            <a:off x="7369789" y="227464"/>
            <a:ext cx="1596790" cy="941696"/>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Maintenance</a:t>
            </a:r>
          </a:p>
          <a:p>
            <a:pPr algn="ctr"/>
            <a:r>
              <a:rPr lang="en-GB" dirty="0" smtClean="0"/>
              <a:t>&amp; Relapse</a:t>
            </a:r>
            <a:endParaRPr lang="en-US" dirty="0"/>
          </a:p>
        </p:txBody>
      </p:sp>
      <p:sp>
        <p:nvSpPr>
          <p:cNvPr id="11" name="Title 10"/>
          <p:cNvSpPr>
            <a:spLocks noGrp="1"/>
          </p:cNvSpPr>
          <p:nvPr>
            <p:ph type="title"/>
          </p:nvPr>
        </p:nvSpPr>
        <p:spPr>
          <a:xfrm>
            <a:off x="10399594" y="274638"/>
            <a:ext cx="941696" cy="1143000"/>
          </a:xfrm>
        </p:spPr>
        <p:txBody>
          <a:bodyPr/>
          <a:lstStyle/>
          <a:p>
            <a:endParaRPr lang="en-US" dirty="0"/>
          </a:p>
        </p:txBody>
      </p:sp>
      <p:sp>
        <p:nvSpPr>
          <p:cNvPr id="12" name="Content Placeholder 11"/>
          <p:cNvSpPr>
            <a:spLocks noGrp="1"/>
          </p:cNvSpPr>
          <p:nvPr>
            <p:ph sz="half" idx="1"/>
          </p:nvPr>
        </p:nvSpPr>
        <p:spPr>
          <a:xfrm>
            <a:off x="457200" y="1839036"/>
            <a:ext cx="4592472" cy="5018964"/>
          </a:xfrm>
        </p:spPr>
        <p:txBody>
          <a:bodyPr>
            <a:normAutofit/>
          </a:bodyPr>
          <a:lstStyle/>
          <a:p>
            <a:r>
              <a:rPr lang="en-GB" sz="2400" dirty="0" smtClean="0">
                <a:latin typeface="Source Sans Pro" pitchFamily="34" charset="0"/>
                <a:ea typeface="Source Sans Pro" pitchFamily="34" charset="0"/>
              </a:rPr>
              <a:t>Planning to make a change in next month</a:t>
            </a:r>
          </a:p>
          <a:p>
            <a:r>
              <a:rPr lang="en-GB" sz="2400" dirty="0" smtClean="0">
                <a:latin typeface="Source Sans Pro" pitchFamily="34" charset="0"/>
                <a:ea typeface="Source Sans Pro" pitchFamily="34" charset="0"/>
              </a:rPr>
              <a:t>May experiment with small changes</a:t>
            </a:r>
          </a:p>
          <a:p>
            <a:r>
              <a:rPr lang="en-GB" sz="2400" dirty="0" smtClean="0">
                <a:latin typeface="Source Sans Pro" pitchFamily="34" charset="0"/>
                <a:ea typeface="Source Sans Pro" pitchFamily="34" charset="0"/>
              </a:rPr>
              <a:t>Encourage addressing barriers </a:t>
            </a:r>
          </a:p>
          <a:p>
            <a:r>
              <a:rPr lang="en-GB" sz="2400" dirty="0" smtClean="0">
                <a:latin typeface="Source Sans Pro" pitchFamily="34" charset="0"/>
                <a:ea typeface="Source Sans Pro" pitchFamily="34" charset="0"/>
              </a:rPr>
              <a:t>Cutting preparation short lowers chance of success</a:t>
            </a:r>
          </a:p>
          <a:p>
            <a:r>
              <a:rPr lang="en-GB" sz="2400" dirty="0" smtClean="0">
                <a:latin typeface="Source Sans Pro" pitchFamily="34" charset="0"/>
                <a:ea typeface="Source Sans Pro" pitchFamily="34" charset="0"/>
              </a:rPr>
              <a:t>Be generous with praise and admiration</a:t>
            </a:r>
          </a:p>
          <a:p>
            <a:pPr>
              <a:buNone/>
            </a:pPr>
            <a:endParaRPr lang="en-US" dirty="0"/>
          </a:p>
        </p:txBody>
      </p:sp>
      <p:pic>
        <p:nvPicPr>
          <p:cNvPr id="14" name="Content Placeholder 13" descr="Preparation.jpg"/>
          <p:cNvPicPr>
            <a:picLocks noGrp="1" noChangeAspect="1"/>
          </p:cNvPicPr>
          <p:nvPr>
            <p:ph sz="half" idx="2"/>
          </p:nvPr>
        </p:nvPicPr>
        <p:blipFill>
          <a:blip r:embed="rId3" cstate="print"/>
          <a:stretch>
            <a:fillRect/>
          </a:stretch>
        </p:blipFill>
        <p:spPr>
          <a:xfrm>
            <a:off x="5270103" y="1544629"/>
            <a:ext cx="3287044" cy="4924411"/>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715" y="232013"/>
            <a:ext cx="1596790" cy="941696"/>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Pre-contemplation</a:t>
            </a:r>
            <a:endParaRPr lang="en-US" dirty="0"/>
          </a:p>
        </p:txBody>
      </p:sp>
      <p:sp>
        <p:nvSpPr>
          <p:cNvPr id="7" name="Rectangle 6"/>
          <p:cNvSpPr/>
          <p:nvPr/>
        </p:nvSpPr>
        <p:spPr>
          <a:xfrm>
            <a:off x="2008494" y="234287"/>
            <a:ext cx="1596790" cy="941696"/>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Contemplation</a:t>
            </a:r>
            <a:endParaRPr lang="en-US" dirty="0"/>
          </a:p>
        </p:txBody>
      </p:sp>
      <p:sp>
        <p:nvSpPr>
          <p:cNvPr id="8" name="Rectangle 7"/>
          <p:cNvSpPr/>
          <p:nvPr/>
        </p:nvSpPr>
        <p:spPr>
          <a:xfrm>
            <a:off x="3825921" y="236563"/>
            <a:ext cx="1596790" cy="941696"/>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Preparation</a:t>
            </a:r>
            <a:endParaRPr lang="en-US" dirty="0"/>
          </a:p>
        </p:txBody>
      </p:sp>
      <p:sp>
        <p:nvSpPr>
          <p:cNvPr id="9" name="Rectangle 8"/>
          <p:cNvSpPr/>
          <p:nvPr/>
        </p:nvSpPr>
        <p:spPr>
          <a:xfrm>
            <a:off x="5602405" y="225189"/>
            <a:ext cx="1596790" cy="941696"/>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Action</a:t>
            </a:r>
            <a:endParaRPr lang="en-US" dirty="0"/>
          </a:p>
        </p:txBody>
      </p:sp>
      <p:sp>
        <p:nvSpPr>
          <p:cNvPr id="10" name="Rectangle 9"/>
          <p:cNvSpPr/>
          <p:nvPr/>
        </p:nvSpPr>
        <p:spPr>
          <a:xfrm>
            <a:off x="7369789" y="227464"/>
            <a:ext cx="1596790" cy="941696"/>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Maintenance</a:t>
            </a:r>
          </a:p>
          <a:p>
            <a:pPr algn="ctr"/>
            <a:r>
              <a:rPr lang="en-GB" dirty="0" smtClean="0"/>
              <a:t>&amp; relapse</a:t>
            </a:r>
            <a:endParaRPr lang="en-US" dirty="0"/>
          </a:p>
        </p:txBody>
      </p:sp>
      <p:sp>
        <p:nvSpPr>
          <p:cNvPr id="11" name="Title 10"/>
          <p:cNvSpPr>
            <a:spLocks noGrp="1"/>
          </p:cNvSpPr>
          <p:nvPr>
            <p:ph type="title"/>
          </p:nvPr>
        </p:nvSpPr>
        <p:spPr>
          <a:xfrm>
            <a:off x="10276764" y="274638"/>
            <a:ext cx="1119116" cy="1143000"/>
          </a:xfrm>
        </p:spPr>
        <p:txBody>
          <a:bodyPr/>
          <a:lstStyle/>
          <a:p>
            <a:endParaRPr lang="en-US" dirty="0"/>
          </a:p>
        </p:txBody>
      </p:sp>
      <p:sp>
        <p:nvSpPr>
          <p:cNvPr id="12" name="Content Placeholder 11"/>
          <p:cNvSpPr>
            <a:spLocks noGrp="1"/>
          </p:cNvSpPr>
          <p:nvPr>
            <p:ph sz="half" idx="1"/>
          </p:nvPr>
        </p:nvSpPr>
        <p:spPr>
          <a:xfrm>
            <a:off x="457200" y="1989161"/>
            <a:ext cx="4688006" cy="4868839"/>
          </a:xfrm>
        </p:spPr>
        <p:txBody>
          <a:bodyPr/>
          <a:lstStyle/>
          <a:p>
            <a:r>
              <a:rPr lang="en-GB" dirty="0" smtClean="0">
                <a:latin typeface="Source Sans Pro" pitchFamily="34" charset="0"/>
                <a:ea typeface="Source Sans Pro" pitchFamily="34" charset="0"/>
              </a:rPr>
              <a:t>Where we all want to see our clients !</a:t>
            </a:r>
          </a:p>
          <a:p>
            <a:r>
              <a:rPr lang="en-GB" dirty="0" smtClean="0">
                <a:latin typeface="Source Sans Pro" pitchFamily="34" charset="0"/>
                <a:ea typeface="Source Sans Pro" pitchFamily="34" charset="0"/>
              </a:rPr>
              <a:t>Most obviously busy period, requiring time and energy</a:t>
            </a:r>
          </a:p>
          <a:p>
            <a:r>
              <a:rPr lang="en-GB" dirty="0" smtClean="0">
                <a:latin typeface="Source Sans Pro" pitchFamily="34" charset="0"/>
                <a:ea typeface="Source Sans Pro" pitchFamily="34" charset="0"/>
              </a:rPr>
              <a:t>If prior stages rushed, action often short-lived</a:t>
            </a:r>
          </a:p>
          <a:p>
            <a:r>
              <a:rPr lang="en-GB" dirty="0" smtClean="0">
                <a:latin typeface="Source Sans Pro" pitchFamily="34" charset="0"/>
                <a:ea typeface="Source Sans Pro" pitchFamily="34" charset="0"/>
              </a:rPr>
              <a:t>Praise any action taken</a:t>
            </a:r>
          </a:p>
          <a:p>
            <a:pPr>
              <a:buNone/>
            </a:pPr>
            <a:endParaRPr lang="en-US" dirty="0"/>
          </a:p>
        </p:txBody>
      </p:sp>
      <p:pic>
        <p:nvPicPr>
          <p:cNvPr id="14" name="Content Placeholder 13" descr="action.jpg"/>
          <p:cNvPicPr>
            <a:picLocks noGrp="1" noChangeAspect="1"/>
          </p:cNvPicPr>
          <p:nvPr>
            <p:ph sz="half" idx="2"/>
          </p:nvPr>
        </p:nvPicPr>
        <p:blipFill>
          <a:blip r:embed="rId3" cstate="print"/>
          <a:stretch>
            <a:fillRect/>
          </a:stretch>
        </p:blipFill>
        <p:spPr>
          <a:xfrm>
            <a:off x="5650173" y="1566243"/>
            <a:ext cx="3298827" cy="4951335"/>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4715" y="232013"/>
            <a:ext cx="1596790" cy="941696"/>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Pre-contemplation</a:t>
            </a:r>
            <a:endParaRPr lang="en-US" dirty="0"/>
          </a:p>
        </p:txBody>
      </p:sp>
      <p:sp>
        <p:nvSpPr>
          <p:cNvPr id="7" name="Rectangle 6"/>
          <p:cNvSpPr/>
          <p:nvPr/>
        </p:nvSpPr>
        <p:spPr>
          <a:xfrm>
            <a:off x="2008494" y="234287"/>
            <a:ext cx="1596790" cy="941696"/>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Contemplation</a:t>
            </a:r>
            <a:endParaRPr lang="en-US" dirty="0"/>
          </a:p>
        </p:txBody>
      </p:sp>
      <p:sp>
        <p:nvSpPr>
          <p:cNvPr id="8" name="Rectangle 7"/>
          <p:cNvSpPr/>
          <p:nvPr/>
        </p:nvSpPr>
        <p:spPr>
          <a:xfrm>
            <a:off x="3825921" y="236563"/>
            <a:ext cx="1596790" cy="941696"/>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Preparation</a:t>
            </a:r>
            <a:endParaRPr lang="en-US" dirty="0"/>
          </a:p>
        </p:txBody>
      </p:sp>
      <p:sp>
        <p:nvSpPr>
          <p:cNvPr id="9" name="Rectangle 8"/>
          <p:cNvSpPr/>
          <p:nvPr/>
        </p:nvSpPr>
        <p:spPr>
          <a:xfrm>
            <a:off x="5602405" y="225189"/>
            <a:ext cx="1596790" cy="941696"/>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Action</a:t>
            </a:r>
            <a:endParaRPr lang="en-US" dirty="0"/>
          </a:p>
        </p:txBody>
      </p:sp>
      <p:sp>
        <p:nvSpPr>
          <p:cNvPr id="10" name="Rectangle 9"/>
          <p:cNvSpPr/>
          <p:nvPr/>
        </p:nvSpPr>
        <p:spPr>
          <a:xfrm>
            <a:off x="7369789" y="227464"/>
            <a:ext cx="1596790" cy="941696"/>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Maintenance</a:t>
            </a:r>
          </a:p>
          <a:p>
            <a:pPr algn="ctr"/>
            <a:r>
              <a:rPr lang="en-GB" dirty="0" smtClean="0"/>
              <a:t>&amp; relapse</a:t>
            </a:r>
            <a:endParaRPr lang="en-US" dirty="0"/>
          </a:p>
        </p:txBody>
      </p:sp>
      <p:sp>
        <p:nvSpPr>
          <p:cNvPr id="11" name="Title 10"/>
          <p:cNvSpPr>
            <a:spLocks noGrp="1"/>
          </p:cNvSpPr>
          <p:nvPr>
            <p:ph type="title"/>
          </p:nvPr>
        </p:nvSpPr>
        <p:spPr>
          <a:xfrm>
            <a:off x="9840036" y="274638"/>
            <a:ext cx="941695" cy="1143000"/>
          </a:xfrm>
        </p:spPr>
        <p:txBody>
          <a:bodyPr/>
          <a:lstStyle/>
          <a:p>
            <a:endParaRPr lang="en-US" dirty="0"/>
          </a:p>
        </p:txBody>
      </p:sp>
      <p:sp>
        <p:nvSpPr>
          <p:cNvPr id="12" name="Content Placeholder 11"/>
          <p:cNvSpPr>
            <a:spLocks noGrp="1"/>
          </p:cNvSpPr>
          <p:nvPr>
            <p:ph sz="half" idx="1"/>
          </p:nvPr>
        </p:nvSpPr>
        <p:spPr>
          <a:xfrm>
            <a:off x="484495" y="1791269"/>
            <a:ext cx="4038600" cy="4525963"/>
          </a:xfrm>
        </p:spPr>
        <p:txBody>
          <a:bodyPr/>
          <a:lstStyle/>
          <a:p>
            <a:r>
              <a:rPr lang="en-GB" dirty="0" smtClean="0">
                <a:latin typeface="Source Sans Pro" pitchFamily="34" charset="0"/>
                <a:ea typeface="Source Sans Pro" pitchFamily="34" charset="0"/>
              </a:rPr>
              <a:t>Most people cycle though stages of change several times before change becomes truly established</a:t>
            </a:r>
          </a:p>
          <a:p>
            <a:r>
              <a:rPr lang="en-GB" dirty="0" smtClean="0">
                <a:latin typeface="Source Sans Pro" pitchFamily="34" charset="0"/>
                <a:ea typeface="Source Sans Pro" pitchFamily="34" charset="0"/>
              </a:rPr>
              <a:t>Anticipate and learn from relapses</a:t>
            </a:r>
          </a:p>
          <a:p>
            <a:r>
              <a:rPr lang="en-GB" dirty="0" smtClean="0">
                <a:latin typeface="Source Sans Pro" pitchFamily="34" charset="0"/>
                <a:ea typeface="Source Sans Pro" pitchFamily="34" charset="0"/>
              </a:rPr>
              <a:t>Focus on successes</a:t>
            </a:r>
            <a:endParaRPr lang="en-US" dirty="0">
              <a:latin typeface="Source Sans Pro" pitchFamily="34" charset="0"/>
              <a:ea typeface="Source Sans Pro" pitchFamily="34" charset="0"/>
            </a:endParaRPr>
          </a:p>
        </p:txBody>
      </p:sp>
      <p:pic>
        <p:nvPicPr>
          <p:cNvPr id="14" name="Content Placeholder 13" descr="maintenance.jpg"/>
          <p:cNvPicPr>
            <a:picLocks noGrp="1" noChangeAspect="1"/>
          </p:cNvPicPr>
          <p:nvPr>
            <p:ph sz="half" idx="2"/>
          </p:nvPr>
        </p:nvPicPr>
        <p:blipFill>
          <a:blip r:embed="rId3" cstate="print"/>
          <a:stretch>
            <a:fillRect/>
          </a:stretch>
        </p:blipFill>
        <p:spPr>
          <a:xfrm>
            <a:off x="5841558" y="1647692"/>
            <a:ext cx="2966715" cy="4452856"/>
          </a:xfr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Readiness to change ruler</a:t>
            </a:r>
            <a:endParaRPr lang="en-US" dirty="0"/>
          </a:p>
        </p:txBody>
      </p:sp>
      <p:sp>
        <p:nvSpPr>
          <p:cNvPr id="3" name="Content Placeholder 2"/>
          <p:cNvSpPr>
            <a:spLocks noGrp="1"/>
          </p:cNvSpPr>
          <p:nvPr>
            <p:ph idx="1"/>
          </p:nvPr>
        </p:nvSpPr>
        <p:spPr>
          <a:xfrm>
            <a:off x="730155" y="1409131"/>
            <a:ext cx="8229600" cy="4525963"/>
          </a:xfrm>
        </p:spPr>
        <p:txBody>
          <a:bodyPr>
            <a:normAutofit fontScale="77500" lnSpcReduction="20000"/>
          </a:bodyPr>
          <a:lstStyle/>
          <a:p>
            <a:endParaRPr lang="en-GB" dirty="0" smtClean="0"/>
          </a:p>
          <a:p>
            <a:endParaRPr lang="en-GB" dirty="0" smtClean="0"/>
          </a:p>
          <a:p>
            <a:endParaRPr lang="en-GB" dirty="0" smtClean="0"/>
          </a:p>
          <a:p>
            <a:pPr>
              <a:buNone/>
            </a:pPr>
            <a:r>
              <a:rPr lang="en-GB" dirty="0" smtClean="0"/>
              <a:t>Not ready to change				    Ready to change</a:t>
            </a:r>
          </a:p>
          <a:p>
            <a:pPr>
              <a:buNone/>
            </a:pPr>
            <a:endParaRPr lang="en-GB" dirty="0" smtClean="0"/>
          </a:p>
          <a:p>
            <a:pPr>
              <a:buNone/>
            </a:pPr>
            <a:endParaRPr lang="en-GB" dirty="0" smtClean="0"/>
          </a:p>
          <a:p>
            <a:pPr>
              <a:buNone/>
            </a:pPr>
            <a:endParaRPr lang="en-GB" dirty="0" smtClean="0"/>
          </a:p>
          <a:p>
            <a:pPr>
              <a:buNone/>
            </a:pPr>
            <a:r>
              <a:rPr lang="en-GB" u="sng" dirty="0" smtClean="0"/>
              <a:t>Questions: </a:t>
            </a:r>
          </a:p>
          <a:p>
            <a:pPr>
              <a:buNone/>
            </a:pPr>
            <a:r>
              <a:rPr lang="en-GB" dirty="0" smtClean="0"/>
              <a:t>“Why not further to left?” - to elicit motivational statements</a:t>
            </a:r>
          </a:p>
          <a:p>
            <a:pPr>
              <a:buNone/>
            </a:pPr>
            <a:r>
              <a:rPr lang="en-GB" dirty="0" smtClean="0"/>
              <a:t>“What would it take to move more to right ?” – to elicit barriers</a:t>
            </a:r>
          </a:p>
          <a:p>
            <a:pPr>
              <a:buNone/>
            </a:pPr>
            <a:endParaRPr lang="en-GB" dirty="0" smtClean="0"/>
          </a:p>
        </p:txBody>
      </p:sp>
      <p:sp>
        <p:nvSpPr>
          <p:cNvPr id="7" name="Rectangle 6"/>
          <p:cNvSpPr/>
          <p:nvPr/>
        </p:nvSpPr>
        <p:spPr>
          <a:xfrm>
            <a:off x="791570" y="1473958"/>
            <a:ext cx="7888406" cy="887105"/>
          </a:xfrm>
          <a:prstGeom prst="rect">
            <a:avLst/>
          </a:prstGeom>
          <a:solidFill>
            <a:schemeClr val="accent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1             2             3             4             5            6             7             8             9             10</a:t>
            </a:r>
          </a:p>
          <a:p>
            <a:pPr algn="ct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547" y="5605818"/>
            <a:ext cx="8516202" cy="1252182"/>
          </a:xfrm>
          <a:solidFill>
            <a:schemeClr val="bg2"/>
          </a:solidFill>
        </p:spPr>
        <p:txBody>
          <a:bodyPr>
            <a:noAutofit/>
          </a:bodyPr>
          <a:lstStyle/>
          <a:p>
            <a:r>
              <a:rPr lang="en-GB" sz="3200" b="0" dirty="0" smtClean="0">
                <a:latin typeface="Source Sans Pro" pitchFamily="34" charset="0"/>
                <a:ea typeface="Source Sans Pro" pitchFamily="34" charset="0"/>
              </a:rPr>
              <a:t>“It always seems impossible until it’s done”</a:t>
            </a:r>
            <a:br>
              <a:rPr lang="en-GB" sz="3200" b="0" dirty="0" smtClean="0">
                <a:latin typeface="Source Sans Pro" pitchFamily="34" charset="0"/>
                <a:ea typeface="Source Sans Pro" pitchFamily="34" charset="0"/>
              </a:rPr>
            </a:br>
            <a:r>
              <a:rPr lang="en-GB" sz="1600" b="0" dirty="0" smtClean="0">
                <a:latin typeface="Source Sans Pro" pitchFamily="34" charset="0"/>
                <a:ea typeface="Source Sans Pro" pitchFamily="34" charset="0"/>
              </a:rPr>
              <a:t>Nelson Mandela</a:t>
            </a:r>
            <a:endParaRPr lang="en-US" sz="1600" b="0" dirty="0">
              <a:latin typeface="Source Sans Pro" pitchFamily="34" charset="0"/>
              <a:ea typeface="Source Sans Pro" pitchFamily="34" charset="0"/>
            </a:endParaRPr>
          </a:p>
        </p:txBody>
      </p:sp>
      <p:pic>
        <p:nvPicPr>
          <p:cNvPr id="5" name="Picture Placeholder 4" descr="mountain climber.jpg"/>
          <p:cNvPicPr>
            <a:picLocks noGrp="1" noChangeAspect="1"/>
          </p:cNvPicPr>
          <p:nvPr>
            <p:ph type="pic" idx="1"/>
          </p:nvPr>
        </p:nvPicPr>
        <p:blipFill>
          <a:blip r:embed="rId3" cstate="print"/>
          <a:srcRect l="5515" r="5515"/>
          <a:stretch>
            <a:fillRect/>
          </a:stretch>
        </p:blipFill>
        <p:spPr>
          <a:xfrm>
            <a:off x="327545" y="191068"/>
            <a:ext cx="8502555" cy="5308980"/>
          </a:xfrm>
        </p:spPr>
      </p:pic>
      <p:sp>
        <p:nvSpPr>
          <p:cNvPr id="6" name="Text Placeholder 5"/>
          <p:cNvSpPr>
            <a:spLocks noGrp="1"/>
          </p:cNvSpPr>
          <p:nvPr>
            <p:ph type="body" sz="half" idx="2"/>
          </p:nvPr>
        </p:nvSpPr>
        <p:spPr>
          <a:xfrm flipH="1">
            <a:off x="9812740" y="5367338"/>
            <a:ext cx="150126" cy="804862"/>
          </a:xfrm>
        </p:spPr>
        <p:txBody>
          <a:bodyPr/>
          <a:lstStyle/>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oosing goals.png"/>
          <p:cNvPicPr>
            <a:picLocks noChangeAspect="1"/>
          </p:cNvPicPr>
          <p:nvPr/>
        </p:nvPicPr>
        <p:blipFill>
          <a:blip r:embed="rId3" cstate="print"/>
          <a:stretch>
            <a:fillRect/>
          </a:stretch>
        </p:blipFill>
        <p:spPr>
          <a:xfrm>
            <a:off x="0" y="49695"/>
            <a:ext cx="9144000" cy="6758609"/>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 xmlns:p14="http://schemas.microsoft.com/office/powerpoint/2010/main" val="2247983465"/>
              </p:ext>
            </p:extLst>
          </p:nvPr>
        </p:nvGraphicFramePr>
        <p:xfrm>
          <a:off x="177421" y="313899"/>
          <a:ext cx="8393373" cy="60869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748944"/>
          </a:xfrm>
          <a:solidFill>
            <a:schemeClr val="accent2"/>
          </a:solidFill>
          <a:ln>
            <a:solidFill>
              <a:srgbClr val="002060"/>
            </a:solidFill>
          </a:ln>
        </p:spPr>
        <p:txBody>
          <a:bodyPr>
            <a:normAutofit fontScale="90000"/>
          </a:bodyPr>
          <a:lstStyle/>
          <a:p>
            <a:r>
              <a:rPr lang="en-GB" dirty="0" smtClean="0"/>
              <a:t>Focus areas</a:t>
            </a:r>
            <a:endParaRPr lang="en-US" dirty="0"/>
          </a:p>
        </p:txBody>
      </p:sp>
      <p:sp>
        <p:nvSpPr>
          <p:cNvPr id="5" name="Text Placeholder 4"/>
          <p:cNvSpPr>
            <a:spLocks noGrp="1"/>
          </p:cNvSpPr>
          <p:nvPr>
            <p:ph type="body" idx="1"/>
          </p:nvPr>
        </p:nvSpPr>
        <p:spPr>
          <a:xfrm>
            <a:off x="457200" y="1009934"/>
            <a:ext cx="4040188" cy="545911"/>
          </a:xfrm>
        </p:spPr>
        <p:txBody>
          <a:bodyPr/>
          <a:lstStyle/>
          <a:p>
            <a:r>
              <a:rPr lang="en-GB" b="0" dirty="0" smtClean="0"/>
              <a:t>Nutrition </a:t>
            </a:r>
            <a:r>
              <a:rPr lang="en-GB" b="0" dirty="0" smtClean="0">
                <a:latin typeface="Source Sans Pro" pitchFamily="34" charset="0"/>
                <a:ea typeface="Source Sans Pro" pitchFamily="34" charset="0"/>
              </a:rPr>
              <a:t>examples</a:t>
            </a:r>
            <a:endParaRPr lang="en-US" b="0" dirty="0">
              <a:latin typeface="Source Sans Pro" pitchFamily="34" charset="0"/>
              <a:ea typeface="Source Sans Pro" pitchFamily="34" charset="0"/>
            </a:endParaRPr>
          </a:p>
        </p:txBody>
      </p:sp>
      <p:sp>
        <p:nvSpPr>
          <p:cNvPr id="6" name="Content Placeholder 5"/>
          <p:cNvSpPr>
            <a:spLocks noGrp="1"/>
          </p:cNvSpPr>
          <p:nvPr>
            <p:ph sz="half" idx="2"/>
          </p:nvPr>
        </p:nvSpPr>
        <p:spPr>
          <a:xfrm>
            <a:off x="457200" y="1628965"/>
            <a:ext cx="4040188" cy="2670080"/>
          </a:xfrm>
          <a:solidFill>
            <a:schemeClr val="accent3">
              <a:lumMod val="40000"/>
              <a:lumOff val="60000"/>
            </a:schemeClr>
          </a:solidFill>
          <a:ln>
            <a:solidFill>
              <a:srgbClr val="002060"/>
            </a:solidFill>
          </a:ln>
        </p:spPr>
        <p:txBody>
          <a:bodyPr>
            <a:normAutofit/>
          </a:bodyPr>
          <a:lstStyle/>
          <a:p>
            <a:r>
              <a:rPr lang="en-GB" sz="1800" dirty="0" smtClean="0">
                <a:latin typeface="Source Sans Pro" pitchFamily="34" charset="0"/>
                <a:ea typeface="Source Sans Pro" pitchFamily="34" charset="0"/>
              </a:rPr>
              <a:t>Decrease sugar</a:t>
            </a:r>
          </a:p>
          <a:p>
            <a:r>
              <a:rPr lang="en-GB" sz="1800" dirty="0" smtClean="0">
                <a:latin typeface="Source Sans Pro" pitchFamily="34" charset="0"/>
                <a:ea typeface="Source Sans Pro" pitchFamily="34" charset="0"/>
              </a:rPr>
              <a:t>Decrease refined </a:t>
            </a:r>
            <a:r>
              <a:rPr lang="en-GB" sz="1800" dirty="0" err="1" smtClean="0">
                <a:latin typeface="Source Sans Pro" pitchFamily="34" charset="0"/>
                <a:ea typeface="Source Sans Pro" pitchFamily="34" charset="0"/>
              </a:rPr>
              <a:t>carbs</a:t>
            </a:r>
            <a:endParaRPr lang="en-GB" sz="1800" dirty="0" smtClean="0">
              <a:latin typeface="Source Sans Pro" pitchFamily="34" charset="0"/>
              <a:ea typeface="Source Sans Pro" pitchFamily="34" charset="0"/>
            </a:endParaRPr>
          </a:p>
          <a:p>
            <a:r>
              <a:rPr lang="en-GB" sz="1800" dirty="0" smtClean="0">
                <a:latin typeface="Source Sans Pro" pitchFamily="34" charset="0"/>
                <a:ea typeface="Source Sans Pro" pitchFamily="34" charset="0"/>
              </a:rPr>
              <a:t>Decrease processed food</a:t>
            </a:r>
          </a:p>
          <a:p>
            <a:r>
              <a:rPr lang="en-GB" sz="1800" dirty="0" smtClean="0">
                <a:latin typeface="Source Sans Pro" pitchFamily="34" charset="0"/>
                <a:ea typeface="Source Sans Pro" pitchFamily="34" charset="0"/>
              </a:rPr>
              <a:t>Eat more nuts, seeds, legumes</a:t>
            </a:r>
          </a:p>
          <a:p>
            <a:r>
              <a:rPr lang="en-GB" sz="1800" dirty="0" smtClean="0">
                <a:latin typeface="Source Sans Pro" pitchFamily="34" charset="0"/>
                <a:ea typeface="Source Sans Pro" pitchFamily="34" charset="0"/>
              </a:rPr>
              <a:t>Eat more veg &amp; fruit</a:t>
            </a:r>
          </a:p>
          <a:p>
            <a:r>
              <a:rPr lang="en-GB" sz="1800" dirty="0" smtClean="0">
                <a:latin typeface="Source Sans Pro" pitchFamily="34" charset="0"/>
                <a:ea typeface="Source Sans Pro" pitchFamily="34" charset="0"/>
              </a:rPr>
              <a:t>Choose more plant over animal protein</a:t>
            </a:r>
          </a:p>
          <a:p>
            <a:r>
              <a:rPr lang="en-GB" sz="1800" dirty="0" smtClean="0">
                <a:latin typeface="Source Sans Pro" pitchFamily="34" charset="0"/>
                <a:ea typeface="Source Sans Pro" pitchFamily="34" charset="0"/>
              </a:rPr>
              <a:t>Decrease caffeine</a:t>
            </a:r>
            <a:endParaRPr lang="en-US" sz="1800" dirty="0">
              <a:latin typeface="Source Sans Pro" pitchFamily="34" charset="0"/>
              <a:ea typeface="Source Sans Pro" pitchFamily="34" charset="0"/>
            </a:endParaRPr>
          </a:p>
        </p:txBody>
      </p:sp>
      <p:sp>
        <p:nvSpPr>
          <p:cNvPr id="7" name="Text Placeholder 6"/>
          <p:cNvSpPr>
            <a:spLocks noGrp="1"/>
          </p:cNvSpPr>
          <p:nvPr>
            <p:ph type="body" sz="quarter" idx="3"/>
          </p:nvPr>
        </p:nvSpPr>
        <p:spPr>
          <a:xfrm>
            <a:off x="4645025" y="1023582"/>
            <a:ext cx="4041775" cy="518615"/>
          </a:xfrm>
        </p:spPr>
        <p:txBody>
          <a:bodyPr/>
          <a:lstStyle/>
          <a:p>
            <a:r>
              <a:rPr lang="en-GB" b="0" dirty="0" smtClean="0">
                <a:latin typeface="Source Sans Pro" pitchFamily="34" charset="0"/>
                <a:ea typeface="Source Sans Pro" pitchFamily="34" charset="0"/>
              </a:rPr>
              <a:t>Non-nutrition examples</a:t>
            </a:r>
            <a:endParaRPr lang="en-US" b="0" dirty="0">
              <a:latin typeface="Source Sans Pro" pitchFamily="34" charset="0"/>
              <a:ea typeface="Source Sans Pro" pitchFamily="34" charset="0"/>
            </a:endParaRPr>
          </a:p>
        </p:txBody>
      </p:sp>
      <p:sp>
        <p:nvSpPr>
          <p:cNvPr id="8" name="Content Placeholder 7"/>
          <p:cNvSpPr>
            <a:spLocks noGrp="1"/>
          </p:cNvSpPr>
          <p:nvPr>
            <p:ph sz="quarter" idx="4"/>
          </p:nvPr>
        </p:nvSpPr>
        <p:spPr>
          <a:xfrm>
            <a:off x="4672321" y="1642612"/>
            <a:ext cx="4041775" cy="2642785"/>
          </a:xfrm>
          <a:solidFill>
            <a:schemeClr val="tx2">
              <a:lumMod val="20000"/>
              <a:lumOff val="80000"/>
            </a:schemeClr>
          </a:solidFill>
          <a:ln>
            <a:solidFill>
              <a:srgbClr val="002060"/>
            </a:solidFill>
          </a:ln>
        </p:spPr>
        <p:txBody>
          <a:bodyPr>
            <a:normAutofit/>
          </a:bodyPr>
          <a:lstStyle/>
          <a:p>
            <a:r>
              <a:rPr lang="en-GB" sz="1800" dirty="0" smtClean="0">
                <a:latin typeface="Source Sans Pro" pitchFamily="34" charset="0"/>
                <a:ea typeface="Source Sans Pro" pitchFamily="34" charset="0"/>
              </a:rPr>
              <a:t>Sleep – improving amount or quality</a:t>
            </a:r>
          </a:p>
          <a:p>
            <a:r>
              <a:rPr lang="en-GB" sz="1800" dirty="0" smtClean="0">
                <a:latin typeface="Source Sans Pro" pitchFamily="34" charset="0"/>
                <a:ea typeface="Source Sans Pro" pitchFamily="34" charset="0"/>
              </a:rPr>
              <a:t>Exercise – increasing or starting a new type</a:t>
            </a:r>
          </a:p>
          <a:p>
            <a:r>
              <a:rPr lang="en-GB" sz="1800" dirty="0" smtClean="0">
                <a:latin typeface="Source Sans Pro" pitchFamily="34" charset="0"/>
                <a:ea typeface="Source Sans Pro" pitchFamily="34" charset="0"/>
              </a:rPr>
              <a:t>Stress reduction – starting meditation, yoga </a:t>
            </a:r>
          </a:p>
          <a:p>
            <a:r>
              <a:rPr lang="en-GB" sz="1800" dirty="0" smtClean="0">
                <a:latin typeface="Source Sans Pro" pitchFamily="34" charset="0"/>
                <a:ea typeface="Source Sans Pro" pitchFamily="34" charset="0"/>
              </a:rPr>
              <a:t>Increasing pleasurable activities </a:t>
            </a:r>
          </a:p>
          <a:p>
            <a:r>
              <a:rPr lang="en-GB" sz="1800" dirty="0" smtClean="0">
                <a:latin typeface="Source Sans Pro" pitchFamily="34" charset="0"/>
                <a:ea typeface="Source Sans Pro" pitchFamily="34" charset="0"/>
              </a:rPr>
              <a:t>Community/relationships</a:t>
            </a:r>
          </a:p>
          <a:p>
            <a:r>
              <a:rPr lang="en-GB" sz="1800" dirty="0" smtClean="0">
                <a:latin typeface="Source Sans Pro" pitchFamily="34" charset="0"/>
                <a:ea typeface="Source Sans Pro" pitchFamily="34" charset="0"/>
              </a:rPr>
              <a:t>Stop smoking</a:t>
            </a:r>
            <a:endParaRPr lang="en-US" sz="1800" dirty="0">
              <a:latin typeface="Source Sans Pro" pitchFamily="34" charset="0"/>
              <a:ea typeface="Source Sans Pro" pitchFamily="34" charset="0"/>
            </a:endParaRPr>
          </a:p>
        </p:txBody>
      </p:sp>
      <p:sp>
        <p:nvSpPr>
          <p:cNvPr id="10" name="TextBox 9"/>
          <p:cNvSpPr txBox="1"/>
          <p:nvPr/>
        </p:nvSpPr>
        <p:spPr>
          <a:xfrm>
            <a:off x="504967" y="5036024"/>
            <a:ext cx="8188657" cy="1846659"/>
          </a:xfrm>
          <a:prstGeom prst="rect">
            <a:avLst/>
          </a:prstGeom>
          <a:noFill/>
        </p:spPr>
        <p:txBody>
          <a:bodyPr wrap="square" rtlCol="0">
            <a:spAutoFit/>
          </a:bodyPr>
          <a:lstStyle/>
          <a:p>
            <a:r>
              <a:rPr lang="en-GB" sz="1600" u="sng" dirty="0" smtClean="0">
                <a:latin typeface="Source Sans Pro" pitchFamily="34" charset="0"/>
                <a:ea typeface="Source Sans Pro" pitchFamily="34" charset="0"/>
              </a:rPr>
              <a:t>Choosing focus areas</a:t>
            </a:r>
          </a:p>
          <a:p>
            <a:pPr>
              <a:buFont typeface="Arial" pitchFamily="34" charset="0"/>
              <a:buChar char="•"/>
            </a:pPr>
            <a:r>
              <a:rPr lang="en-GB" sz="1600" dirty="0" smtClean="0">
                <a:latin typeface="Source Sans Pro" pitchFamily="34" charset="0"/>
                <a:ea typeface="Source Sans Pro" pitchFamily="34" charset="0"/>
              </a:rPr>
              <a:t>Client: “Do you have any ideas, or anything that has worked for you before, that  you think might help towards your goal?” OR “Has your healthcare provider recommended that you make certain changes ?”</a:t>
            </a:r>
          </a:p>
          <a:p>
            <a:pPr>
              <a:buFont typeface="Arial" pitchFamily="34" charset="0"/>
              <a:buChar char="•"/>
            </a:pPr>
            <a:r>
              <a:rPr lang="en-GB" sz="1600" dirty="0" smtClean="0">
                <a:latin typeface="Source Sans Pro" pitchFamily="34" charset="0"/>
                <a:ea typeface="Source Sans Pro" pitchFamily="34" charset="0"/>
              </a:rPr>
              <a:t>Suggestions from you</a:t>
            </a:r>
          </a:p>
          <a:p>
            <a:pPr>
              <a:buFont typeface="Arial" pitchFamily="34" charset="0"/>
              <a:buChar char="•"/>
            </a:pPr>
            <a:r>
              <a:rPr lang="en-GB" sz="1600" dirty="0" smtClean="0">
                <a:latin typeface="Source Sans Pro" pitchFamily="34" charset="0"/>
                <a:ea typeface="Source Sans Pro" pitchFamily="34" charset="0"/>
              </a:rPr>
              <a:t> +/- Wellness wheel</a:t>
            </a:r>
          </a:p>
          <a:p>
            <a:pPr>
              <a:buFont typeface="Arial" pitchFamily="34" charset="0"/>
              <a:buChar char="•"/>
            </a:pP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4294967295"/>
            <p:extLst>
              <p:ext uri="{D42A27DB-BD31-4B8C-83A1-F6EECF244321}">
                <p14:modId xmlns="" xmlns:p14="http://schemas.microsoft.com/office/powerpoint/2010/main" val="4107754405"/>
              </p:ext>
            </p:extLst>
          </p:nvPr>
        </p:nvGraphicFramePr>
        <p:xfrm>
          <a:off x="122830" y="245660"/>
          <a:ext cx="9144000" cy="661234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4294967295"/>
          </p:nvPr>
        </p:nvGraphicFramePr>
        <p:xfrm>
          <a:off x="0" y="245660"/>
          <a:ext cx="9144000" cy="661234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a:ln>
            <a:solidFill>
              <a:schemeClr val="tx1"/>
            </a:solidFill>
          </a:ln>
        </p:spPr>
        <p:txBody>
          <a:bodyPr/>
          <a:lstStyle/>
          <a:p>
            <a:r>
              <a:rPr lang="en-GB" dirty="0" smtClean="0"/>
              <a:t>Example: Pam</a:t>
            </a:r>
            <a:endParaRPr lang="en-US" dirty="0"/>
          </a:p>
        </p:txBody>
      </p:sp>
      <p:sp>
        <p:nvSpPr>
          <p:cNvPr id="3" name="Content Placeholder 2"/>
          <p:cNvSpPr>
            <a:spLocks noGrp="1"/>
          </p:cNvSpPr>
          <p:nvPr>
            <p:ph idx="1"/>
          </p:nvPr>
        </p:nvSpPr>
        <p:spPr/>
        <p:txBody>
          <a:bodyPr/>
          <a:lstStyle/>
          <a:p>
            <a:r>
              <a:rPr lang="en-GB" dirty="0" smtClean="0"/>
              <a:t>42yrs old</a:t>
            </a:r>
          </a:p>
          <a:p>
            <a:r>
              <a:rPr lang="en-GB" dirty="0" smtClean="0"/>
              <a:t>Mother of 2 teenagers</a:t>
            </a:r>
          </a:p>
          <a:p>
            <a:r>
              <a:rPr lang="en-GB" b="1" dirty="0" smtClean="0"/>
              <a:t>Health goals</a:t>
            </a:r>
            <a:r>
              <a:rPr lang="en-GB" dirty="0" smtClean="0"/>
              <a:t>: Lose weight &amp; increase energy</a:t>
            </a:r>
          </a:p>
          <a:p>
            <a:r>
              <a:rPr lang="en-GB" b="1" dirty="0" smtClean="0"/>
              <a:t>Focus areas</a:t>
            </a:r>
            <a:r>
              <a:rPr lang="en-GB" dirty="0" smtClean="0"/>
              <a:t>: </a:t>
            </a:r>
          </a:p>
          <a:p>
            <a:pPr>
              <a:buNone/>
            </a:pPr>
            <a:r>
              <a:rPr lang="en-GB" dirty="0" smtClean="0"/>
              <a:t>	</a:t>
            </a:r>
            <a:r>
              <a:rPr lang="en-GB" u="sng" dirty="0" smtClean="0"/>
              <a:t>Nutrition</a:t>
            </a:r>
            <a:r>
              <a:rPr lang="en-GB" dirty="0" smtClean="0"/>
              <a:t>: Decrease refined carbohydrates; increase veg &amp; fruit; decrease alcohol</a:t>
            </a:r>
          </a:p>
          <a:p>
            <a:pPr>
              <a:buNone/>
            </a:pPr>
            <a:r>
              <a:rPr lang="en-GB" dirty="0" smtClean="0"/>
              <a:t>	</a:t>
            </a:r>
            <a:r>
              <a:rPr lang="en-GB" u="sng" dirty="0" smtClean="0"/>
              <a:t>Non-nutrition</a:t>
            </a:r>
            <a:r>
              <a:rPr lang="en-GB" dirty="0" smtClean="0"/>
              <a:t>: Improve sleep; start regular exercise; start a stress-relief activity</a:t>
            </a:r>
          </a:p>
          <a:p>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904" y="165456"/>
            <a:ext cx="8229600" cy="1143000"/>
          </a:xfrm>
        </p:spPr>
        <p:txBody>
          <a:bodyPr/>
          <a:lstStyle/>
          <a:p>
            <a:r>
              <a:rPr lang="en-GB" dirty="0" smtClean="0"/>
              <a:t>Smart Action Steps</a:t>
            </a:r>
            <a:endParaRPr lang="en-US" dirty="0"/>
          </a:p>
        </p:txBody>
      </p:sp>
      <p:graphicFrame>
        <p:nvGraphicFramePr>
          <p:cNvPr id="4" name="Content Placeholder 3"/>
          <p:cNvGraphicFramePr>
            <a:graphicFrameLocks noGrp="1"/>
          </p:cNvGraphicFramePr>
          <p:nvPr>
            <p:ph idx="1"/>
          </p:nvPr>
        </p:nvGraphicFramePr>
        <p:xfrm>
          <a:off x="191070" y="1078173"/>
          <a:ext cx="8529850" cy="551369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904" y="0"/>
            <a:ext cx="8523027" cy="791570"/>
          </a:xfrm>
          <a:solidFill>
            <a:schemeClr val="accent2"/>
          </a:solidFill>
        </p:spPr>
        <p:txBody>
          <a:bodyPr>
            <a:normAutofit fontScale="90000"/>
          </a:bodyPr>
          <a:lstStyle/>
          <a:p>
            <a:r>
              <a:rPr lang="en-GB" dirty="0" smtClean="0"/>
              <a:t>Pam: Brainstorming SMART Action Steps</a:t>
            </a:r>
            <a:endParaRPr lang="en-US" dirty="0"/>
          </a:p>
        </p:txBody>
      </p:sp>
      <p:sp>
        <p:nvSpPr>
          <p:cNvPr id="3" name="Content Placeholder 2"/>
          <p:cNvSpPr>
            <a:spLocks noGrp="1"/>
          </p:cNvSpPr>
          <p:nvPr>
            <p:ph idx="1"/>
          </p:nvPr>
        </p:nvSpPr>
        <p:spPr>
          <a:xfrm>
            <a:off x="457200" y="887103"/>
            <a:ext cx="8229600" cy="5800299"/>
          </a:xfrm>
        </p:spPr>
        <p:txBody>
          <a:bodyPr>
            <a:normAutofit lnSpcReduction="10000"/>
          </a:bodyPr>
          <a:lstStyle/>
          <a:p>
            <a:pPr>
              <a:buNone/>
            </a:pPr>
            <a:r>
              <a:rPr lang="en-GB" sz="1800" u="sng" dirty="0" smtClean="0">
                <a:latin typeface="Source Sans Pro" pitchFamily="34" charset="0"/>
                <a:ea typeface="Source Sans Pro" pitchFamily="34" charset="0"/>
              </a:rPr>
              <a:t>Decrease refined carbohydrates</a:t>
            </a:r>
          </a:p>
          <a:p>
            <a:pPr>
              <a:buNone/>
            </a:pPr>
            <a:r>
              <a:rPr lang="en-GB" sz="1800" dirty="0" smtClean="0">
                <a:latin typeface="Source Sans Pro" pitchFamily="34" charset="0"/>
                <a:ea typeface="Source Sans Pro" pitchFamily="34" charset="0"/>
              </a:rPr>
              <a:t>Eat oats (rather than cereal/toast) for breakfast  3 times per week</a:t>
            </a:r>
          </a:p>
          <a:p>
            <a:pPr>
              <a:buNone/>
            </a:pPr>
            <a:r>
              <a:rPr lang="en-GB" sz="1800" dirty="0" smtClean="0">
                <a:latin typeface="Source Sans Pro" pitchFamily="34" charset="0"/>
                <a:ea typeface="Source Sans Pro" pitchFamily="34" charset="0"/>
              </a:rPr>
              <a:t>Swap lunchtime sandwich for a homemade salad with legumes 3 times per week  </a:t>
            </a:r>
          </a:p>
          <a:p>
            <a:pPr>
              <a:buNone/>
            </a:pPr>
            <a:r>
              <a:rPr lang="en-GB" sz="1800" u="sng" dirty="0" smtClean="0">
                <a:latin typeface="Source Sans Pro" pitchFamily="34" charset="0"/>
                <a:ea typeface="Source Sans Pro" pitchFamily="34" charset="0"/>
              </a:rPr>
              <a:t>Increase veg &amp; fruit</a:t>
            </a:r>
          </a:p>
          <a:p>
            <a:pPr>
              <a:buNone/>
            </a:pPr>
            <a:r>
              <a:rPr lang="en-GB" sz="1800" dirty="0" smtClean="0">
                <a:latin typeface="Source Sans Pro" pitchFamily="34" charset="0"/>
                <a:ea typeface="Source Sans Pro" pitchFamily="34" charset="0"/>
              </a:rPr>
              <a:t>Eat 3 portions of veg/salad with dinner 5 times per week</a:t>
            </a:r>
          </a:p>
          <a:p>
            <a:pPr>
              <a:buNone/>
            </a:pPr>
            <a:r>
              <a:rPr lang="en-GB" sz="1800" dirty="0" smtClean="0">
                <a:latin typeface="Source Sans Pro" pitchFamily="34" charset="0"/>
                <a:ea typeface="Source Sans Pro" pitchFamily="34" charset="0"/>
              </a:rPr>
              <a:t>Have a piece of fruit for an afternoon snack 5 times per week</a:t>
            </a:r>
          </a:p>
          <a:p>
            <a:pPr>
              <a:buNone/>
            </a:pPr>
            <a:r>
              <a:rPr lang="en-GB" sz="1800" u="sng" dirty="0" smtClean="0">
                <a:latin typeface="Source Sans Pro" pitchFamily="34" charset="0"/>
                <a:ea typeface="Source Sans Pro" pitchFamily="34" charset="0"/>
              </a:rPr>
              <a:t>Decrease alcohol</a:t>
            </a:r>
          </a:p>
          <a:p>
            <a:pPr>
              <a:buNone/>
            </a:pPr>
            <a:r>
              <a:rPr lang="en-GB" sz="1800" dirty="0" smtClean="0">
                <a:latin typeface="Source Sans Pro" pitchFamily="34" charset="0"/>
                <a:ea typeface="Source Sans Pro" pitchFamily="34" charset="0"/>
              </a:rPr>
              <a:t>Drink no more than 2 drinks per day</a:t>
            </a:r>
          </a:p>
          <a:p>
            <a:pPr>
              <a:buNone/>
            </a:pPr>
            <a:r>
              <a:rPr lang="en-GB" sz="1800" dirty="0" smtClean="0">
                <a:latin typeface="Source Sans Pro" pitchFamily="34" charset="0"/>
                <a:ea typeface="Source Sans Pro" pitchFamily="34" charset="0"/>
              </a:rPr>
              <a:t>Have  4 alcohol-free days per week</a:t>
            </a:r>
          </a:p>
          <a:p>
            <a:pPr>
              <a:buNone/>
            </a:pPr>
            <a:r>
              <a:rPr lang="en-GB" sz="1800" u="sng" dirty="0" smtClean="0">
                <a:latin typeface="Source Sans Pro" pitchFamily="34" charset="0"/>
                <a:ea typeface="Source Sans Pro" pitchFamily="34" charset="0"/>
              </a:rPr>
              <a:t>Improve sleep</a:t>
            </a:r>
          </a:p>
          <a:p>
            <a:pPr>
              <a:buNone/>
            </a:pPr>
            <a:r>
              <a:rPr lang="en-GB" sz="1800" dirty="0" smtClean="0">
                <a:latin typeface="Source Sans Pro" pitchFamily="34" charset="0"/>
                <a:ea typeface="Source Sans Pro" pitchFamily="34" charset="0"/>
              </a:rPr>
              <a:t>Turn off mobile phone by 9pm 6 nights per week</a:t>
            </a:r>
          </a:p>
          <a:p>
            <a:pPr>
              <a:buNone/>
            </a:pPr>
            <a:r>
              <a:rPr lang="en-GB" sz="1800" dirty="0" smtClean="0">
                <a:latin typeface="Source Sans Pro" pitchFamily="34" charset="0"/>
                <a:ea typeface="Source Sans Pro" pitchFamily="34" charset="0"/>
              </a:rPr>
              <a:t>Switch off light  by 10pm 4 nights per week</a:t>
            </a:r>
          </a:p>
          <a:p>
            <a:pPr>
              <a:buNone/>
            </a:pPr>
            <a:r>
              <a:rPr lang="en-GB" sz="1800" u="sng" dirty="0" smtClean="0">
                <a:latin typeface="Source Sans Pro" pitchFamily="34" charset="0"/>
                <a:ea typeface="Source Sans Pro" pitchFamily="34" charset="0"/>
              </a:rPr>
              <a:t>Start regular exercise</a:t>
            </a:r>
          </a:p>
          <a:p>
            <a:pPr>
              <a:buNone/>
            </a:pPr>
            <a:r>
              <a:rPr lang="en-GB" sz="1800" dirty="0" smtClean="0">
                <a:latin typeface="Source Sans Pro" pitchFamily="34" charset="0"/>
                <a:ea typeface="Source Sans Pro" pitchFamily="34" charset="0"/>
              </a:rPr>
              <a:t>Walk for 30 minutes 4 times per week</a:t>
            </a:r>
          </a:p>
          <a:p>
            <a:pPr>
              <a:buNone/>
            </a:pPr>
            <a:r>
              <a:rPr lang="en-GB" sz="1800" dirty="0" smtClean="0">
                <a:latin typeface="Source Sans Pro" pitchFamily="34" charset="0"/>
                <a:ea typeface="Source Sans Pro" pitchFamily="34" charset="0"/>
              </a:rPr>
              <a:t>Do </a:t>
            </a:r>
            <a:r>
              <a:rPr lang="en-GB" sz="1800" dirty="0" err="1" smtClean="0">
                <a:latin typeface="Source Sans Pro" pitchFamily="34" charset="0"/>
                <a:ea typeface="Source Sans Pro" pitchFamily="34" charset="0"/>
              </a:rPr>
              <a:t>Parkrun</a:t>
            </a:r>
            <a:r>
              <a:rPr lang="en-GB" sz="1800" dirty="0" smtClean="0">
                <a:latin typeface="Source Sans Pro" pitchFamily="34" charset="0"/>
                <a:ea typeface="Source Sans Pro" pitchFamily="34" charset="0"/>
              </a:rPr>
              <a:t> 3 times per month</a:t>
            </a:r>
          </a:p>
          <a:p>
            <a:pPr>
              <a:buNone/>
            </a:pPr>
            <a:r>
              <a:rPr lang="en-GB" sz="1800" u="sng" dirty="0" smtClean="0">
                <a:latin typeface="Source Sans Pro" pitchFamily="34" charset="0"/>
                <a:ea typeface="Source Sans Pro" pitchFamily="34" charset="0"/>
              </a:rPr>
              <a:t>Start a stress-relief activity</a:t>
            </a:r>
          </a:p>
          <a:p>
            <a:pPr>
              <a:buNone/>
            </a:pPr>
            <a:r>
              <a:rPr lang="en-GB" sz="1800" dirty="0" smtClean="0">
                <a:latin typeface="Source Sans Pro" pitchFamily="34" charset="0"/>
                <a:ea typeface="Source Sans Pro" pitchFamily="34" charset="0"/>
              </a:rPr>
              <a:t>Use a meditation app e.g. Headspace </a:t>
            </a:r>
          </a:p>
          <a:p>
            <a:pPr>
              <a:buNone/>
            </a:pPr>
            <a:r>
              <a:rPr lang="en-GB" sz="1800" dirty="0" smtClean="0">
                <a:latin typeface="Source Sans Pro" pitchFamily="34" charset="0"/>
                <a:ea typeface="Source Sans Pro" pitchFamily="34" charset="0"/>
              </a:rPr>
              <a:t>Join a yoga class once per week</a:t>
            </a:r>
          </a:p>
          <a:p>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904" y="0"/>
            <a:ext cx="8523027" cy="846161"/>
          </a:xfrm>
          <a:solidFill>
            <a:schemeClr val="accent1"/>
          </a:solidFill>
        </p:spPr>
        <p:txBody>
          <a:bodyPr>
            <a:normAutofit/>
          </a:bodyPr>
          <a:lstStyle/>
          <a:p>
            <a:r>
              <a:rPr lang="en-GB" dirty="0" smtClean="0"/>
              <a:t>Readiness to change 1 - 5</a:t>
            </a:r>
            <a:endParaRPr lang="en-US" dirty="0"/>
          </a:p>
        </p:txBody>
      </p:sp>
      <p:sp>
        <p:nvSpPr>
          <p:cNvPr id="3" name="Content Placeholder 2"/>
          <p:cNvSpPr>
            <a:spLocks noGrp="1"/>
          </p:cNvSpPr>
          <p:nvPr>
            <p:ph idx="1"/>
          </p:nvPr>
        </p:nvSpPr>
        <p:spPr>
          <a:xfrm>
            <a:off x="457200" y="887103"/>
            <a:ext cx="8229600" cy="5800299"/>
          </a:xfrm>
        </p:spPr>
        <p:txBody>
          <a:bodyPr>
            <a:normAutofit lnSpcReduction="10000"/>
          </a:bodyPr>
          <a:lstStyle/>
          <a:p>
            <a:pPr>
              <a:buNone/>
            </a:pPr>
            <a:r>
              <a:rPr lang="en-GB" sz="1800" u="sng" dirty="0" smtClean="0">
                <a:latin typeface="Source Sans Pro" pitchFamily="34" charset="0"/>
                <a:ea typeface="Source Sans Pro" pitchFamily="34" charset="0"/>
              </a:rPr>
              <a:t>  Decrease refined carbohydrates</a:t>
            </a:r>
          </a:p>
          <a:p>
            <a:pPr>
              <a:buNone/>
            </a:pPr>
            <a:r>
              <a:rPr lang="en-GB" sz="1800" dirty="0" smtClean="0">
                <a:latin typeface="Source Sans Pro" pitchFamily="34" charset="0"/>
                <a:ea typeface="Source Sans Pro" pitchFamily="34" charset="0"/>
              </a:rPr>
              <a:t>5   Eat oats (rather than cereal/toast) for breakfast  3 times per week</a:t>
            </a:r>
          </a:p>
          <a:p>
            <a:pPr>
              <a:buNone/>
            </a:pPr>
            <a:r>
              <a:rPr lang="en-GB" sz="1800" dirty="0" smtClean="0">
                <a:latin typeface="Source Sans Pro" pitchFamily="34" charset="0"/>
                <a:ea typeface="Source Sans Pro" pitchFamily="34" charset="0"/>
              </a:rPr>
              <a:t>3  Swap lunchtime sandwich for a homemade salad with beans 3 times per week  </a:t>
            </a:r>
          </a:p>
          <a:p>
            <a:pPr>
              <a:buNone/>
            </a:pPr>
            <a:r>
              <a:rPr lang="en-GB" sz="1800" u="sng" dirty="0" smtClean="0">
                <a:latin typeface="Source Sans Pro" pitchFamily="34" charset="0"/>
                <a:ea typeface="Source Sans Pro" pitchFamily="34" charset="0"/>
              </a:rPr>
              <a:t>  Increase veg &amp; fruit</a:t>
            </a:r>
          </a:p>
          <a:p>
            <a:pPr>
              <a:buNone/>
            </a:pPr>
            <a:r>
              <a:rPr lang="en-GB" sz="1800" dirty="0" smtClean="0">
                <a:latin typeface="Source Sans Pro" pitchFamily="34" charset="0"/>
                <a:ea typeface="Source Sans Pro" pitchFamily="34" charset="0"/>
              </a:rPr>
              <a:t>3   Eat 3 portions of veg/salad with dinner 5 times per week</a:t>
            </a:r>
          </a:p>
          <a:p>
            <a:pPr>
              <a:buNone/>
            </a:pPr>
            <a:r>
              <a:rPr lang="en-GB" sz="1800" dirty="0" smtClean="0">
                <a:latin typeface="Source Sans Pro" pitchFamily="34" charset="0"/>
                <a:ea typeface="Source Sans Pro" pitchFamily="34" charset="0"/>
              </a:rPr>
              <a:t>5   Have a piece of fruit for an afternoon snack 5 times per week</a:t>
            </a:r>
          </a:p>
          <a:p>
            <a:pPr>
              <a:buNone/>
            </a:pPr>
            <a:r>
              <a:rPr lang="en-GB" sz="1800" u="sng" dirty="0" smtClean="0">
                <a:latin typeface="Source Sans Pro" pitchFamily="34" charset="0"/>
                <a:ea typeface="Source Sans Pro" pitchFamily="34" charset="0"/>
              </a:rPr>
              <a:t>  Decrease alcohol</a:t>
            </a:r>
          </a:p>
          <a:p>
            <a:pPr>
              <a:buNone/>
            </a:pPr>
            <a:r>
              <a:rPr lang="en-GB" sz="1800" dirty="0" smtClean="0">
                <a:latin typeface="Source Sans Pro" pitchFamily="34" charset="0"/>
                <a:ea typeface="Source Sans Pro" pitchFamily="34" charset="0"/>
              </a:rPr>
              <a:t>2   Drink no more than 2 drinks per day</a:t>
            </a:r>
          </a:p>
          <a:p>
            <a:pPr>
              <a:buNone/>
            </a:pPr>
            <a:r>
              <a:rPr lang="en-GB" sz="1800" dirty="0" smtClean="0">
                <a:latin typeface="Source Sans Pro" pitchFamily="34" charset="0"/>
                <a:ea typeface="Source Sans Pro" pitchFamily="34" charset="0"/>
              </a:rPr>
              <a:t>5   Have  4 alcohol-free days per week</a:t>
            </a:r>
          </a:p>
          <a:p>
            <a:pPr>
              <a:buNone/>
            </a:pPr>
            <a:r>
              <a:rPr lang="en-GB" sz="1800" u="sng" dirty="0" smtClean="0">
                <a:latin typeface="Source Sans Pro" pitchFamily="34" charset="0"/>
                <a:ea typeface="Source Sans Pro" pitchFamily="34" charset="0"/>
              </a:rPr>
              <a:t>  Improve sleep</a:t>
            </a:r>
          </a:p>
          <a:p>
            <a:pPr>
              <a:buNone/>
            </a:pPr>
            <a:r>
              <a:rPr lang="en-GB" sz="1800" dirty="0" smtClean="0">
                <a:latin typeface="Source Sans Pro" pitchFamily="34" charset="0"/>
                <a:ea typeface="Source Sans Pro" pitchFamily="34" charset="0"/>
              </a:rPr>
              <a:t>2   Turn off mobile phone by 9pm 6 nights per week</a:t>
            </a:r>
          </a:p>
          <a:p>
            <a:pPr>
              <a:buNone/>
            </a:pPr>
            <a:r>
              <a:rPr lang="en-GB" sz="1800" dirty="0" smtClean="0">
                <a:latin typeface="Source Sans Pro" pitchFamily="34" charset="0"/>
                <a:ea typeface="Source Sans Pro" pitchFamily="34" charset="0"/>
              </a:rPr>
              <a:t>5   Switch off light  by 10pm 4 nights per week</a:t>
            </a:r>
          </a:p>
          <a:p>
            <a:pPr>
              <a:buNone/>
            </a:pPr>
            <a:r>
              <a:rPr lang="en-GB" sz="1800" u="sng" dirty="0" smtClean="0">
                <a:latin typeface="Source Sans Pro" pitchFamily="34" charset="0"/>
                <a:ea typeface="Source Sans Pro" pitchFamily="34" charset="0"/>
              </a:rPr>
              <a:t>  Start regular exercise</a:t>
            </a:r>
          </a:p>
          <a:p>
            <a:pPr>
              <a:buNone/>
            </a:pPr>
            <a:r>
              <a:rPr lang="en-GB" sz="1800" dirty="0" smtClean="0">
                <a:latin typeface="Source Sans Pro" pitchFamily="34" charset="0"/>
                <a:ea typeface="Source Sans Pro" pitchFamily="34" charset="0"/>
              </a:rPr>
              <a:t>5   Walk for 30 minutes 4 times per week</a:t>
            </a:r>
          </a:p>
          <a:p>
            <a:pPr>
              <a:buNone/>
            </a:pPr>
            <a:r>
              <a:rPr lang="en-GB" sz="1800" dirty="0" smtClean="0">
                <a:latin typeface="Source Sans Pro" pitchFamily="34" charset="0"/>
                <a:ea typeface="Source Sans Pro" pitchFamily="34" charset="0"/>
              </a:rPr>
              <a:t>1  Do </a:t>
            </a:r>
            <a:r>
              <a:rPr lang="en-GB" sz="1800" dirty="0" err="1" smtClean="0">
                <a:latin typeface="Source Sans Pro" pitchFamily="34" charset="0"/>
                <a:ea typeface="Source Sans Pro" pitchFamily="34" charset="0"/>
              </a:rPr>
              <a:t>Parkrun</a:t>
            </a:r>
            <a:r>
              <a:rPr lang="en-GB" sz="1800" dirty="0" smtClean="0">
                <a:latin typeface="Source Sans Pro" pitchFamily="34" charset="0"/>
                <a:ea typeface="Source Sans Pro" pitchFamily="34" charset="0"/>
              </a:rPr>
              <a:t> 3 times per month</a:t>
            </a:r>
          </a:p>
          <a:p>
            <a:pPr>
              <a:buNone/>
            </a:pPr>
            <a:r>
              <a:rPr lang="en-GB" sz="1800" u="sng" dirty="0" smtClean="0">
                <a:latin typeface="Source Sans Pro" pitchFamily="34" charset="0"/>
                <a:ea typeface="Source Sans Pro" pitchFamily="34" charset="0"/>
              </a:rPr>
              <a:t>  Start a stress-relief activity</a:t>
            </a:r>
          </a:p>
          <a:p>
            <a:pPr>
              <a:buNone/>
            </a:pPr>
            <a:r>
              <a:rPr lang="en-GB" sz="1800" dirty="0" smtClean="0">
                <a:latin typeface="Source Sans Pro" pitchFamily="34" charset="0"/>
                <a:ea typeface="Source Sans Pro" pitchFamily="34" charset="0"/>
              </a:rPr>
              <a:t>5   Use a meditation app e.g. Headspace for 10 minutes, 4 times per week</a:t>
            </a:r>
          </a:p>
          <a:p>
            <a:pPr>
              <a:buNone/>
            </a:pPr>
            <a:r>
              <a:rPr lang="en-GB" sz="1800" dirty="0" smtClean="0">
                <a:latin typeface="Source Sans Pro" pitchFamily="34" charset="0"/>
                <a:ea typeface="Source Sans Pro" pitchFamily="34" charset="0"/>
              </a:rPr>
              <a:t>2  Join a yoga class once per week</a:t>
            </a:r>
          </a:p>
          <a:p>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904" y="1"/>
            <a:ext cx="8523027" cy="545910"/>
          </a:xfrm>
          <a:solidFill>
            <a:schemeClr val="accent5"/>
          </a:solidFill>
        </p:spPr>
        <p:txBody>
          <a:bodyPr>
            <a:normAutofit fontScale="90000"/>
          </a:bodyPr>
          <a:lstStyle/>
          <a:p>
            <a:r>
              <a:rPr lang="en-GB" sz="3600" dirty="0" smtClean="0">
                <a:latin typeface="Source Sans Pro" pitchFamily="34" charset="0"/>
                <a:ea typeface="Source Sans Pro" pitchFamily="34" charset="0"/>
              </a:rPr>
              <a:t>Finalising action steps</a:t>
            </a:r>
            <a:endParaRPr lang="en-US" sz="3600" dirty="0">
              <a:latin typeface="Source Sans Pro" pitchFamily="34" charset="0"/>
              <a:ea typeface="Source Sans Pro" pitchFamily="34" charset="0"/>
            </a:endParaRPr>
          </a:p>
        </p:txBody>
      </p:sp>
      <p:sp>
        <p:nvSpPr>
          <p:cNvPr id="3" name="Content Placeholder 2"/>
          <p:cNvSpPr>
            <a:spLocks noGrp="1"/>
          </p:cNvSpPr>
          <p:nvPr>
            <p:ph idx="1"/>
          </p:nvPr>
        </p:nvSpPr>
        <p:spPr>
          <a:xfrm>
            <a:off x="539086" y="532261"/>
            <a:ext cx="8229600" cy="5513697"/>
          </a:xfrm>
        </p:spPr>
        <p:txBody>
          <a:bodyPr>
            <a:normAutofit fontScale="92500" lnSpcReduction="10000"/>
          </a:bodyPr>
          <a:lstStyle/>
          <a:p>
            <a:pPr>
              <a:buNone/>
            </a:pPr>
            <a:r>
              <a:rPr lang="en-GB" sz="1800" u="sng" dirty="0" smtClean="0">
                <a:latin typeface="Source Sans Pro" pitchFamily="34" charset="0"/>
                <a:ea typeface="Source Sans Pro" pitchFamily="34" charset="0"/>
              </a:rPr>
              <a:t>  Decrease refined carbohydrates</a:t>
            </a:r>
          </a:p>
          <a:p>
            <a:pPr>
              <a:buNone/>
            </a:pPr>
            <a:r>
              <a:rPr lang="en-GB" sz="1800" dirty="0" smtClean="0">
                <a:solidFill>
                  <a:srgbClr val="00B050"/>
                </a:solidFill>
                <a:latin typeface="Source Sans Pro" pitchFamily="34" charset="0"/>
                <a:ea typeface="Source Sans Pro" pitchFamily="34" charset="0"/>
              </a:rPr>
              <a:t>5  Eat oats (rather than cereal/toast) for breakfast  3 times per week</a:t>
            </a:r>
          </a:p>
          <a:p>
            <a:pPr>
              <a:buNone/>
            </a:pPr>
            <a:r>
              <a:rPr lang="en-GB" sz="1800" dirty="0" smtClean="0">
                <a:latin typeface="Source Sans Pro" pitchFamily="34" charset="0"/>
                <a:ea typeface="Source Sans Pro" pitchFamily="34" charset="0"/>
              </a:rPr>
              <a:t>3 Swap lunchtime sandwich for a homemade salad with beans 3 times per week  </a:t>
            </a:r>
          </a:p>
          <a:p>
            <a:pPr>
              <a:buNone/>
            </a:pPr>
            <a:r>
              <a:rPr lang="en-GB" sz="1800" u="sng" dirty="0" smtClean="0">
                <a:latin typeface="Source Sans Pro" pitchFamily="34" charset="0"/>
                <a:ea typeface="Source Sans Pro" pitchFamily="34" charset="0"/>
              </a:rPr>
              <a:t>  Increase veg &amp; fruit</a:t>
            </a:r>
          </a:p>
          <a:p>
            <a:pPr>
              <a:buNone/>
            </a:pPr>
            <a:r>
              <a:rPr lang="en-GB" sz="1800" dirty="0" smtClean="0">
                <a:latin typeface="Source Sans Pro" pitchFamily="34" charset="0"/>
                <a:ea typeface="Source Sans Pro" pitchFamily="34" charset="0"/>
              </a:rPr>
              <a:t>3  Eat 3 portions of veg/salad with dinner 5 times per week</a:t>
            </a:r>
          </a:p>
          <a:p>
            <a:pPr>
              <a:buNone/>
            </a:pPr>
            <a:r>
              <a:rPr lang="en-GB" sz="1800" dirty="0" smtClean="0">
                <a:solidFill>
                  <a:srgbClr val="00B050"/>
                </a:solidFill>
                <a:latin typeface="Source Sans Pro" pitchFamily="34" charset="0"/>
                <a:ea typeface="Source Sans Pro" pitchFamily="34" charset="0"/>
              </a:rPr>
              <a:t>5 Have a piece of fruit for an afternoon snack 5 times per week</a:t>
            </a:r>
          </a:p>
          <a:p>
            <a:pPr>
              <a:buNone/>
            </a:pPr>
            <a:r>
              <a:rPr lang="en-GB" sz="1800" u="sng" dirty="0" smtClean="0">
                <a:latin typeface="Source Sans Pro" pitchFamily="34" charset="0"/>
                <a:ea typeface="Source Sans Pro" pitchFamily="34" charset="0"/>
              </a:rPr>
              <a:t>  Decrease alcohol</a:t>
            </a:r>
          </a:p>
          <a:p>
            <a:pPr>
              <a:buNone/>
            </a:pPr>
            <a:r>
              <a:rPr lang="en-GB" sz="1800" dirty="0" smtClean="0">
                <a:latin typeface="Source Sans Pro" pitchFamily="34" charset="0"/>
                <a:ea typeface="Source Sans Pro" pitchFamily="34" charset="0"/>
              </a:rPr>
              <a:t>2  Drink no more than 2 drinks per day</a:t>
            </a:r>
          </a:p>
          <a:p>
            <a:pPr>
              <a:buNone/>
            </a:pPr>
            <a:r>
              <a:rPr lang="en-GB" sz="1800" dirty="0" smtClean="0">
                <a:solidFill>
                  <a:srgbClr val="00B050"/>
                </a:solidFill>
                <a:latin typeface="Source Sans Pro" pitchFamily="34" charset="0"/>
                <a:ea typeface="Source Sans Pro" pitchFamily="34" charset="0"/>
              </a:rPr>
              <a:t>5  Have  4 alcohol-free days per week</a:t>
            </a:r>
          </a:p>
          <a:p>
            <a:pPr>
              <a:buNone/>
            </a:pPr>
            <a:r>
              <a:rPr lang="en-GB" sz="1800" u="sng" dirty="0" smtClean="0">
                <a:latin typeface="Source Sans Pro" pitchFamily="34" charset="0"/>
                <a:ea typeface="Source Sans Pro" pitchFamily="34" charset="0"/>
              </a:rPr>
              <a:t>  Improve sleep</a:t>
            </a:r>
          </a:p>
          <a:p>
            <a:pPr>
              <a:buNone/>
            </a:pPr>
            <a:r>
              <a:rPr lang="en-GB" sz="1800" dirty="0" smtClean="0">
                <a:latin typeface="Source Sans Pro" pitchFamily="34" charset="0"/>
                <a:ea typeface="Source Sans Pro" pitchFamily="34" charset="0"/>
              </a:rPr>
              <a:t>2  Turn off mobile phone by 9pm 6 nights per week</a:t>
            </a:r>
          </a:p>
          <a:p>
            <a:pPr>
              <a:buNone/>
            </a:pPr>
            <a:r>
              <a:rPr lang="en-GB" sz="1800" dirty="0" smtClean="0">
                <a:solidFill>
                  <a:srgbClr val="00B050"/>
                </a:solidFill>
                <a:latin typeface="Source Sans Pro" pitchFamily="34" charset="0"/>
                <a:ea typeface="Source Sans Pro" pitchFamily="34" charset="0"/>
              </a:rPr>
              <a:t>5  Switch off light  by 10pm 4 nights per week</a:t>
            </a:r>
          </a:p>
          <a:p>
            <a:pPr>
              <a:buNone/>
            </a:pPr>
            <a:r>
              <a:rPr lang="en-GB" sz="1800" u="sng" dirty="0" smtClean="0">
                <a:latin typeface="Source Sans Pro" pitchFamily="34" charset="0"/>
                <a:ea typeface="Source Sans Pro" pitchFamily="34" charset="0"/>
              </a:rPr>
              <a:t>  Start regular exercise</a:t>
            </a:r>
          </a:p>
          <a:p>
            <a:pPr>
              <a:buNone/>
            </a:pPr>
            <a:r>
              <a:rPr lang="en-GB" sz="1800" dirty="0" smtClean="0">
                <a:solidFill>
                  <a:srgbClr val="00B050"/>
                </a:solidFill>
                <a:latin typeface="Source Sans Pro" pitchFamily="34" charset="0"/>
                <a:ea typeface="Source Sans Pro" pitchFamily="34" charset="0"/>
              </a:rPr>
              <a:t>5  Walk for 30 minutes 4 times per week</a:t>
            </a:r>
          </a:p>
          <a:p>
            <a:pPr>
              <a:buNone/>
            </a:pPr>
            <a:r>
              <a:rPr lang="en-GB" sz="1800" dirty="0" smtClean="0">
                <a:latin typeface="Source Sans Pro" pitchFamily="34" charset="0"/>
                <a:ea typeface="Source Sans Pro" pitchFamily="34" charset="0"/>
              </a:rPr>
              <a:t>1 Do </a:t>
            </a:r>
            <a:r>
              <a:rPr lang="en-GB" sz="1800" dirty="0" err="1" smtClean="0">
                <a:latin typeface="Source Sans Pro" pitchFamily="34" charset="0"/>
                <a:ea typeface="Source Sans Pro" pitchFamily="34" charset="0"/>
              </a:rPr>
              <a:t>Parkrun</a:t>
            </a:r>
            <a:r>
              <a:rPr lang="en-GB" sz="1800" dirty="0" smtClean="0">
                <a:latin typeface="Source Sans Pro" pitchFamily="34" charset="0"/>
                <a:ea typeface="Source Sans Pro" pitchFamily="34" charset="0"/>
              </a:rPr>
              <a:t> 3 times per month</a:t>
            </a:r>
          </a:p>
          <a:p>
            <a:pPr>
              <a:buNone/>
            </a:pPr>
            <a:r>
              <a:rPr lang="en-GB" sz="1800" u="sng" dirty="0" smtClean="0">
                <a:latin typeface="Source Sans Pro" pitchFamily="34" charset="0"/>
                <a:ea typeface="Source Sans Pro" pitchFamily="34" charset="0"/>
              </a:rPr>
              <a:t>  Start a stress-relief activity</a:t>
            </a:r>
          </a:p>
          <a:p>
            <a:pPr>
              <a:buNone/>
            </a:pPr>
            <a:r>
              <a:rPr lang="en-GB" sz="1800" dirty="0" smtClean="0">
                <a:solidFill>
                  <a:srgbClr val="00B050"/>
                </a:solidFill>
                <a:latin typeface="Source Sans Pro" pitchFamily="34" charset="0"/>
                <a:ea typeface="Source Sans Pro" pitchFamily="34" charset="0"/>
              </a:rPr>
              <a:t>5  Use a meditation app e.g. Headspace for 10 minutes, 4 times per week</a:t>
            </a:r>
          </a:p>
          <a:p>
            <a:pPr>
              <a:buNone/>
            </a:pPr>
            <a:r>
              <a:rPr lang="en-GB" sz="1800" dirty="0" smtClean="0">
                <a:latin typeface="Source Sans Pro" pitchFamily="34" charset="0"/>
                <a:ea typeface="Source Sans Pro" pitchFamily="34" charset="0"/>
              </a:rPr>
              <a:t>2 Join a yoga class once per week</a:t>
            </a:r>
          </a:p>
          <a:p>
            <a:endParaRPr lang="en-US" dirty="0"/>
          </a:p>
        </p:txBody>
      </p:sp>
      <p:sp>
        <p:nvSpPr>
          <p:cNvPr id="4" name="TextBox 3"/>
          <p:cNvSpPr txBox="1"/>
          <p:nvPr/>
        </p:nvSpPr>
        <p:spPr>
          <a:xfrm>
            <a:off x="423080" y="6167946"/>
            <a:ext cx="8502555" cy="461665"/>
          </a:xfrm>
          <a:prstGeom prst="rect">
            <a:avLst/>
          </a:prstGeom>
          <a:solidFill>
            <a:schemeClr val="accent5">
              <a:lumMod val="60000"/>
              <a:lumOff val="40000"/>
            </a:schemeClr>
          </a:solidFill>
        </p:spPr>
        <p:txBody>
          <a:bodyPr wrap="square" rtlCol="0">
            <a:spAutoFit/>
          </a:bodyPr>
          <a:lstStyle/>
          <a:p>
            <a:r>
              <a:rPr lang="en-GB" sz="2400" dirty="0" smtClean="0">
                <a:latin typeface="Source Sans Pro" pitchFamily="34" charset="0"/>
                <a:ea typeface="Source Sans Pro" pitchFamily="34" charset="0"/>
              </a:rPr>
              <a:t>Start small. 3-5 nutrition and non-nutrition action steps. </a:t>
            </a:r>
            <a:endParaRPr lang="en-US" sz="2400" dirty="0">
              <a:latin typeface="Source Sans Pro" pitchFamily="34" charset="0"/>
              <a:ea typeface="Source Sans Pro"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a:lstStyle/>
          <a:p>
            <a:r>
              <a:rPr lang="en-GB" dirty="0" smtClean="0"/>
              <a:t>Contents</a:t>
            </a:r>
            <a:endParaRPr lang="en-US" dirty="0"/>
          </a:p>
        </p:txBody>
      </p:sp>
      <p:sp>
        <p:nvSpPr>
          <p:cNvPr id="3" name="Content Placeholder 2"/>
          <p:cNvSpPr>
            <a:spLocks noGrp="1"/>
          </p:cNvSpPr>
          <p:nvPr>
            <p:ph idx="1"/>
          </p:nvPr>
        </p:nvSpPr>
        <p:spPr/>
        <p:txBody>
          <a:bodyPr>
            <a:normAutofit fontScale="70000" lnSpcReduction="20000"/>
          </a:bodyPr>
          <a:lstStyle/>
          <a:p>
            <a:pPr>
              <a:defRPr/>
            </a:pPr>
            <a:r>
              <a:rPr lang="en-GB" dirty="0" smtClean="0">
                <a:latin typeface="Source Sans Pro" pitchFamily="34" charset="0"/>
                <a:ea typeface="Source Sans Pro" pitchFamily="34" charset="0"/>
                <a:cs typeface="Arial" pitchFamily="34" charset="0"/>
              </a:rPr>
              <a:t>Why </a:t>
            </a:r>
            <a:r>
              <a:rPr lang="en-GB" dirty="0">
                <a:latin typeface="Source Sans Pro" pitchFamily="34" charset="0"/>
                <a:ea typeface="Source Sans Pro" pitchFamily="34" charset="0"/>
                <a:cs typeface="Arial" pitchFamily="34" charset="0"/>
              </a:rPr>
              <a:t>assist clients with goal </a:t>
            </a:r>
            <a:r>
              <a:rPr lang="en-GB" dirty="0" smtClean="0">
                <a:latin typeface="Source Sans Pro" pitchFamily="34" charset="0"/>
                <a:ea typeface="Source Sans Pro" pitchFamily="34" charset="0"/>
                <a:cs typeface="Arial" pitchFamily="34" charset="0"/>
              </a:rPr>
              <a:t>setting?</a:t>
            </a:r>
            <a:endParaRPr lang="en-GB" dirty="0">
              <a:latin typeface="Source Sans Pro" pitchFamily="34" charset="0"/>
              <a:ea typeface="Source Sans Pro" pitchFamily="34" charset="0"/>
              <a:cs typeface="Arial" pitchFamily="34" charset="0"/>
            </a:endParaRPr>
          </a:p>
          <a:p>
            <a:pPr>
              <a:defRPr/>
            </a:pPr>
            <a:r>
              <a:rPr lang="en-GB" dirty="0">
                <a:latin typeface="Source Sans Pro" pitchFamily="34" charset="0"/>
                <a:ea typeface="Source Sans Pro" pitchFamily="34" charset="0"/>
                <a:cs typeface="Arial" pitchFamily="34" charset="0"/>
              </a:rPr>
              <a:t>Why is change difficult?</a:t>
            </a:r>
          </a:p>
          <a:p>
            <a:pPr>
              <a:defRPr/>
            </a:pPr>
            <a:r>
              <a:rPr lang="en-GB" dirty="0">
                <a:latin typeface="Source Sans Pro" pitchFamily="34" charset="0"/>
                <a:ea typeface="Source Sans Pro" pitchFamily="34" charset="0"/>
                <a:cs typeface="Arial" pitchFamily="34" charset="0"/>
              </a:rPr>
              <a:t>Stages of change</a:t>
            </a:r>
          </a:p>
          <a:p>
            <a:pPr>
              <a:defRPr/>
            </a:pPr>
            <a:r>
              <a:rPr lang="en-GB" dirty="0">
                <a:latin typeface="Source Sans Pro" pitchFamily="34" charset="0"/>
                <a:ea typeface="Source Sans Pro" pitchFamily="34" charset="0"/>
                <a:cs typeface="Arial" pitchFamily="34" charset="0"/>
              </a:rPr>
              <a:t>Setting goals</a:t>
            </a:r>
          </a:p>
          <a:p>
            <a:pPr>
              <a:defRPr/>
            </a:pPr>
            <a:r>
              <a:rPr lang="en-GB" dirty="0">
                <a:latin typeface="Source Sans Pro" pitchFamily="34" charset="0"/>
                <a:ea typeface="Source Sans Pro" pitchFamily="34" charset="0"/>
                <a:cs typeface="Arial" pitchFamily="34" charset="0"/>
              </a:rPr>
              <a:t>Choosing focus areas</a:t>
            </a:r>
          </a:p>
          <a:p>
            <a:pPr>
              <a:defRPr/>
            </a:pPr>
            <a:r>
              <a:rPr lang="en-GB" dirty="0">
                <a:latin typeface="Source Sans Pro" pitchFamily="34" charset="0"/>
                <a:ea typeface="Source Sans Pro" pitchFamily="34" charset="0"/>
                <a:cs typeface="Arial" pitchFamily="34" charset="0"/>
              </a:rPr>
              <a:t>SMART action steps</a:t>
            </a:r>
          </a:p>
          <a:p>
            <a:pPr>
              <a:defRPr/>
            </a:pPr>
            <a:r>
              <a:rPr lang="en-GB" dirty="0">
                <a:latin typeface="Source Sans Pro" pitchFamily="34" charset="0"/>
                <a:ea typeface="Source Sans Pro" pitchFamily="34" charset="0"/>
                <a:cs typeface="Arial" pitchFamily="34" charset="0"/>
              </a:rPr>
              <a:t>Readiness for change</a:t>
            </a:r>
          </a:p>
          <a:p>
            <a:pPr>
              <a:defRPr/>
            </a:pPr>
            <a:r>
              <a:rPr lang="en-GB" dirty="0">
                <a:latin typeface="Source Sans Pro" pitchFamily="34" charset="0"/>
                <a:ea typeface="Source Sans Pro" pitchFamily="34" charset="0"/>
                <a:cs typeface="Arial" pitchFamily="34" charset="0"/>
              </a:rPr>
              <a:t>Barriers and </a:t>
            </a:r>
            <a:r>
              <a:rPr lang="en-GB" dirty="0" smtClean="0">
                <a:latin typeface="Source Sans Pro" pitchFamily="34" charset="0"/>
                <a:ea typeface="Source Sans Pro" pitchFamily="34" charset="0"/>
                <a:cs typeface="Arial" pitchFamily="34" charset="0"/>
              </a:rPr>
              <a:t>Motivators</a:t>
            </a:r>
            <a:endParaRPr lang="en-GB" dirty="0">
              <a:latin typeface="Source Sans Pro" pitchFamily="34" charset="0"/>
              <a:ea typeface="Source Sans Pro" pitchFamily="34" charset="0"/>
              <a:cs typeface="Arial" pitchFamily="34" charset="0"/>
            </a:endParaRPr>
          </a:p>
          <a:p>
            <a:pPr>
              <a:defRPr/>
            </a:pPr>
            <a:r>
              <a:rPr lang="en-GB" dirty="0">
                <a:latin typeface="Source Sans Pro" pitchFamily="34" charset="0"/>
                <a:ea typeface="Source Sans Pro" pitchFamily="34" charset="0"/>
                <a:cs typeface="Arial" pitchFamily="34" charset="0"/>
              </a:rPr>
              <a:t>Finalising action steps</a:t>
            </a:r>
          </a:p>
          <a:p>
            <a:pPr>
              <a:defRPr/>
            </a:pPr>
            <a:r>
              <a:rPr lang="en-GB" dirty="0" smtClean="0">
                <a:latin typeface="Source Sans Pro" pitchFamily="34" charset="0"/>
                <a:ea typeface="Source Sans Pro" pitchFamily="34" charset="0"/>
                <a:cs typeface="Arial" pitchFamily="34" charset="0"/>
              </a:rPr>
              <a:t>Tools</a:t>
            </a:r>
            <a:endParaRPr lang="en-GB" dirty="0">
              <a:latin typeface="Source Sans Pro" pitchFamily="34" charset="0"/>
              <a:ea typeface="Source Sans Pro" pitchFamily="34" charset="0"/>
              <a:cs typeface="Arial" pitchFamily="34" charset="0"/>
            </a:endParaRPr>
          </a:p>
          <a:p>
            <a:pPr>
              <a:defRPr/>
            </a:pPr>
            <a:r>
              <a:rPr lang="en-GB" dirty="0">
                <a:latin typeface="Source Sans Pro" pitchFamily="34" charset="0"/>
                <a:ea typeface="Source Sans Pro" pitchFamily="34" charset="0"/>
                <a:cs typeface="Arial" pitchFamily="34" charset="0"/>
              </a:rPr>
              <a:t>Follow </a:t>
            </a:r>
            <a:r>
              <a:rPr lang="en-GB" dirty="0" smtClean="0">
                <a:latin typeface="Source Sans Pro" pitchFamily="34" charset="0"/>
                <a:ea typeface="Source Sans Pro" pitchFamily="34" charset="0"/>
                <a:cs typeface="Arial" pitchFamily="34" charset="0"/>
              </a:rPr>
              <a:t>up</a:t>
            </a:r>
            <a:endParaRPr lang="en-GB" dirty="0">
              <a:latin typeface="Source Sans Pro" pitchFamily="34" charset="0"/>
              <a:ea typeface="Source Sans Pro" pitchFamily="34" charset="0"/>
              <a:cs typeface="Arial" pitchFamily="34" charset="0"/>
            </a:endParaRPr>
          </a:p>
          <a:p>
            <a:pPr>
              <a:defRPr/>
            </a:pPr>
            <a:r>
              <a:rPr lang="en-GB" dirty="0" smtClean="0">
                <a:latin typeface="Source Sans Pro" pitchFamily="34" charset="0"/>
                <a:ea typeface="Source Sans Pro" pitchFamily="34" charset="0"/>
                <a:cs typeface="Arial" pitchFamily="34" charset="0"/>
              </a:rPr>
              <a:t>Summary</a:t>
            </a:r>
            <a:endParaRPr lang="en-GB" dirty="0">
              <a:latin typeface="Source Sans Pro" pitchFamily="34" charset="0"/>
              <a:ea typeface="Source Sans Pro" pitchFamily="34" charset="0"/>
              <a:cs typeface="Arial" pitchFamily="34" charset="0"/>
            </a:endParaRPr>
          </a:p>
          <a:p>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439" y="0"/>
            <a:ext cx="8229600" cy="1143000"/>
          </a:xfrm>
        </p:spPr>
        <p:txBody>
          <a:bodyPr/>
          <a:lstStyle/>
          <a:p>
            <a:r>
              <a:rPr lang="en-GB" dirty="0" smtClean="0"/>
              <a:t>Exploring </a:t>
            </a:r>
            <a:r>
              <a:rPr lang="en-GB" dirty="0" smtClean="0">
                <a:latin typeface="Source Sans Pro" pitchFamily="34" charset="0"/>
                <a:ea typeface="Source Sans Pro" pitchFamily="34" charset="0"/>
              </a:rPr>
              <a:t>barriers</a:t>
            </a:r>
            <a:r>
              <a:rPr lang="en-GB" dirty="0" smtClean="0"/>
              <a:t> and motivators</a:t>
            </a:r>
            <a:endParaRPr lang="en-US" dirty="0"/>
          </a:p>
        </p:txBody>
      </p:sp>
      <p:graphicFrame>
        <p:nvGraphicFramePr>
          <p:cNvPr id="4" name="Content Placeholder 3"/>
          <p:cNvGraphicFramePr>
            <a:graphicFrameLocks noGrp="1"/>
          </p:cNvGraphicFramePr>
          <p:nvPr>
            <p:ph idx="1"/>
          </p:nvPr>
        </p:nvGraphicFramePr>
        <p:xfrm>
          <a:off x="-1" y="1119116"/>
          <a:ext cx="4995082" cy="46811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1501254" y="3425588"/>
            <a:ext cx="2021707" cy="584775"/>
          </a:xfrm>
          <a:prstGeom prst="rect">
            <a:avLst/>
          </a:prstGeom>
          <a:noFill/>
        </p:spPr>
        <p:txBody>
          <a:bodyPr wrap="none" rtlCol="0">
            <a:spAutoFit/>
          </a:bodyPr>
          <a:lstStyle/>
          <a:p>
            <a:r>
              <a:rPr lang="en-GB" sz="3200" dirty="0" smtClean="0">
                <a:latin typeface="Source Sans Pro" pitchFamily="34" charset="0"/>
                <a:ea typeface="Source Sans Pro" pitchFamily="34" charset="0"/>
              </a:rPr>
              <a:t>Motivators</a:t>
            </a:r>
            <a:endParaRPr lang="en-US" sz="3200" dirty="0">
              <a:latin typeface="Source Sans Pro" pitchFamily="34" charset="0"/>
              <a:ea typeface="Source Sans Pro" pitchFamily="34" charset="0"/>
            </a:endParaRPr>
          </a:p>
        </p:txBody>
      </p:sp>
      <p:graphicFrame>
        <p:nvGraphicFramePr>
          <p:cNvPr id="6" name="Diagram 5"/>
          <p:cNvGraphicFramePr/>
          <p:nvPr/>
        </p:nvGraphicFramePr>
        <p:xfrm>
          <a:off x="4367284" y="2756848"/>
          <a:ext cx="4776716" cy="410115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TextBox 6"/>
          <p:cNvSpPr txBox="1"/>
          <p:nvPr/>
        </p:nvSpPr>
        <p:spPr>
          <a:xfrm>
            <a:off x="5991367" y="4544705"/>
            <a:ext cx="1537600" cy="584775"/>
          </a:xfrm>
          <a:prstGeom prst="rect">
            <a:avLst/>
          </a:prstGeom>
          <a:noFill/>
        </p:spPr>
        <p:txBody>
          <a:bodyPr wrap="none" rtlCol="0">
            <a:spAutoFit/>
          </a:bodyPr>
          <a:lstStyle/>
          <a:p>
            <a:r>
              <a:rPr lang="en-GB" sz="3200" dirty="0" smtClean="0">
                <a:latin typeface="Source Sans Pro" pitchFamily="34" charset="0"/>
                <a:ea typeface="Source Sans Pro" pitchFamily="34" charset="0"/>
              </a:rPr>
              <a:t>Barriers</a:t>
            </a:r>
            <a:endParaRPr lang="en-US" sz="3200" dirty="0">
              <a:latin typeface="Source Sans Pro" pitchFamily="34" charset="0"/>
              <a:ea typeface="Source Sans Pro"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wards.png"/>
          <p:cNvPicPr>
            <a:picLocks noChangeAspect="1"/>
          </p:cNvPicPr>
          <p:nvPr/>
        </p:nvPicPr>
        <p:blipFill>
          <a:blip r:embed="rId3" cstate="print"/>
          <a:stretch>
            <a:fillRect/>
          </a:stretch>
        </p:blipFill>
        <p:spPr>
          <a:xfrm>
            <a:off x="0" y="49695"/>
            <a:ext cx="9144000" cy="6758609"/>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5456"/>
            <a:ext cx="9143999" cy="612466"/>
          </a:xfrm>
          <a:solidFill>
            <a:schemeClr val="accent1">
              <a:lumMod val="60000"/>
              <a:lumOff val="40000"/>
            </a:schemeClr>
          </a:solidFill>
        </p:spPr>
        <p:txBody>
          <a:bodyPr>
            <a:normAutofit fontScale="90000"/>
          </a:bodyPr>
          <a:lstStyle/>
          <a:p>
            <a:r>
              <a:rPr lang="en-GB" dirty="0" smtClean="0">
                <a:latin typeface="Source Sans Pro" pitchFamily="34" charset="0"/>
                <a:ea typeface="Source Sans Pro" pitchFamily="34" charset="0"/>
              </a:rPr>
              <a:t>Tracking sheet</a:t>
            </a:r>
            <a:endParaRPr lang="en-US" dirty="0">
              <a:latin typeface="Source Sans Pro" pitchFamily="34" charset="0"/>
              <a:ea typeface="Source Sans Pro" pitchFamily="34" charset="0"/>
            </a:endParaRPr>
          </a:p>
        </p:txBody>
      </p:sp>
      <p:graphicFrame>
        <p:nvGraphicFramePr>
          <p:cNvPr id="6" name="Content Placeholder 5"/>
          <p:cNvGraphicFramePr>
            <a:graphicFrameLocks noGrp="1"/>
          </p:cNvGraphicFramePr>
          <p:nvPr>
            <p:ph idx="1"/>
          </p:nvPr>
        </p:nvGraphicFramePr>
        <p:xfrm>
          <a:off x="0" y="1600194"/>
          <a:ext cx="9144000" cy="4045539"/>
        </p:xfrm>
        <a:graphic>
          <a:graphicData uri="http://schemas.openxmlformats.org/drawingml/2006/table">
            <a:tbl>
              <a:tblPr firstRow="1" bandCol="1">
                <a:tableStyleId>{5C22544A-7EE6-4342-B048-85BDC9FD1C3A}</a:tableStyleId>
              </a:tblPr>
              <a:tblGrid>
                <a:gridCol w="2156346"/>
                <a:gridCol w="996287"/>
                <a:gridCol w="1119116"/>
                <a:gridCol w="1009935"/>
                <a:gridCol w="1037229"/>
                <a:gridCol w="982639"/>
                <a:gridCol w="941696"/>
                <a:gridCol w="900752"/>
              </a:tblGrid>
              <a:tr h="495073">
                <a:tc>
                  <a:txBody>
                    <a:bodyPr/>
                    <a:lstStyle/>
                    <a:p>
                      <a:endParaRPr lang="en-US" dirty="0"/>
                    </a:p>
                  </a:txBody>
                  <a:tcPr/>
                </a:tc>
                <a:tc>
                  <a:txBody>
                    <a:bodyPr/>
                    <a:lstStyle/>
                    <a:p>
                      <a:r>
                        <a:rPr lang="en-GB" dirty="0" smtClean="0"/>
                        <a:t>Mon</a:t>
                      </a:r>
                      <a:endParaRPr lang="en-US" dirty="0"/>
                    </a:p>
                  </a:txBody>
                  <a:tcPr/>
                </a:tc>
                <a:tc>
                  <a:txBody>
                    <a:bodyPr/>
                    <a:lstStyle/>
                    <a:p>
                      <a:r>
                        <a:rPr lang="en-GB" dirty="0" smtClean="0"/>
                        <a:t>Tues</a:t>
                      </a:r>
                      <a:endParaRPr lang="en-US" dirty="0"/>
                    </a:p>
                  </a:txBody>
                  <a:tcPr/>
                </a:tc>
                <a:tc>
                  <a:txBody>
                    <a:bodyPr/>
                    <a:lstStyle/>
                    <a:p>
                      <a:r>
                        <a:rPr lang="en-GB" dirty="0" smtClean="0"/>
                        <a:t>Wed</a:t>
                      </a:r>
                      <a:endParaRPr lang="en-US" dirty="0"/>
                    </a:p>
                  </a:txBody>
                  <a:tcPr/>
                </a:tc>
                <a:tc>
                  <a:txBody>
                    <a:bodyPr/>
                    <a:lstStyle/>
                    <a:p>
                      <a:r>
                        <a:rPr lang="en-GB" dirty="0" smtClean="0"/>
                        <a:t>Thurs</a:t>
                      </a:r>
                      <a:endParaRPr lang="en-US" dirty="0"/>
                    </a:p>
                  </a:txBody>
                  <a:tcPr/>
                </a:tc>
                <a:tc>
                  <a:txBody>
                    <a:bodyPr/>
                    <a:lstStyle/>
                    <a:p>
                      <a:r>
                        <a:rPr lang="en-GB" dirty="0" smtClean="0"/>
                        <a:t>Fri</a:t>
                      </a:r>
                      <a:endParaRPr lang="en-US" dirty="0"/>
                    </a:p>
                  </a:txBody>
                  <a:tcPr/>
                </a:tc>
                <a:tc>
                  <a:txBody>
                    <a:bodyPr/>
                    <a:lstStyle/>
                    <a:p>
                      <a:r>
                        <a:rPr lang="en-GB" dirty="0" smtClean="0"/>
                        <a:t>Sat</a:t>
                      </a:r>
                      <a:endParaRPr lang="en-US" dirty="0"/>
                    </a:p>
                  </a:txBody>
                  <a:tcPr/>
                </a:tc>
                <a:tc>
                  <a:txBody>
                    <a:bodyPr/>
                    <a:lstStyle/>
                    <a:p>
                      <a:r>
                        <a:rPr lang="en-GB" dirty="0" smtClean="0"/>
                        <a:t>Sun</a:t>
                      </a:r>
                      <a:endParaRPr lang="en-US" dirty="0"/>
                    </a:p>
                  </a:txBody>
                  <a:tcPr/>
                </a:tc>
              </a:tr>
              <a:tr h="495073">
                <a:tc>
                  <a:txBody>
                    <a:bodyPr/>
                    <a:lstStyle/>
                    <a:p>
                      <a:r>
                        <a:rPr lang="en-GB" dirty="0" smtClean="0"/>
                        <a:t>Light out by 10pm, 4 nights/wk</a:t>
                      </a:r>
                      <a:endParaRPr lang="en-US" dirty="0"/>
                    </a:p>
                  </a:txBody>
                  <a:tcPr>
                    <a:solidFill>
                      <a:schemeClr val="accent2">
                        <a:lumMod val="20000"/>
                        <a:lumOff val="80000"/>
                      </a:schemeClr>
                    </a:solidFill>
                  </a:tcPr>
                </a:tc>
                <a:tc>
                  <a:txBody>
                    <a:bodyPr/>
                    <a:lstStyle/>
                    <a:p>
                      <a:r>
                        <a:rPr lang="en-GB" dirty="0" smtClean="0"/>
                        <a:t>x</a:t>
                      </a:r>
                      <a:endParaRPr lang="en-US" dirty="0"/>
                    </a:p>
                  </a:txBody>
                  <a:tcPr>
                    <a:solidFill>
                      <a:schemeClr val="accent2">
                        <a:lumMod val="20000"/>
                        <a:lumOff val="80000"/>
                      </a:schemeClr>
                    </a:solidFill>
                  </a:tcPr>
                </a:tc>
                <a:tc>
                  <a:txBody>
                    <a:bodyPr/>
                    <a:lstStyle/>
                    <a:p>
                      <a:r>
                        <a:rPr lang="en-GB" dirty="0" smtClean="0"/>
                        <a:t>x</a:t>
                      </a:r>
                      <a:endParaRPr lang="en-US" dirty="0"/>
                    </a:p>
                  </a:txBody>
                  <a:tcPr>
                    <a:solidFill>
                      <a:schemeClr val="accent2">
                        <a:lumMod val="20000"/>
                        <a:lumOff val="80000"/>
                      </a:schemeClr>
                    </a:solidFill>
                  </a:tcPr>
                </a:tc>
                <a:tc>
                  <a:txBody>
                    <a:bodyPr/>
                    <a:lstStyle/>
                    <a:p>
                      <a:endParaRPr lang="en-US" dirty="0"/>
                    </a:p>
                  </a:txBody>
                  <a:tcPr>
                    <a:solidFill>
                      <a:schemeClr val="accent2">
                        <a:lumMod val="20000"/>
                        <a:lumOff val="80000"/>
                      </a:schemeClr>
                    </a:solidFill>
                  </a:tcPr>
                </a:tc>
                <a:tc>
                  <a:txBody>
                    <a:bodyPr/>
                    <a:lstStyle/>
                    <a:p>
                      <a:r>
                        <a:rPr lang="en-GB" dirty="0" smtClean="0"/>
                        <a:t>x</a:t>
                      </a:r>
                      <a:endParaRPr lang="en-US" dirty="0"/>
                    </a:p>
                  </a:txBody>
                  <a:tcPr>
                    <a:solidFill>
                      <a:schemeClr val="accent2">
                        <a:lumMod val="20000"/>
                        <a:lumOff val="80000"/>
                      </a:schemeClr>
                    </a:solidFill>
                  </a:tcPr>
                </a:tc>
                <a:tc>
                  <a:txBody>
                    <a:bodyPr/>
                    <a:lstStyle/>
                    <a:p>
                      <a:endParaRPr lang="en-US" dirty="0"/>
                    </a:p>
                  </a:txBody>
                  <a:tcPr>
                    <a:solidFill>
                      <a:schemeClr val="accent2">
                        <a:lumMod val="20000"/>
                        <a:lumOff val="80000"/>
                      </a:schemeClr>
                    </a:solidFill>
                  </a:tcPr>
                </a:tc>
                <a:tc>
                  <a:txBody>
                    <a:bodyPr/>
                    <a:lstStyle/>
                    <a:p>
                      <a:endParaRPr lang="en-US" dirty="0"/>
                    </a:p>
                  </a:txBody>
                  <a:tcPr>
                    <a:solidFill>
                      <a:schemeClr val="accent2">
                        <a:lumMod val="20000"/>
                        <a:lumOff val="80000"/>
                      </a:schemeClr>
                    </a:solidFill>
                  </a:tcPr>
                </a:tc>
                <a:tc>
                  <a:txBody>
                    <a:bodyPr/>
                    <a:lstStyle/>
                    <a:p>
                      <a:r>
                        <a:rPr lang="en-GB" dirty="0" smtClean="0"/>
                        <a:t>x</a:t>
                      </a:r>
                      <a:endParaRPr lang="en-US" dirty="0"/>
                    </a:p>
                  </a:txBody>
                  <a:tcPr>
                    <a:solidFill>
                      <a:schemeClr val="accent2">
                        <a:lumMod val="20000"/>
                        <a:lumOff val="80000"/>
                      </a:schemeClr>
                    </a:solidFill>
                  </a:tcPr>
                </a:tc>
              </a:tr>
              <a:tr h="495073">
                <a:tc>
                  <a:txBody>
                    <a:bodyPr/>
                    <a:lstStyle/>
                    <a:p>
                      <a:r>
                        <a:rPr lang="en-GB" dirty="0" smtClean="0"/>
                        <a:t>Achieved</a:t>
                      </a:r>
                      <a:endParaRPr lang="en-US" dirty="0"/>
                    </a:p>
                  </a:txBody>
                  <a:tcPr>
                    <a:solidFill>
                      <a:schemeClr val="accent2">
                        <a:lumMod val="40000"/>
                        <a:lumOff val="60000"/>
                      </a:schemeClr>
                    </a:solidFill>
                  </a:tcPr>
                </a:tc>
                <a:tc>
                  <a:txBody>
                    <a:bodyPr/>
                    <a:lstStyle/>
                    <a:p>
                      <a:endParaRPr lang="en-US" dirty="0"/>
                    </a:p>
                  </a:txBody>
                  <a:tcPr>
                    <a:solidFill>
                      <a:schemeClr val="accent2">
                        <a:lumMod val="40000"/>
                        <a:lumOff val="60000"/>
                      </a:schemeClr>
                    </a:solidFill>
                  </a:tcPr>
                </a:tc>
                <a:tc>
                  <a:txBody>
                    <a:bodyPr/>
                    <a:lstStyle/>
                    <a:p>
                      <a:endParaRPr lang="en-US" dirty="0"/>
                    </a:p>
                  </a:txBody>
                  <a:tcPr>
                    <a:solidFill>
                      <a:schemeClr val="accent2">
                        <a:lumMod val="40000"/>
                        <a:lumOff val="60000"/>
                      </a:schemeClr>
                    </a:solidFill>
                  </a:tcPr>
                </a:tc>
                <a:tc>
                  <a:txBody>
                    <a:bodyPr/>
                    <a:lstStyle/>
                    <a:p>
                      <a:endParaRPr lang="en-US" dirty="0"/>
                    </a:p>
                  </a:txBody>
                  <a:tcPr>
                    <a:solidFill>
                      <a:schemeClr val="accent2">
                        <a:lumMod val="40000"/>
                        <a:lumOff val="60000"/>
                      </a:schemeClr>
                    </a:solidFill>
                  </a:tcPr>
                </a:tc>
                <a:tc>
                  <a:txBody>
                    <a:bodyPr/>
                    <a:lstStyle/>
                    <a:p>
                      <a:endParaRPr lang="en-US" dirty="0"/>
                    </a:p>
                  </a:txBody>
                  <a:tcPr>
                    <a:solidFill>
                      <a:schemeClr val="accent2">
                        <a:lumMod val="40000"/>
                        <a:lumOff val="60000"/>
                      </a:schemeClr>
                    </a:solidFill>
                  </a:tcPr>
                </a:tc>
                <a:tc>
                  <a:txBody>
                    <a:bodyPr/>
                    <a:lstStyle/>
                    <a:p>
                      <a:endParaRPr lang="en-US" dirty="0"/>
                    </a:p>
                  </a:txBody>
                  <a:tcPr>
                    <a:solidFill>
                      <a:schemeClr val="accent2">
                        <a:lumMod val="40000"/>
                        <a:lumOff val="60000"/>
                      </a:schemeClr>
                    </a:solidFill>
                  </a:tcPr>
                </a:tc>
                <a:tc>
                  <a:txBody>
                    <a:bodyPr/>
                    <a:lstStyle/>
                    <a:p>
                      <a:endParaRPr lang="en-US" dirty="0"/>
                    </a:p>
                  </a:txBody>
                  <a:tcPr>
                    <a:solidFill>
                      <a:schemeClr val="accent2">
                        <a:lumMod val="40000"/>
                        <a:lumOff val="60000"/>
                      </a:schemeClr>
                    </a:solidFill>
                  </a:tcPr>
                </a:tc>
                <a:tc>
                  <a:txBody>
                    <a:bodyPr/>
                    <a:lstStyle/>
                    <a:p>
                      <a:endParaRPr lang="en-US" dirty="0"/>
                    </a:p>
                  </a:txBody>
                  <a:tcPr>
                    <a:solidFill>
                      <a:schemeClr val="accent2">
                        <a:lumMod val="40000"/>
                        <a:lumOff val="60000"/>
                      </a:schemeClr>
                    </a:solidFill>
                  </a:tcPr>
                </a:tc>
              </a:tr>
              <a:tr h="495073">
                <a:tc>
                  <a:txBody>
                    <a:bodyPr/>
                    <a:lstStyle/>
                    <a:p>
                      <a:r>
                        <a:rPr lang="en-GB" dirty="0" smtClean="0"/>
                        <a:t>Walk 30 </a:t>
                      </a:r>
                      <a:r>
                        <a:rPr lang="en-GB" dirty="0" err="1" smtClean="0"/>
                        <a:t>mins</a:t>
                      </a:r>
                      <a:r>
                        <a:rPr lang="en-GB" dirty="0" smtClean="0"/>
                        <a:t>, 4x/wk</a:t>
                      </a:r>
                      <a:endParaRPr lang="en-US" dirty="0"/>
                    </a:p>
                  </a:txBody>
                  <a:tcPr>
                    <a:solidFill>
                      <a:schemeClr val="accent6">
                        <a:lumMod val="20000"/>
                        <a:lumOff val="80000"/>
                      </a:schemeClr>
                    </a:solidFill>
                  </a:tcPr>
                </a:tc>
                <a:tc>
                  <a:txBody>
                    <a:bodyPr/>
                    <a:lstStyle/>
                    <a:p>
                      <a:r>
                        <a:rPr lang="en-GB" dirty="0" smtClean="0"/>
                        <a:t>x</a:t>
                      </a:r>
                      <a:endParaRPr lang="en-US" dirty="0"/>
                    </a:p>
                  </a:txBody>
                  <a:tcPr>
                    <a:solidFill>
                      <a:schemeClr val="accent6">
                        <a:lumMod val="20000"/>
                        <a:lumOff val="80000"/>
                      </a:schemeClr>
                    </a:solidFill>
                  </a:tcPr>
                </a:tc>
                <a:tc>
                  <a:txBody>
                    <a:bodyPr/>
                    <a:lstStyle/>
                    <a:p>
                      <a:endParaRPr lang="en-US" dirty="0"/>
                    </a:p>
                  </a:txBody>
                  <a:tcPr>
                    <a:solidFill>
                      <a:schemeClr val="accent6">
                        <a:lumMod val="20000"/>
                        <a:lumOff val="80000"/>
                      </a:schemeClr>
                    </a:solidFill>
                  </a:tcPr>
                </a:tc>
                <a:tc>
                  <a:txBody>
                    <a:bodyPr/>
                    <a:lstStyle/>
                    <a:p>
                      <a:r>
                        <a:rPr lang="en-GB" dirty="0" smtClean="0"/>
                        <a:t>x</a:t>
                      </a:r>
                      <a:endParaRPr lang="en-US" dirty="0"/>
                    </a:p>
                  </a:txBody>
                  <a:tcPr>
                    <a:solidFill>
                      <a:schemeClr val="accent6">
                        <a:lumMod val="20000"/>
                        <a:lumOff val="80000"/>
                      </a:schemeClr>
                    </a:solidFill>
                  </a:tcPr>
                </a:tc>
                <a:tc>
                  <a:txBody>
                    <a:bodyPr/>
                    <a:lstStyle/>
                    <a:p>
                      <a:endParaRPr lang="en-US" dirty="0"/>
                    </a:p>
                  </a:txBody>
                  <a:tcPr>
                    <a:solidFill>
                      <a:schemeClr val="accent6">
                        <a:lumMod val="20000"/>
                        <a:lumOff val="80000"/>
                      </a:schemeClr>
                    </a:solidFill>
                  </a:tcPr>
                </a:tc>
                <a:tc>
                  <a:txBody>
                    <a:bodyPr/>
                    <a:lstStyle/>
                    <a:p>
                      <a:endParaRPr lang="en-US" dirty="0"/>
                    </a:p>
                  </a:txBody>
                  <a:tcPr>
                    <a:solidFill>
                      <a:schemeClr val="accent6">
                        <a:lumMod val="20000"/>
                        <a:lumOff val="80000"/>
                      </a:schemeClr>
                    </a:solidFill>
                  </a:tcPr>
                </a:tc>
                <a:tc>
                  <a:txBody>
                    <a:bodyPr/>
                    <a:lstStyle/>
                    <a:p>
                      <a:r>
                        <a:rPr lang="en-GB" dirty="0" smtClean="0"/>
                        <a:t>x</a:t>
                      </a:r>
                      <a:endParaRPr lang="en-US" dirty="0"/>
                    </a:p>
                  </a:txBody>
                  <a:tcPr>
                    <a:solidFill>
                      <a:schemeClr val="accent6">
                        <a:lumMod val="20000"/>
                        <a:lumOff val="80000"/>
                      </a:schemeClr>
                    </a:solidFill>
                  </a:tcPr>
                </a:tc>
                <a:tc>
                  <a:txBody>
                    <a:bodyPr/>
                    <a:lstStyle/>
                    <a:p>
                      <a:r>
                        <a:rPr lang="en-GB" dirty="0" smtClean="0"/>
                        <a:t>x</a:t>
                      </a:r>
                      <a:endParaRPr lang="en-US" dirty="0"/>
                    </a:p>
                  </a:txBody>
                  <a:tcPr>
                    <a:solidFill>
                      <a:schemeClr val="accent6">
                        <a:lumMod val="20000"/>
                        <a:lumOff val="80000"/>
                      </a:schemeClr>
                    </a:solidFill>
                  </a:tcPr>
                </a:tc>
              </a:tr>
              <a:tr h="4950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Achieved</a:t>
                      </a:r>
                      <a:endParaRPr lang="en-US" dirty="0" smtClean="0"/>
                    </a:p>
                    <a:p>
                      <a:endParaRPr lang="en-US" dirty="0"/>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tr>
              <a:tr h="495073">
                <a:tc>
                  <a:txBody>
                    <a:bodyPr/>
                    <a:lstStyle/>
                    <a:p>
                      <a:r>
                        <a:rPr lang="en-GB" dirty="0" smtClean="0"/>
                        <a:t>Meditation app 10 </a:t>
                      </a:r>
                      <a:r>
                        <a:rPr lang="en-GB" dirty="0" err="1" smtClean="0"/>
                        <a:t>mins</a:t>
                      </a:r>
                      <a:r>
                        <a:rPr lang="en-GB" dirty="0" smtClean="0"/>
                        <a:t>, 4x per week</a:t>
                      </a:r>
                      <a:endParaRPr lang="en-US" dirty="0"/>
                    </a:p>
                  </a:txBody>
                  <a:tcPr>
                    <a:solidFill>
                      <a:schemeClr val="accent1">
                        <a:lumMod val="20000"/>
                        <a:lumOff val="80000"/>
                      </a:schemeClr>
                    </a:solidFill>
                  </a:tcPr>
                </a:tc>
                <a:tc>
                  <a:txBody>
                    <a:bodyPr/>
                    <a:lstStyle/>
                    <a:p>
                      <a:endParaRPr lang="en-US" dirty="0"/>
                    </a:p>
                  </a:txBody>
                  <a:tcPr>
                    <a:solidFill>
                      <a:schemeClr val="accent1">
                        <a:lumMod val="20000"/>
                        <a:lumOff val="80000"/>
                      </a:schemeClr>
                    </a:solidFill>
                  </a:tcPr>
                </a:tc>
                <a:tc>
                  <a:txBody>
                    <a:bodyPr/>
                    <a:lstStyle/>
                    <a:p>
                      <a:r>
                        <a:rPr lang="en-GB" dirty="0" smtClean="0"/>
                        <a:t>x</a:t>
                      </a:r>
                      <a:endParaRPr lang="en-US" dirty="0"/>
                    </a:p>
                  </a:txBody>
                  <a:tcPr>
                    <a:solidFill>
                      <a:schemeClr val="accent1">
                        <a:lumMod val="20000"/>
                        <a:lumOff val="80000"/>
                      </a:schemeClr>
                    </a:solidFill>
                  </a:tcPr>
                </a:tc>
                <a:tc>
                  <a:txBody>
                    <a:bodyPr/>
                    <a:lstStyle/>
                    <a:p>
                      <a:r>
                        <a:rPr lang="en-GB" dirty="0" smtClean="0"/>
                        <a:t>x</a:t>
                      </a:r>
                      <a:endParaRPr lang="en-US" dirty="0"/>
                    </a:p>
                  </a:txBody>
                  <a:tcPr>
                    <a:solidFill>
                      <a:schemeClr val="accent1">
                        <a:lumMod val="20000"/>
                        <a:lumOff val="80000"/>
                      </a:schemeClr>
                    </a:solidFill>
                  </a:tcPr>
                </a:tc>
                <a:tc>
                  <a:txBody>
                    <a:bodyPr/>
                    <a:lstStyle/>
                    <a:p>
                      <a:endParaRPr lang="en-US" dirty="0"/>
                    </a:p>
                  </a:txBody>
                  <a:tcPr>
                    <a:solidFill>
                      <a:schemeClr val="accent1">
                        <a:lumMod val="20000"/>
                        <a:lumOff val="80000"/>
                      </a:schemeClr>
                    </a:solidFill>
                  </a:tcPr>
                </a:tc>
                <a:tc>
                  <a:txBody>
                    <a:bodyPr/>
                    <a:lstStyle/>
                    <a:p>
                      <a:r>
                        <a:rPr lang="en-GB" dirty="0" smtClean="0"/>
                        <a:t>x</a:t>
                      </a:r>
                      <a:endParaRPr lang="en-US" dirty="0"/>
                    </a:p>
                  </a:txBody>
                  <a:tcPr>
                    <a:solidFill>
                      <a:schemeClr val="accent1">
                        <a:lumMod val="20000"/>
                        <a:lumOff val="80000"/>
                      </a:schemeClr>
                    </a:solidFill>
                  </a:tcPr>
                </a:tc>
                <a:tc>
                  <a:txBody>
                    <a:bodyPr/>
                    <a:lstStyle/>
                    <a:p>
                      <a:endParaRPr lang="en-US" dirty="0"/>
                    </a:p>
                  </a:txBody>
                  <a:tcPr>
                    <a:solidFill>
                      <a:schemeClr val="accent1">
                        <a:lumMod val="20000"/>
                        <a:lumOff val="80000"/>
                      </a:schemeClr>
                    </a:solidFill>
                  </a:tcPr>
                </a:tc>
                <a:tc>
                  <a:txBody>
                    <a:bodyPr/>
                    <a:lstStyle/>
                    <a:p>
                      <a:r>
                        <a:rPr lang="en-GB" dirty="0" smtClean="0"/>
                        <a:t>x</a:t>
                      </a:r>
                      <a:endParaRPr lang="en-US" dirty="0"/>
                    </a:p>
                  </a:txBody>
                  <a:tcPr>
                    <a:solidFill>
                      <a:schemeClr val="accent1">
                        <a:lumMod val="20000"/>
                        <a:lumOff val="80000"/>
                      </a:schemeClr>
                    </a:solidFill>
                  </a:tcPr>
                </a:tc>
              </a:tr>
              <a:tr h="4950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Achieved</a:t>
                      </a:r>
                      <a:endParaRPr lang="en-US" dirty="0" smtClean="0">
                        <a:solidFill>
                          <a:schemeClr val="tx1"/>
                        </a:solidFill>
                      </a:endParaRPr>
                    </a:p>
                    <a:p>
                      <a:endParaRPr lang="en-US" dirty="0">
                        <a:solidFill>
                          <a:schemeClr val="accent1">
                            <a:lumMod val="60000"/>
                            <a:lumOff val="40000"/>
                          </a:schemeClr>
                        </a:solidFill>
                      </a:endParaRPr>
                    </a:p>
                  </a:txBody>
                  <a:tcPr>
                    <a:solidFill>
                      <a:schemeClr val="accent1">
                        <a:lumMod val="40000"/>
                        <a:lumOff val="60000"/>
                      </a:schemeClr>
                    </a:solidFill>
                  </a:tcPr>
                </a:tc>
                <a:tc>
                  <a:txBody>
                    <a:bodyPr/>
                    <a:lstStyle/>
                    <a:p>
                      <a:endParaRPr lang="en-US" dirty="0">
                        <a:solidFill>
                          <a:schemeClr val="accent1">
                            <a:lumMod val="60000"/>
                            <a:lumOff val="40000"/>
                          </a:schemeClr>
                        </a:solidFill>
                      </a:endParaRPr>
                    </a:p>
                  </a:txBody>
                  <a:tcPr>
                    <a:solidFill>
                      <a:schemeClr val="accent1">
                        <a:lumMod val="40000"/>
                        <a:lumOff val="60000"/>
                      </a:schemeClr>
                    </a:solidFill>
                  </a:tcPr>
                </a:tc>
                <a:tc>
                  <a:txBody>
                    <a:bodyPr/>
                    <a:lstStyle/>
                    <a:p>
                      <a:endParaRPr lang="en-US" dirty="0">
                        <a:solidFill>
                          <a:schemeClr val="accent1">
                            <a:lumMod val="60000"/>
                            <a:lumOff val="40000"/>
                          </a:schemeClr>
                        </a:solidFill>
                      </a:endParaRPr>
                    </a:p>
                  </a:txBody>
                  <a:tcPr>
                    <a:solidFill>
                      <a:schemeClr val="accent1">
                        <a:lumMod val="40000"/>
                        <a:lumOff val="60000"/>
                      </a:schemeClr>
                    </a:solidFill>
                  </a:tcPr>
                </a:tc>
                <a:tc>
                  <a:txBody>
                    <a:bodyPr/>
                    <a:lstStyle/>
                    <a:p>
                      <a:endParaRPr lang="en-US" dirty="0">
                        <a:solidFill>
                          <a:schemeClr val="accent1">
                            <a:lumMod val="60000"/>
                            <a:lumOff val="40000"/>
                          </a:schemeClr>
                        </a:solidFill>
                      </a:endParaRPr>
                    </a:p>
                  </a:txBody>
                  <a:tcPr>
                    <a:solidFill>
                      <a:schemeClr val="accent1">
                        <a:lumMod val="40000"/>
                        <a:lumOff val="60000"/>
                      </a:schemeClr>
                    </a:solidFill>
                  </a:tcPr>
                </a:tc>
                <a:tc>
                  <a:txBody>
                    <a:bodyPr/>
                    <a:lstStyle/>
                    <a:p>
                      <a:endParaRPr lang="en-US" dirty="0">
                        <a:solidFill>
                          <a:schemeClr val="accent1">
                            <a:lumMod val="60000"/>
                            <a:lumOff val="40000"/>
                          </a:schemeClr>
                        </a:solidFill>
                      </a:endParaRPr>
                    </a:p>
                  </a:txBody>
                  <a:tcPr>
                    <a:solidFill>
                      <a:schemeClr val="accent1">
                        <a:lumMod val="40000"/>
                        <a:lumOff val="60000"/>
                      </a:schemeClr>
                    </a:solidFill>
                  </a:tcPr>
                </a:tc>
                <a:tc>
                  <a:txBody>
                    <a:bodyPr/>
                    <a:lstStyle/>
                    <a:p>
                      <a:endParaRPr lang="en-US" dirty="0">
                        <a:solidFill>
                          <a:schemeClr val="accent1">
                            <a:lumMod val="60000"/>
                            <a:lumOff val="40000"/>
                          </a:schemeClr>
                        </a:solidFill>
                      </a:endParaRPr>
                    </a:p>
                  </a:txBody>
                  <a:tcPr>
                    <a:solidFill>
                      <a:schemeClr val="accent1">
                        <a:lumMod val="40000"/>
                        <a:lumOff val="60000"/>
                      </a:schemeClr>
                    </a:solidFill>
                  </a:tcPr>
                </a:tc>
                <a:tc>
                  <a:txBody>
                    <a:bodyPr/>
                    <a:lstStyle/>
                    <a:p>
                      <a:endParaRPr lang="en-US" dirty="0">
                        <a:solidFill>
                          <a:schemeClr val="accent1">
                            <a:lumMod val="60000"/>
                            <a:lumOff val="40000"/>
                          </a:schemeClr>
                        </a:solidFill>
                      </a:endParaRPr>
                    </a:p>
                  </a:txBody>
                  <a:tcPr>
                    <a:solidFill>
                      <a:schemeClr val="accent1">
                        <a:lumMod val="40000"/>
                        <a:lumOff val="60000"/>
                      </a:schemeClr>
                    </a:solidFill>
                  </a:tcPr>
                </a:tc>
                <a:tc>
                  <a:txBody>
                    <a:bodyPr/>
                    <a:lstStyle/>
                    <a:p>
                      <a:endParaRPr lang="en-US" dirty="0">
                        <a:solidFill>
                          <a:schemeClr val="accent1">
                            <a:lumMod val="60000"/>
                            <a:lumOff val="40000"/>
                          </a:schemeClr>
                        </a:solidFill>
                      </a:endParaRPr>
                    </a:p>
                  </a:txBody>
                  <a:tcPr>
                    <a:solidFill>
                      <a:schemeClr val="accent1">
                        <a:lumMod val="40000"/>
                        <a:lumOff val="60000"/>
                      </a:schemeClr>
                    </a:solidFill>
                  </a:tcPr>
                </a:tc>
              </a:tr>
            </a:tbl>
          </a:graphicData>
        </a:graphic>
      </p:graphicFrame>
      <p:sp>
        <p:nvSpPr>
          <p:cNvPr id="4" name="5-Point Star 3"/>
          <p:cNvSpPr/>
          <p:nvPr/>
        </p:nvSpPr>
        <p:spPr>
          <a:xfrm>
            <a:off x="7342495" y="0"/>
            <a:ext cx="1610436" cy="1460310"/>
          </a:xfrm>
          <a:prstGeom prst="star5">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65456"/>
            <a:ext cx="9143999" cy="612466"/>
          </a:xfrm>
          <a:solidFill>
            <a:schemeClr val="accent1">
              <a:lumMod val="60000"/>
              <a:lumOff val="40000"/>
            </a:schemeClr>
          </a:solidFill>
        </p:spPr>
        <p:txBody>
          <a:bodyPr>
            <a:normAutofit fontScale="90000"/>
          </a:bodyPr>
          <a:lstStyle/>
          <a:p>
            <a:r>
              <a:rPr lang="en-GB" dirty="0" smtClean="0">
                <a:latin typeface="Source Sans Pro" pitchFamily="34" charset="0"/>
                <a:ea typeface="Source Sans Pro" pitchFamily="34" charset="0"/>
              </a:rPr>
              <a:t>Tracking sheet</a:t>
            </a:r>
            <a:endParaRPr lang="en-US" dirty="0">
              <a:latin typeface="Source Sans Pro" pitchFamily="34" charset="0"/>
              <a:ea typeface="Source Sans Pro" pitchFamily="34" charset="0"/>
            </a:endParaRPr>
          </a:p>
        </p:txBody>
      </p:sp>
      <p:graphicFrame>
        <p:nvGraphicFramePr>
          <p:cNvPr id="6" name="Content Placeholder 5"/>
          <p:cNvGraphicFramePr>
            <a:graphicFrameLocks noGrp="1"/>
          </p:cNvGraphicFramePr>
          <p:nvPr>
            <p:ph idx="1"/>
          </p:nvPr>
        </p:nvGraphicFramePr>
        <p:xfrm>
          <a:off x="0" y="1600194"/>
          <a:ext cx="9144000" cy="4045539"/>
        </p:xfrm>
        <a:graphic>
          <a:graphicData uri="http://schemas.openxmlformats.org/drawingml/2006/table">
            <a:tbl>
              <a:tblPr firstRow="1" bandCol="1">
                <a:tableStyleId>{5C22544A-7EE6-4342-B048-85BDC9FD1C3A}</a:tableStyleId>
              </a:tblPr>
              <a:tblGrid>
                <a:gridCol w="2156346"/>
                <a:gridCol w="996287"/>
                <a:gridCol w="1119116"/>
                <a:gridCol w="1009935"/>
                <a:gridCol w="1037229"/>
                <a:gridCol w="982639"/>
                <a:gridCol w="941696"/>
                <a:gridCol w="900752"/>
              </a:tblGrid>
              <a:tr h="495073">
                <a:tc>
                  <a:txBody>
                    <a:bodyPr/>
                    <a:lstStyle/>
                    <a:p>
                      <a:endParaRPr lang="en-US" dirty="0"/>
                    </a:p>
                  </a:txBody>
                  <a:tcPr/>
                </a:tc>
                <a:tc>
                  <a:txBody>
                    <a:bodyPr/>
                    <a:lstStyle/>
                    <a:p>
                      <a:r>
                        <a:rPr lang="en-GB" dirty="0" smtClean="0"/>
                        <a:t>Mon</a:t>
                      </a:r>
                      <a:endParaRPr lang="en-US" dirty="0"/>
                    </a:p>
                  </a:txBody>
                  <a:tcPr/>
                </a:tc>
                <a:tc>
                  <a:txBody>
                    <a:bodyPr/>
                    <a:lstStyle/>
                    <a:p>
                      <a:r>
                        <a:rPr lang="en-GB" dirty="0" smtClean="0"/>
                        <a:t>Tues</a:t>
                      </a:r>
                      <a:endParaRPr lang="en-US" dirty="0"/>
                    </a:p>
                  </a:txBody>
                  <a:tcPr/>
                </a:tc>
                <a:tc>
                  <a:txBody>
                    <a:bodyPr/>
                    <a:lstStyle/>
                    <a:p>
                      <a:r>
                        <a:rPr lang="en-GB" dirty="0" smtClean="0"/>
                        <a:t>Wed</a:t>
                      </a:r>
                      <a:endParaRPr lang="en-US" dirty="0"/>
                    </a:p>
                  </a:txBody>
                  <a:tcPr/>
                </a:tc>
                <a:tc>
                  <a:txBody>
                    <a:bodyPr/>
                    <a:lstStyle/>
                    <a:p>
                      <a:r>
                        <a:rPr lang="en-GB" dirty="0" smtClean="0"/>
                        <a:t>Thurs</a:t>
                      </a:r>
                      <a:endParaRPr lang="en-US" dirty="0"/>
                    </a:p>
                  </a:txBody>
                  <a:tcPr/>
                </a:tc>
                <a:tc>
                  <a:txBody>
                    <a:bodyPr/>
                    <a:lstStyle/>
                    <a:p>
                      <a:r>
                        <a:rPr lang="en-GB" dirty="0" smtClean="0"/>
                        <a:t>Fri</a:t>
                      </a:r>
                      <a:endParaRPr lang="en-US" dirty="0"/>
                    </a:p>
                  </a:txBody>
                  <a:tcPr/>
                </a:tc>
                <a:tc>
                  <a:txBody>
                    <a:bodyPr/>
                    <a:lstStyle/>
                    <a:p>
                      <a:r>
                        <a:rPr lang="en-GB" dirty="0" smtClean="0"/>
                        <a:t>Sat</a:t>
                      </a:r>
                      <a:endParaRPr lang="en-US" dirty="0"/>
                    </a:p>
                  </a:txBody>
                  <a:tcPr/>
                </a:tc>
                <a:tc>
                  <a:txBody>
                    <a:bodyPr/>
                    <a:lstStyle/>
                    <a:p>
                      <a:r>
                        <a:rPr lang="en-GB" dirty="0" smtClean="0"/>
                        <a:t>Sun</a:t>
                      </a:r>
                      <a:endParaRPr lang="en-US" dirty="0"/>
                    </a:p>
                  </a:txBody>
                  <a:tcPr/>
                </a:tc>
              </a:tr>
              <a:tr h="495073">
                <a:tc>
                  <a:txBody>
                    <a:bodyPr/>
                    <a:lstStyle/>
                    <a:p>
                      <a:r>
                        <a:rPr lang="en-GB" dirty="0" smtClean="0"/>
                        <a:t>Light out by 10pm, 4 nights/wk</a:t>
                      </a:r>
                      <a:endParaRPr lang="en-US" dirty="0"/>
                    </a:p>
                  </a:txBody>
                  <a:tcPr>
                    <a:solidFill>
                      <a:schemeClr val="accent2">
                        <a:lumMod val="20000"/>
                        <a:lumOff val="80000"/>
                      </a:schemeClr>
                    </a:solidFill>
                  </a:tcPr>
                </a:tc>
                <a:tc>
                  <a:txBody>
                    <a:bodyPr/>
                    <a:lstStyle/>
                    <a:p>
                      <a:r>
                        <a:rPr lang="en-GB" dirty="0" smtClean="0"/>
                        <a:t>x</a:t>
                      </a:r>
                      <a:endParaRPr lang="en-US" dirty="0"/>
                    </a:p>
                  </a:txBody>
                  <a:tcPr>
                    <a:solidFill>
                      <a:schemeClr val="accent2">
                        <a:lumMod val="20000"/>
                        <a:lumOff val="80000"/>
                      </a:schemeClr>
                    </a:solidFill>
                  </a:tcPr>
                </a:tc>
                <a:tc>
                  <a:txBody>
                    <a:bodyPr/>
                    <a:lstStyle/>
                    <a:p>
                      <a:r>
                        <a:rPr lang="en-GB" dirty="0" smtClean="0"/>
                        <a:t>x</a:t>
                      </a:r>
                      <a:endParaRPr lang="en-US" dirty="0"/>
                    </a:p>
                  </a:txBody>
                  <a:tcPr>
                    <a:solidFill>
                      <a:schemeClr val="accent2">
                        <a:lumMod val="20000"/>
                        <a:lumOff val="80000"/>
                      </a:schemeClr>
                    </a:solidFill>
                  </a:tcPr>
                </a:tc>
                <a:tc>
                  <a:txBody>
                    <a:bodyPr/>
                    <a:lstStyle/>
                    <a:p>
                      <a:endParaRPr lang="en-US" dirty="0"/>
                    </a:p>
                  </a:txBody>
                  <a:tcPr>
                    <a:solidFill>
                      <a:schemeClr val="accent2">
                        <a:lumMod val="20000"/>
                        <a:lumOff val="80000"/>
                      </a:schemeClr>
                    </a:solidFill>
                  </a:tcPr>
                </a:tc>
                <a:tc>
                  <a:txBody>
                    <a:bodyPr/>
                    <a:lstStyle/>
                    <a:p>
                      <a:r>
                        <a:rPr lang="en-GB" dirty="0" smtClean="0"/>
                        <a:t>x</a:t>
                      </a:r>
                      <a:endParaRPr lang="en-US" dirty="0"/>
                    </a:p>
                  </a:txBody>
                  <a:tcPr>
                    <a:solidFill>
                      <a:schemeClr val="accent2">
                        <a:lumMod val="20000"/>
                        <a:lumOff val="80000"/>
                      </a:schemeClr>
                    </a:solidFill>
                  </a:tcPr>
                </a:tc>
                <a:tc>
                  <a:txBody>
                    <a:bodyPr/>
                    <a:lstStyle/>
                    <a:p>
                      <a:endParaRPr lang="en-US" dirty="0"/>
                    </a:p>
                  </a:txBody>
                  <a:tcPr>
                    <a:solidFill>
                      <a:schemeClr val="accent2">
                        <a:lumMod val="20000"/>
                        <a:lumOff val="80000"/>
                      </a:schemeClr>
                    </a:solidFill>
                  </a:tcPr>
                </a:tc>
                <a:tc>
                  <a:txBody>
                    <a:bodyPr/>
                    <a:lstStyle/>
                    <a:p>
                      <a:endParaRPr lang="en-US" dirty="0"/>
                    </a:p>
                  </a:txBody>
                  <a:tcPr>
                    <a:solidFill>
                      <a:schemeClr val="accent2">
                        <a:lumMod val="20000"/>
                        <a:lumOff val="80000"/>
                      </a:schemeClr>
                    </a:solidFill>
                  </a:tcPr>
                </a:tc>
                <a:tc>
                  <a:txBody>
                    <a:bodyPr/>
                    <a:lstStyle/>
                    <a:p>
                      <a:r>
                        <a:rPr lang="en-GB" dirty="0" smtClean="0"/>
                        <a:t>x</a:t>
                      </a:r>
                      <a:endParaRPr lang="en-US" dirty="0"/>
                    </a:p>
                  </a:txBody>
                  <a:tcPr>
                    <a:solidFill>
                      <a:schemeClr val="accent2">
                        <a:lumMod val="20000"/>
                        <a:lumOff val="80000"/>
                      </a:schemeClr>
                    </a:solidFill>
                  </a:tcPr>
                </a:tc>
              </a:tr>
              <a:tr h="495073">
                <a:tc>
                  <a:txBody>
                    <a:bodyPr/>
                    <a:lstStyle/>
                    <a:p>
                      <a:r>
                        <a:rPr lang="en-GB" dirty="0" smtClean="0"/>
                        <a:t>Achieved</a:t>
                      </a:r>
                      <a:endParaRPr lang="en-US" dirty="0"/>
                    </a:p>
                  </a:txBody>
                  <a:tcPr>
                    <a:solidFill>
                      <a:schemeClr val="accent2">
                        <a:lumMod val="40000"/>
                        <a:lumOff val="60000"/>
                      </a:schemeClr>
                    </a:solidFill>
                  </a:tcPr>
                </a:tc>
                <a:tc>
                  <a:txBody>
                    <a:bodyPr/>
                    <a:lstStyle/>
                    <a:p>
                      <a:r>
                        <a:rPr lang="en-GB" dirty="0" smtClean="0">
                          <a:solidFill>
                            <a:srgbClr val="FF0000"/>
                          </a:solidFill>
                        </a:rPr>
                        <a:t>x</a:t>
                      </a:r>
                      <a:endParaRPr lang="en-US" dirty="0">
                        <a:solidFill>
                          <a:srgbClr val="FF0000"/>
                        </a:solidFill>
                      </a:endParaRPr>
                    </a:p>
                  </a:txBody>
                  <a:tcPr>
                    <a:solidFill>
                      <a:schemeClr val="accent2">
                        <a:lumMod val="40000"/>
                        <a:lumOff val="60000"/>
                      </a:schemeClr>
                    </a:solidFill>
                  </a:tcPr>
                </a:tc>
                <a:tc>
                  <a:txBody>
                    <a:bodyPr/>
                    <a:lstStyle/>
                    <a:p>
                      <a:r>
                        <a:rPr lang="en-GB" dirty="0" smtClean="0">
                          <a:solidFill>
                            <a:srgbClr val="FF0000"/>
                          </a:solidFill>
                        </a:rPr>
                        <a:t>x</a:t>
                      </a:r>
                      <a:endParaRPr lang="en-US" dirty="0">
                        <a:solidFill>
                          <a:srgbClr val="FF0000"/>
                        </a:solidFill>
                      </a:endParaRPr>
                    </a:p>
                  </a:txBody>
                  <a:tcPr>
                    <a:solidFill>
                      <a:schemeClr val="accent2">
                        <a:lumMod val="40000"/>
                        <a:lumOff val="60000"/>
                      </a:schemeClr>
                    </a:solidFill>
                  </a:tcPr>
                </a:tc>
                <a:tc>
                  <a:txBody>
                    <a:bodyPr/>
                    <a:lstStyle/>
                    <a:p>
                      <a:endParaRPr lang="en-US" dirty="0">
                        <a:solidFill>
                          <a:srgbClr val="FF0000"/>
                        </a:solidFill>
                      </a:endParaRPr>
                    </a:p>
                  </a:txBody>
                  <a:tcPr>
                    <a:solidFill>
                      <a:schemeClr val="accent2">
                        <a:lumMod val="40000"/>
                        <a:lumOff val="60000"/>
                      </a:schemeClr>
                    </a:solidFill>
                  </a:tcPr>
                </a:tc>
                <a:tc>
                  <a:txBody>
                    <a:bodyPr/>
                    <a:lstStyle/>
                    <a:p>
                      <a:r>
                        <a:rPr lang="en-GB" dirty="0" smtClean="0">
                          <a:solidFill>
                            <a:srgbClr val="FF0000"/>
                          </a:solidFill>
                        </a:rPr>
                        <a:t>x</a:t>
                      </a:r>
                      <a:endParaRPr lang="en-US" dirty="0">
                        <a:solidFill>
                          <a:srgbClr val="FF0000"/>
                        </a:solidFill>
                      </a:endParaRPr>
                    </a:p>
                  </a:txBody>
                  <a:tcPr>
                    <a:solidFill>
                      <a:schemeClr val="accent2">
                        <a:lumMod val="40000"/>
                        <a:lumOff val="60000"/>
                      </a:schemeClr>
                    </a:solidFill>
                  </a:tcPr>
                </a:tc>
                <a:tc>
                  <a:txBody>
                    <a:bodyPr/>
                    <a:lstStyle/>
                    <a:p>
                      <a:endParaRPr lang="en-US" dirty="0">
                        <a:solidFill>
                          <a:srgbClr val="FF0000"/>
                        </a:solidFill>
                      </a:endParaRPr>
                    </a:p>
                  </a:txBody>
                  <a:tcPr>
                    <a:solidFill>
                      <a:schemeClr val="accent2">
                        <a:lumMod val="40000"/>
                        <a:lumOff val="60000"/>
                      </a:schemeClr>
                    </a:solidFill>
                  </a:tcPr>
                </a:tc>
                <a:tc>
                  <a:txBody>
                    <a:bodyPr/>
                    <a:lstStyle/>
                    <a:p>
                      <a:endParaRPr lang="en-US" dirty="0">
                        <a:solidFill>
                          <a:srgbClr val="FF0000"/>
                        </a:solidFill>
                      </a:endParaRPr>
                    </a:p>
                  </a:txBody>
                  <a:tcPr>
                    <a:solidFill>
                      <a:schemeClr val="accent2">
                        <a:lumMod val="40000"/>
                        <a:lumOff val="60000"/>
                      </a:schemeClr>
                    </a:solidFill>
                  </a:tcPr>
                </a:tc>
                <a:tc>
                  <a:txBody>
                    <a:bodyPr/>
                    <a:lstStyle/>
                    <a:p>
                      <a:r>
                        <a:rPr lang="en-GB" dirty="0" smtClean="0">
                          <a:solidFill>
                            <a:srgbClr val="FF0000"/>
                          </a:solidFill>
                        </a:rPr>
                        <a:t>x</a:t>
                      </a:r>
                      <a:endParaRPr lang="en-US" dirty="0">
                        <a:solidFill>
                          <a:srgbClr val="FF0000"/>
                        </a:solidFill>
                      </a:endParaRPr>
                    </a:p>
                  </a:txBody>
                  <a:tcPr>
                    <a:solidFill>
                      <a:schemeClr val="accent2">
                        <a:lumMod val="40000"/>
                        <a:lumOff val="60000"/>
                      </a:schemeClr>
                    </a:solidFill>
                  </a:tcPr>
                </a:tc>
              </a:tr>
              <a:tr h="495073">
                <a:tc>
                  <a:txBody>
                    <a:bodyPr/>
                    <a:lstStyle/>
                    <a:p>
                      <a:r>
                        <a:rPr lang="en-GB" dirty="0" smtClean="0"/>
                        <a:t>Walk 30 </a:t>
                      </a:r>
                      <a:r>
                        <a:rPr lang="en-GB" dirty="0" err="1" smtClean="0"/>
                        <a:t>mins</a:t>
                      </a:r>
                      <a:r>
                        <a:rPr lang="en-GB" dirty="0" smtClean="0"/>
                        <a:t>, 4x/wk</a:t>
                      </a:r>
                      <a:endParaRPr lang="en-US" dirty="0"/>
                    </a:p>
                  </a:txBody>
                  <a:tcPr>
                    <a:solidFill>
                      <a:schemeClr val="accent6">
                        <a:lumMod val="20000"/>
                        <a:lumOff val="80000"/>
                      </a:schemeClr>
                    </a:solidFill>
                  </a:tcPr>
                </a:tc>
                <a:tc>
                  <a:txBody>
                    <a:bodyPr/>
                    <a:lstStyle/>
                    <a:p>
                      <a:r>
                        <a:rPr lang="en-GB" dirty="0" smtClean="0"/>
                        <a:t>x</a:t>
                      </a:r>
                      <a:endParaRPr lang="en-US" dirty="0"/>
                    </a:p>
                  </a:txBody>
                  <a:tcPr>
                    <a:solidFill>
                      <a:schemeClr val="accent6">
                        <a:lumMod val="20000"/>
                        <a:lumOff val="80000"/>
                      </a:schemeClr>
                    </a:solidFill>
                  </a:tcPr>
                </a:tc>
                <a:tc>
                  <a:txBody>
                    <a:bodyPr/>
                    <a:lstStyle/>
                    <a:p>
                      <a:endParaRPr lang="en-US" dirty="0"/>
                    </a:p>
                  </a:txBody>
                  <a:tcPr>
                    <a:solidFill>
                      <a:schemeClr val="accent6">
                        <a:lumMod val="20000"/>
                        <a:lumOff val="80000"/>
                      </a:schemeClr>
                    </a:solidFill>
                  </a:tcPr>
                </a:tc>
                <a:tc>
                  <a:txBody>
                    <a:bodyPr/>
                    <a:lstStyle/>
                    <a:p>
                      <a:r>
                        <a:rPr lang="en-GB" dirty="0" smtClean="0"/>
                        <a:t>x</a:t>
                      </a:r>
                      <a:endParaRPr lang="en-US" dirty="0"/>
                    </a:p>
                  </a:txBody>
                  <a:tcPr>
                    <a:solidFill>
                      <a:schemeClr val="accent6">
                        <a:lumMod val="20000"/>
                        <a:lumOff val="80000"/>
                      </a:schemeClr>
                    </a:solidFill>
                  </a:tcPr>
                </a:tc>
                <a:tc>
                  <a:txBody>
                    <a:bodyPr/>
                    <a:lstStyle/>
                    <a:p>
                      <a:endParaRPr lang="en-US" dirty="0"/>
                    </a:p>
                  </a:txBody>
                  <a:tcPr>
                    <a:solidFill>
                      <a:schemeClr val="accent6">
                        <a:lumMod val="20000"/>
                        <a:lumOff val="80000"/>
                      </a:schemeClr>
                    </a:solidFill>
                  </a:tcPr>
                </a:tc>
                <a:tc>
                  <a:txBody>
                    <a:bodyPr/>
                    <a:lstStyle/>
                    <a:p>
                      <a:endParaRPr lang="en-US" dirty="0"/>
                    </a:p>
                  </a:txBody>
                  <a:tcPr>
                    <a:solidFill>
                      <a:schemeClr val="accent6">
                        <a:lumMod val="20000"/>
                        <a:lumOff val="80000"/>
                      </a:schemeClr>
                    </a:solidFill>
                  </a:tcPr>
                </a:tc>
                <a:tc>
                  <a:txBody>
                    <a:bodyPr/>
                    <a:lstStyle/>
                    <a:p>
                      <a:r>
                        <a:rPr lang="en-GB" dirty="0" smtClean="0"/>
                        <a:t>x</a:t>
                      </a:r>
                      <a:endParaRPr lang="en-US" dirty="0"/>
                    </a:p>
                  </a:txBody>
                  <a:tcPr>
                    <a:solidFill>
                      <a:schemeClr val="accent6">
                        <a:lumMod val="20000"/>
                        <a:lumOff val="80000"/>
                      </a:schemeClr>
                    </a:solidFill>
                  </a:tcPr>
                </a:tc>
                <a:tc>
                  <a:txBody>
                    <a:bodyPr/>
                    <a:lstStyle/>
                    <a:p>
                      <a:r>
                        <a:rPr lang="en-GB" dirty="0" smtClean="0"/>
                        <a:t>x</a:t>
                      </a:r>
                      <a:endParaRPr lang="en-US" dirty="0"/>
                    </a:p>
                  </a:txBody>
                  <a:tcPr>
                    <a:solidFill>
                      <a:schemeClr val="accent6">
                        <a:lumMod val="20000"/>
                        <a:lumOff val="80000"/>
                      </a:schemeClr>
                    </a:solidFill>
                  </a:tcPr>
                </a:tc>
              </a:tr>
              <a:tr h="4950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t>Achieved</a:t>
                      </a:r>
                      <a:endParaRPr lang="en-US" dirty="0" smtClean="0"/>
                    </a:p>
                    <a:p>
                      <a:endParaRPr lang="en-US" dirty="0"/>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tc>
                  <a:txBody>
                    <a:bodyPr/>
                    <a:lstStyle/>
                    <a:p>
                      <a:endParaRPr lang="en-US" dirty="0"/>
                    </a:p>
                  </a:txBody>
                  <a:tcPr>
                    <a:solidFill>
                      <a:schemeClr val="accent6">
                        <a:lumMod val="40000"/>
                        <a:lumOff val="60000"/>
                      </a:schemeClr>
                    </a:solidFill>
                  </a:tcPr>
                </a:tc>
                <a:tc>
                  <a:txBody>
                    <a:bodyPr/>
                    <a:lstStyle/>
                    <a:p>
                      <a:r>
                        <a:rPr lang="en-GB" dirty="0" smtClean="0">
                          <a:solidFill>
                            <a:srgbClr val="FF0000"/>
                          </a:solidFill>
                        </a:rPr>
                        <a:t>x</a:t>
                      </a:r>
                      <a:endParaRPr lang="en-US" dirty="0">
                        <a:solidFill>
                          <a:srgbClr val="FF0000"/>
                        </a:solidFill>
                      </a:endParaRPr>
                    </a:p>
                  </a:txBody>
                  <a:tcPr>
                    <a:solidFill>
                      <a:schemeClr val="accent6">
                        <a:lumMod val="40000"/>
                        <a:lumOff val="60000"/>
                      </a:schemeClr>
                    </a:solidFill>
                  </a:tcPr>
                </a:tc>
                <a:tc>
                  <a:txBody>
                    <a:bodyPr/>
                    <a:lstStyle/>
                    <a:p>
                      <a:r>
                        <a:rPr lang="en-GB" dirty="0" smtClean="0">
                          <a:solidFill>
                            <a:srgbClr val="FF0000"/>
                          </a:solidFill>
                        </a:rPr>
                        <a:t>x</a:t>
                      </a:r>
                      <a:endParaRPr lang="en-US" dirty="0">
                        <a:solidFill>
                          <a:srgbClr val="FF0000"/>
                        </a:solidFill>
                      </a:endParaRPr>
                    </a:p>
                  </a:txBody>
                  <a:tcPr>
                    <a:solidFill>
                      <a:schemeClr val="accent6">
                        <a:lumMod val="40000"/>
                        <a:lumOff val="60000"/>
                      </a:schemeClr>
                    </a:solidFill>
                  </a:tcPr>
                </a:tc>
                <a:tc>
                  <a:txBody>
                    <a:bodyPr/>
                    <a:lstStyle/>
                    <a:p>
                      <a:r>
                        <a:rPr lang="en-GB" dirty="0" smtClean="0">
                          <a:solidFill>
                            <a:srgbClr val="FF0000"/>
                          </a:solidFill>
                        </a:rPr>
                        <a:t>x</a:t>
                      </a:r>
                      <a:endParaRPr lang="en-US" dirty="0">
                        <a:solidFill>
                          <a:srgbClr val="FF0000"/>
                        </a:solidFill>
                      </a:endParaRPr>
                    </a:p>
                  </a:txBody>
                  <a:tcPr>
                    <a:solidFill>
                      <a:schemeClr val="accent6">
                        <a:lumMod val="40000"/>
                        <a:lumOff val="60000"/>
                      </a:schemeClr>
                    </a:solidFill>
                  </a:tcPr>
                </a:tc>
                <a:tc>
                  <a:txBody>
                    <a:bodyPr/>
                    <a:lstStyle/>
                    <a:p>
                      <a:r>
                        <a:rPr lang="en-GB" dirty="0" smtClean="0">
                          <a:solidFill>
                            <a:srgbClr val="FF0000"/>
                          </a:solidFill>
                        </a:rPr>
                        <a:t>x</a:t>
                      </a:r>
                      <a:endParaRPr lang="en-US" dirty="0">
                        <a:solidFill>
                          <a:srgbClr val="FF0000"/>
                        </a:solidFill>
                      </a:endParaRPr>
                    </a:p>
                  </a:txBody>
                  <a:tcPr>
                    <a:solidFill>
                      <a:schemeClr val="accent6">
                        <a:lumMod val="40000"/>
                        <a:lumOff val="60000"/>
                      </a:schemeClr>
                    </a:solidFill>
                  </a:tcPr>
                </a:tc>
              </a:tr>
              <a:tr h="495073">
                <a:tc>
                  <a:txBody>
                    <a:bodyPr/>
                    <a:lstStyle/>
                    <a:p>
                      <a:r>
                        <a:rPr lang="en-GB" dirty="0" smtClean="0"/>
                        <a:t>Meditation app 10 </a:t>
                      </a:r>
                      <a:r>
                        <a:rPr lang="en-GB" dirty="0" err="1" smtClean="0"/>
                        <a:t>mins</a:t>
                      </a:r>
                      <a:r>
                        <a:rPr lang="en-GB" dirty="0" smtClean="0"/>
                        <a:t>, 4x per week</a:t>
                      </a:r>
                      <a:endParaRPr lang="en-US" dirty="0"/>
                    </a:p>
                  </a:txBody>
                  <a:tcPr>
                    <a:solidFill>
                      <a:schemeClr val="accent1">
                        <a:lumMod val="20000"/>
                        <a:lumOff val="80000"/>
                      </a:schemeClr>
                    </a:solidFill>
                  </a:tcPr>
                </a:tc>
                <a:tc>
                  <a:txBody>
                    <a:bodyPr/>
                    <a:lstStyle/>
                    <a:p>
                      <a:endParaRPr lang="en-US" dirty="0"/>
                    </a:p>
                  </a:txBody>
                  <a:tcPr>
                    <a:solidFill>
                      <a:schemeClr val="accent1">
                        <a:lumMod val="20000"/>
                        <a:lumOff val="80000"/>
                      </a:schemeClr>
                    </a:solidFill>
                  </a:tcPr>
                </a:tc>
                <a:tc>
                  <a:txBody>
                    <a:bodyPr/>
                    <a:lstStyle/>
                    <a:p>
                      <a:r>
                        <a:rPr lang="en-GB" dirty="0" smtClean="0"/>
                        <a:t>x</a:t>
                      </a:r>
                      <a:endParaRPr lang="en-US" dirty="0"/>
                    </a:p>
                  </a:txBody>
                  <a:tcPr>
                    <a:solidFill>
                      <a:schemeClr val="accent1">
                        <a:lumMod val="20000"/>
                        <a:lumOff val="80000"/>
                      </a:schemeClr>
                    </a:solidFill>
                  </a:tcPr>
                </a:tc>
                <a:tc>
                  <a:txBody>
                    <a:bodyPr/>
                    <a:lstStyle/>
                    <a:p>
                      <a:r>
                        <a:rPr lang="en-GB" dirty="0" smtClean="0"/>
                        <a:t>x</a:t>
                      </a:r>
                      <a:endParaRPr lang="en-US" dirty="0"/>
                    </a:p>
                  </a:txBody>
                  <a:tcPr>
                    <a:solidFill>
                      <a:schemeClr val="accent1">
                        <a:lumMod val="20000"/>
                        <a:lumOff val="80000"/>
                      </a:schemeClr>
                    </a:solidFill>
                  </a:tcPr>
                </a:tc>
                <a:tc>
                  <a:txBody>
                    <a:bodyPr/>
                    <a:lstStyle/>
                    <a:p>
                      <a:endParaRPr lang="en-US" dirty="0"/>
                    </a:p>
                  </a:txBody>
                  <a:tcPr>
                    <a:solidFill>
                      <a:schemeClr val="accent1">
                        <a:lumMod val="20000"/>
                        <a:lumOff val="80000"/>
                      </a:schemeClr>
                    </a:solidFill>
                  </a:tcPr>
                </a:tc>
                <a:tc>
                  <a:txBody>
                    <a:bodyPr/>
                    <a:lstStyle/>
                    <a:p>
                      <a:r>
                        <a:rPr lang="en-GB" dirty="0" smtClean="0"/>
                        <a:t>x</a:t>
                      </a:r>
                      <a:endParaRPr lang="en-US" dirty="0"/>
                    </a:p>
                  </a:txBody>
                  <a:tcPr>
                    <a:solidFill>
                      <a:schemeClr val="accent1">
                        <a:lumMod val="20000"/>
                        <a:lumOff val="80000"/>
                      </a:schemeClr>
                    </a:solidFill>
                  </a:tcPr>
                </a:tc>
                <a:tc>
                  <a:txBody>
                    <a:bodyPr/>
                    <a:lstStyle/>
                    <a:p>
                      <a:endParaRPr lang="en-US" dirty="0"/>
                    </a:p>
                  </a:txBody>
                  <a:tcPr>
                    <a:solidFill>
                      <a:schemeClr val="accent1">
                        <a:lumMod val="20000"/>
                        <a:lumOff val="80000"/>
                      </a:schemeClr>
                    </a:solidFill>
                  </a:tcPr>
                </a:tc>
                <a:tc>
                  <a:txBody>
                    <a:bodyPr/>
                    <a:lstStyle/>
                    <a:p>
                      <a:r>
                        <a:rPr lang="en-GB" dirty="0" smtClean="0"/>
                        <a:t>x</a:t>
                      </a:r>
                      <a:endParaRPr lang="en-US" dirty="0"/>
                    </a:p>
                  </a:txBody>
                  <a:tcPr>
                    <a:solidFill>
                      <a:schemeClr val="accent1">
                        <a:lumMod val="20000"/>
                        <a:lumOff val="80000"/>
                      </a:schemeClr>
                    </a:solidFill>
                  </a:tcPr>
                </a:tc>
              </a:tr>
              <a:tr h="4950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Achieved</a:t>
                      </a:r>
                      <a:endParaRPr lang="en-US" dirty="0" smtClean="0">
                        <a:solidFill>
                          <a:schemeClr val="tx1"/>
                        </a:solidFill>
                      </a:endParaRPr>
                    </a:p>
                    <a:p>
                      <a:endParaRPr lang="en-US" dirty="0">
                        <a:solidFill>
                          <a:schemeClr val="accent1">
                            <a:lumMod val="60000"/>
                            <a:lumOff val="40000"/>
                          </a:schemeClr>
                        </a:solidFill>
                      </a:endParaRPr>
                    </a:p>
                  </a:txBody>
                  <a:tcPr>
                    <a:solidFill>
                      <a:schemeClr val="accent1">
                        <a:lumMod val="40000"/>
                        <a:lumOff val="60000"/>
                      </a:schemeClr>
                    </a:solidFill>
                  </a:tcPr>
                </a:tc>
                <a:tc>
                  <a:txBody>
                    <a:bodyPr/>
                    <a:lstStyle/>
                    <a:p>
                      <a:endParaRPr lang="en-US" dirty="0">
                        <a:solidFill>
                          <a:schemeClr val="accent1">
                            <a:lumMod val="60000"/>
                            <a:lumOff val="40000"/>
                          </a:schemeClr>
                        </a:solidFill>
                      </a:endParaRPr>
                    </a:p>
                  </a:txBody>
                  <a:tcPr>
                    <a:solidFill>
                      <a:schemeClr val="accent1">
                        <a:lumMod val="40000"/>
                        <a:lumOff val="60000"/>
                      </a:schemeClr>
                    </a:solidFill>
                  </a:tcPr>
                </a:tc>
                <a:tc>
                  <a:txBody>
                    <a:bodyPr/>
                    <a:lstStyle/>
                    <a:p>
                      <a:endParaRPr lang="en-US" dirty="0">
                        <a:solidFill>
                          <a:srgbClr val="FF0000"/>
                        </a:solidFill>
                      </a:endParaRPr>
                    </a:p>
                  </a:txBody>
                  <a:tcPr>
                    <a:solidFill>
                      <a:schemeClr val="accent1">
                        <a:lumMod val="40000"/>
                        <a:lumOff val="60000"/>
                      </a:schemeClr>
                    </a:solidFill>
                  </a:tcPr>
                </a:tc>
                <a:tc>
                  <a:txBody>
                    <a:bodyPr/>
                    <a:lstStyle/>
                    <a:p>
                      <a:r>
                        <a:rPr lang="en-GB" dirty="0" smtClean="0">
                          <a:solidFill>
                            <a:srgbClr val="FF0000"/>
                          </a:solidFill>
                        </a:rPr>
                        <a:t>x</a:t>
                      </a:r>
                      <a:endParaRPr lang="en-US" dirty="0">
                        <a:solidFill>
                          <a:srgbClr val="FF0000"/>
                        </a:solidFill>
                      </a:endParaRPr>
                    </a:p>
                  </a:txBody>
                  <a:tcPr>
                    <a:solidFill>
                      <a:schemeClr val="accent1">
                        <a:lumMod val="40000"/>
                        <a:lumOff val="60000"/>
                      </a:schemeClr>
                    </a:solidFill>
                  </a:tcPr>
                </a:tc>
                <a:tc>
                  <a:txBody>
                    <a:bodyPr/>
                    <a:lstStyle/>
                    <a:p>
                      <a:endParaRPr lang="en-US" dirty="0">
                        <a:solidFill>
                          <a:schemeClr val="accent1">
                            <a:lumMod val="60000"/>
                            <a:lumOff val="40000"/>
                          </a:schemeClr>
                        </a:solidFill>
                      </a:endParaRPr>
                    </a:p>
                  </a:txBody>
                  <a:tcPr>
                    <a:solidFill>
                      <a:schemeClr val="accent1">
                        <a:lumMod val="40000"/>
                        <a:lumOff val="60000"/>
                      </a:schemeClr>
                    </a:solidFill>
                  </a:tcPr>
                </a:tc>
                <a:tc>
                  <a:txBody>
                    <a:bodyPr/>
                    <a:lstStyle/>
                    <a:p>
                      <a:endParaRPr lang="en-US" dirty="0">
                        <a:solidFill>
                          <a:schemeClr val="accent1">
                            <a:lumMod val="60000"/>
                            <a:lumOff val="40000"/>
                          </a:schemeClr>
                        </a:solidFill>
                      </a:endParaRPr>
                    </a:p>
                  </a:txBody>
                  <a:tcPr>
                    <a:solidFill>
                      <a:schemeClr val="accent1">
                        <a:lumMod val="40000"/>
                        <a:lumOff val="60000"/>
                      </a:schemeClr>
                    </a:solidFill>
                  </a:tcPr>
                </a:tc>
                <a:tc>
                  <a:txBody>
                    <a:bodyPr/>
                    <a:lstStyle/>
                    <a:p>
                      <a:endParaRPr lang="en-US" dirty="0">
                        <a:solidFill>
                          <a:schemeClr val="accent1">
                            <a:lumMod val="60000"/>
                            <a:lumOff val="40000"/>
                          </a:schemeClr>
                        </a:solidFill>
                      </a:endParaRPr>
                    </a:p>
                  </a:txBody>
                  <a:tcPr>
                    <a:solidFill>
                      <a:schemeClr val="accent1">
                        <a:lumMod val="40000"/>
                        <a:lumOff val="60000"/>
                      </a:schemeClr>
                    </a:solidFill>
                  </a:tcPr>
                </a:tc>
                <a:tc>
                  <a:txBody>
                    <a:bodyPr/>
                    <a:lstStyle/>
                    <a:p>
                      <a:endParaRPr lang="en-US" dirty="0">
                        <a:solidFill>
                          <a:schemeClr val="accent1">
                            <a:lumMod val="60000"/>
                            <a:lumOff val="40000"/>
                          </a:schemeClr>
                        </a:solidFill>
                      </a:endParaRPr>
                    </a:p>
                  </a:txBody>
                  <a:tcPr>
                    <a:solidFill>
                      <a:schemeClr val="accent1">
                        <a:lumMod val="40000"/>
                        <a:lumOff val="60000"/>
                      </a:schemeClr>
                    </a:solidFill>
                  </a:tcPr>
                </a:tc>
              </a:tr>
            </a:tbl>
          </a:graphicData>
        </a:graphic>
      </p:graphicFrame>
      <p:sp>
        <p:nvSpPr>
          <p:cNvPr id="4" name="5-Point Star 3"/>
          <p:cNvSpPr/>
          <p:nvPr/>
        </p:nvSpPr>
        <p:spPr>
          <a:xfrm>
            <a:off x="7342495" y="0"/>
            <a:ext cx="1610436" cy="1460310"/>
          </a:xfrm>
          <a:prstGeom prst="star5">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2"/>
          </a:solidFill>
        </p:spPr>
        <p:txBody>
          <a:bodyPr/>
          <a:lstStyle/>
          <a:p>
            <a:r>
              <a:rPr lang="en-GB" dirty="0" smtClean="0"/>
              <a:t>Additional extras</a:t>
            </a:r>
            <a:endParaRPr lang="en-US" dirty="0"/>
          </a:p>
        </p:txBody>
      </p:sp>
      <p:sp>
        <p:nvSpPr>
          <p:cNvPr id="3" name="Content Placeholder 2"/>
          <p:cNvSpPr>
            <a:spLocks noGrp="1"/>
          </p:cNvSpPr>
          <p:nvPr>
            <p:ph idx="1"/>
          </p:nvPr>
        </p:nvSpPr>
        <p:spPr/>
        <p:txBody>
          <a:bodyPr/>
          <a:lstStyle/>
          <a:p>
            <a:r>
              <a:rPr lang="en-GB" dirty="0" smtClean="0"/>
              <a:t>Supplement recommendations</a:t>
            </a:r>
          </a:p>
          <a:p>
            <a:r>
              <a:rPr lang="en-GB" dirty="0" smtClean="0"/>
              <a:t>Referrals</a:t>
            </a:r>
          </a:p>
          <a:p>
            <a:r>
              <a:rPr lang="en-GB" dirty="0" smtClean="0"/>
              <a:t>Tools</a:t>
            </a:r>
            <a:endParaRPr lang="en-US" dirty="0"/>
          </a:p>
        </p:txBody>
      </p:sp>
      <p:pic>
        <p:nvPicPr>
          <p:cNvPr id="4" name="Picture 3" descr="supplements on leaf.jpg"/>
          <p:cNvPicPr>
            <a:picLocks noChangeAspect="1"/>
          </p:cNvPicPr>
          <p:nvPr/>
        </p:nvPicPr>
        <p:blipFill>
          <a:blip r:embed="rId3" cstate="print"/>
          <a:stretch>
            <a:fillRect/>
          </a:stretch>
        </p:blipFill>
        <p:spPr>
          <a:xfrm>
            <a:off x="518615" y="3603112"/>
            <a:ext cx="4981433" cy="2757286"/>
          </a:xfrm>
          <a:prstGeom prst="rect">
            <a:avLst/>
          </a:prstGeom>
        </p:spPr>
      </p:pic>
      <p:pic>
        <p:nvPicPr>
          <p:cNvPr id="5" name="Picture 4" descr="yoga class.jpg"/>
          <p:cNvPicPr>
            <a:picLocks noChangeAspect="1"/>
          </p:cNvPicPr>
          <p:nvPr/>
        </p:nvPicPr>
        <p:blipFill>
          <a:blip r:embed="rId4" cstate="print"/>
          <a:stretch>
            <a:fillRect/>
          </a:stretch>
        </p:blipFill>
        <p:spPr>
          <a:xfrm>
            <a:off x="5800298" y="2239854"/>
            <a:ext cx="2770495" cy="4158341"/>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accent3"/>
          </a:solidFill>
        </p:spPr>
        <p:txBody>
          <a:bodyPr/>
          <a:lstStyle/>
          <a:p>
            <a:r>
              <a:rPr lang="en-GB" dirty="0" smtClean="0"/>
              <a:t>Follow-up</a:t>
            </a:r>
            <a:endParaRPr lang="en-US" dirty="0"/>
          </a:p>
        </p:txBody>
      </p:sp>
      <p:sp>
        <p:nvSpPr>
          <p:cNvPr id="3" name="Content Placeholder 2"/>
          <p:cNvSpPr>
            <a:spLocks noGrp="1"/>
          </p:cNvSpPr>
          <p:nvPr>
            <p:ph idx="1"/>
          </p:nvPr>
        </p:nvSpPr>
        <p:spPr/>
        <p:txBody>
          <a:bodyPr/>
          <a:lstStyle/>
          <a:p>
            <a:r>
              <a:rPr lang="en-GB" dirty="0" smtClean="0"/>
              <a:t>Why ?</a:t>
            </a:r>
          </a:p>
          <a:p>
            <a:r>
              <a:rPr lang="en-GB" dirty="0" smtClean="0"/>
              <a:t>How often ?</a:t>
            </a:r>
          </a:p>
          <a:p>
            <a:r>
              <a:rPr lang="en-GB" dirty="0" smtClean="0"/>
              <a:t>How ? </a:t>
            </a:r>
          </a:p>
          <a:p>
            <a:r>
              <a:rPr lang="en-GB" dirty="0" smtClean="0"/>
              <a:t>Moving the goalposts –</a:t>
            </a:r>
          </a:p>
          <a:p>
            <a:pPr>
              <a:buNone/>
            </a:pPr>
            <a:r>
              <a:rPr lang="en-GB" dirty="0" smtClean="0"/>
              <a:t>    adjusting focus areas &amp;</a:t>
            </a:r>
          </a:p>
          <a:p>
            <a:pPr>
              <a:buNone/>
            </a:pPr>
            <a:r>
              <a:rPr lang="en-GB" dirty="0" smtClean="0"/>
              <a:t>    action steps </a:t>
            </a:r>
          </a:p>
          <a:p>
            <a:endParaRPr lang="en-GB" dirty="0" smtClean="0"/>
          </a:p>
        </p:txBody>
      </p:sp>
      <p:pic>
        <p:nvPicPr>
          <p:cNvPr id="4" name="Picture 3" descr="goalposts.jpg"/>
          <p:cNvPicPr>
            <a:picLocks noChangeAspect="1"/>
          </p:cNvPicPr>
          <p:nvPr/>
        </p:nvPicPr>
        <p:blipFill>
          <a:blip r:embed="rId3" cstate="print"/>
          <a:stretch>
            <a:fillRect/>
          </a:stretch>
        </p:blipFill>
        <p:spPr>
          <a:xfrm>
            <a:off x="5268036" y="1498042"/>
            <a:ext cx="3425587" cy="5141594"/>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ummary changes.png"/>
          <p:cNvPicPr>
            <a:picLocks noChangeAspect="1"/>
          </p:cNvPicPr>
          <p:nvPr/>
        </p:nvPicPr>
        <p:blipFill>
          <a:blip r:embed="rId3" cstate="print"/>
          <a:stretch>
            <a:fillRect/>
          </a:stretch>
        </p:blipFill>
        <p:spPr>
          <a:xfrm>
            <a:off x="4860790" y="0"/>
            <a:ext cx="2670586" cy="6858000"/>
          </a:xfrm>
          <a:prstGeom prst="rect">
            <a:avLst/>
          </a:prstGeom>
        </p:spPr>
      </p:pic>
      <p:sp>
        <p:nvSpPr>
          <p:cNvPr id="5" name="TextBox 4"/>
          <p:cNvSpPr txBox="1"/>
          <p:nvPr/>
        </p:nvSpPr>
        <p:spPr>
          <a:xfrm>
            <a:off x="163774" y="191068"/>
            <a:ext cx="3562066" cy="1323439"/>
          </a:xfrm>
          <a:prstGeom prst="rect">
            <a:avLst/>
          </a:prstGeom>
          <a:solidFill>
            <a:schemeClr val="accent5">
              <a:lumMod val="40000"/>
              <a:lumOff val="60000"/>
            </a:schemeClr>
          </a:solidFill>
        </p:spPr>
        <p:txBody>
          <a:bodyPr wrap="square" rtlCol="0">
            <a:spAutoFit/>
          </a:bodyPr>
          <a:lstStyle/>
          <a:p>
            <a:r>
              <a:rPr lang="en-GB" sz="4000" dirty="0" smtClean="0">
                <a:latin typeface="Source Sans Pro" pitchFamily="34" charset="0"/>
                <a:ea typeface="Source Sans Pro" pitchFamily="34" charset="0"/>
              </a:rPr>
              <a:t>Putting it </a:t>
            </a:r>
          </a:p>
          <a:p>
            <a:r>
              <a:rPr lang="en-GB" sz="4000" dirty="0" smtClean="0">
                <a:latin typeface="Source Sans Pro" pitchFamily="34" charset="0"/>
                <a:ea typeface="Source Sans Pro" pitchFamily="34" charset="0"/>
              </a:rPr>
              <a:t>all together</a:t>
            </a:r>
            <a:endParaRPr lang="en-US" sz="4000" dirty="0">
              <a:latin typeface="Source Sans Pro" pitchFamily="34" charset="0"/>
              <a:ea typeface="Source Sans Pro"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smtClean="0"/>
              <a:t>References </a:t>
            </a:r>
            <a:endParaRPr lang="en-US" dirty="0"/>
          </a:p>
        </p:txBody>
      </p:sp>
      <p:sp>
        <p:nvSpPr>
          <p:cNvPr id="3" name="Content Placeholder 2"/>
          <p:cNvSpPr>
            <a:spLocks noGrp="1"/>
          </p:cNvSpPr>
          <p:nvPr>
            <p:ph idx="1"/>
          </p:nvPr>
        </p:nvSpPr>
        <p:spPr>
          <a:xfrm>
            <a:off x="457200" y="1600200"/>
            <a:ext cx="8229600" cy="5257800"/>
          </a:xfrm>
        </p:spPr>
        <p:txBody>
          <a:bodyPr>
            <a:normAutofit/>
          </a:bodyPr>
          <a:lstStyle/>
          <a:p>
            <a:pPr>
              <a:buNone/>
            </a:pPr>
            <a:r>
              <a:rPr lang="en-GB" sz="1600" dirty="0" smtClean="0"/>
              <a:t>Adams &amp; Leary (2007). Promoting self-compassionate attitudes towards eating among restrictive and guilty eaters</a:t>
            </a:r>
            <a:r>
              <a:rPr lang="en-GB" sz="1600" i="1" dirty="0" smtClean="0"/>
              <a:t>. Journal of Social and Clinical Psychology</a:t>
            </a:r>
            <a:r>
              <a:rPr lang="en-GB" sz="1600" dirty="0" smtClean="0"/>
              <a:t>, Vol. 26, No. 10, 2007, pp. 1120-1144</a:t>
            </a:r>
          </a:p>
          <a:p>
            <a:pPr>
              <a:buNone/>
            </a:pPr>
            <a:endParaRPr lang="en-US" sz="1600" dirty="0" smtClean="0"/>
          </a:p>
          <a:p>
            <a:pPr>
              <a:buNone/>
            </a:pPr>
            <a:r>
              <a:rPr lang="en-US" sz="1600" dirty="0" err="1" smtClean="0"/>
              <a:t>Arloski</a:t>
            </a:r>
            <a:r>
              <a:rPr lang="en-US" sz="1600" dirty="0" smtClean="0"/>
              <a:t>, M. Astonishing Non compliance - Understanding Readiness for Change in the Health Challenged Client. Available from: </a:t>
            </a:r>
            <a:r>
              <a:rPr lang="en-US" sz="1600" dirty="0" smtClean="0">
                <a:hlinkClick r:id="rId2"/>
              </a:rPr>
              <a:t>https://www.realbalance.com/images/astonishing_nc-best.pdf</a:t>
            </a:r>
            <a:endParaRPr lang="en-US" sz="1600" dirty="0" smtClean="0"/>
          </a:p>
          <a:p>
            <a:pPr>
              <a:buNone/>
            </a:pPr>
            <a:endParaRPr lang="en-US" sz="1600" dirty="0" smtClean="0"/>
          </a:p>
          <a:p>
            <a:pPr>
              <a:buNone/>
            </a:pPr>
            <a:r>
              <a:rPr lang="en-US" sz="1600" dirty="0" err="1" smtClean="0"/>
              <a:t>Dohrn,I</a:t>
            </a:r>
            <a:r>
              <a:rPr lang="en-US" sz="1600" dirty="0" smtClean="0"/>
              <a:t> et al (2017) Replacing sedentary time with physical activity: a 15-year follow-up of mortality in a national cohort. </a:t>
            </a:r>
            <a:r>
              <a:rPr lang="en-US" sz="1600" i="1" dirty="0" smtClean="0"/>
              <a:t>Clinical Epidemiology. </a:t>
            </a:r>
            <a:r>
              <a:rPr lang="en-US" sz="1600" dirty="0" smtClean="0"/>
              <a:t>2018(10):179—186. </a:t>
            </a:r>
            <a:r>
              <a:rPr lang="en-US" sz="1600" u="sng" dirty="0" smtClean="0">
                <a:hlinkClick r:id="rId3"/>
              </a:rPr>
              <a:t>https://doi.org/10.2147/CLEP.S151613 </a:t>
            </a:r>
            <a:r>
              <a:rPr lang="en-US" sz="1600" dirty="0" smtClean="0"/>
              <a:t/>
            </a:r>
            <a:br>
              <a:rPr lang="en-US" sz="1600" dirty="0" smtClean="0"/>
            </a:br>
            <a:endParaRPr lang="en-US" sz="1600" dirty="0" smtClean="0"/>
          </a:p>
          <a:p>
            <a:pPr>
              <a:buNone/>
            </a:pPr>
            <a:r>
              <a:rPr lang="en-US" sz="1600" dirty="0" smtClean="0"/>
              <a:t>IHS (2017) NLC Unit 14:  Coaching Skills. Dublin: Institute of Health Sciences</a:t>
            </a:r>
          </a:p>
          <a:p>
            <a:pPr>
              <a:buNone/>
            </a:pPr>
            <a:endParaRPr lang="en-GB" sz="1600" dirty="0" smtClean="0"/>
          </a:p>
          <a:p>
            <a:pPr>
              <a:buNone/>
            </a:pPr>
            <a:r>
              <a:rPr lang="en-GB" sz="1600" dirty="0" smtClean="0"/>
              <a:t>Zimmerman, G., Olsen, M. &amp; Bosworth, D. (2000) </a:t>
            </a:r>
            <a:r>
              <a:rPr lang="en-US" sz="1600" dirty="0" smtClean="0"/>
              <a:t>A ‘Stages of Change’ Approach to Helping Patients Change Behavior. </a:t>
            </a:r>
            <a:r>
              <a:rPr lang="en-US" sz="1600" i="1" dirty="0" smtClean="0"/>
              <a:t>Am </a:t>
            </a:r>
            <a:r>
              <a:rPr lang="en-US" sz="1600" i="1" dirty="0" err="1" smtClean="0"/>
              <a:t>Fam</a:t>
            </a:r>
            <a:r>
              <a:rPr lang="en-US" sz="1600" i="1" dirty="0" smtClean="0"/>
              <a:t> Physician. </a:t>
            </a:r>
            <a:r>
              <a:rPr lang="en-US" sz="1600" dirty="0" smtClean="0"/>
              <a:t>2000 Mar 1;61(5):1409- 1416. </a:t>
            </a:r>
          </a:p>
          <a:p>
            <a:pPr>
              <a:buNone/>
            </a:pPr>
            <a:endParaRPr lang="en-US" sz="1600" dirty="0" smtClean="0"/>
          </a:p>
          <a:p>
            <a:pPr>
              <a:buNone/>
            </a:pPr>
            <a:r>
              <a:rPr lang="en-US" sz="1000" dirty="0" smtClean="0"/>
              <a:t/>
            </a:r>
            <a:br>
              <a:rPr lang="en-US" sz="1000" dirty="0" smtClean="0"/>
            </a:br>
            <a:r>
              <a:rPr lang="en-US" sz="1000" dirty="0" smtClean="0"/>
              <a:t/>
            </a:r>
            <a:br>
              <a:rPr lang="en-US" sz="1000" dirty="0" smtClean="0"/>
            </a:br>
            <a:endParaRPr lang="en-US" sz="10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1" name="Table 191"/>
          <p:cNvGraphicFramePr/>
          <p:nvPr/>
        </p:nvGraphicFramePr>
        <p:xfrm>
          <a:off x="1668463" y="2660663"/>
          <a:ext cx="5778642" cy="2218265"/>
        </p:xfrm>
        <a:graphic>
          <a:graphicData uri="http://schemas.openxmlformats.org/drawingml/2006/table">
            <a:tbl>
              <a:tblPr/>
              <a:tblGrid>
                <a:gridCol w="1926214"/>
                <a:gridCol w="1926214"/>
                <a:gridCol w="1926214"/>
              </a:tblGrid>
              <a:tr h="633277">
                <a:tc>
                  <a:txBody>
                    <a:bodyPr/>
                    <a:lstStyle/>
                    <a:p>
                      <a:pPr lvl="0" algn="ctr">
                        <a:defRPr sz="1800" b="0" i="0"/>
                      </a:pPr>
                      <a:r>
                        <a:rPr sz="1800" b="1" dirty="0">
                          <a:solidFill>
                            <a:srgbClr val="FFFFFF"/>
                          </a:solidFill>
                          <a:latin typeface="Arial" pitchFamily="34" charset="0"/>
                          <a:cs typeface="Arial" pitchFamily="34" charset="0"/>
                        </a:rPr>
                        <a:t>Commercial</a:t>
                      </a:r>
                    </a:p>
                  </a:txBody>
                  <a:tcPr marL="45720" marR="45720" marT="45734" marB="45734" horzOverflow="overflow">
                    <a:lnL w="12700">
                      <a:solidFill>
                        <a:srgbClr val="FFFFFF"/>
                      </a:solidFill>
                      <a:round/>
                    </a:lnL>
                    <a:lnR w="12700">
                      <a:solidFill>
                        <a:srgbClr val="FFFFFF"/>
                      </a:solidFill>
                      <a:round/>
                    </a:lnR>
                    <a:lnT w="12700">
                      <a:solidFill>
                        <a:srgbClr val="FFFFFF"/>
                      </a:solidFill>
                      <a:round/>
                    </a:lnT>
                    <a:lnB w="38100">
                      <a:solidFill>
                        <a:srgbClr val="FFFFFF"/>
                      </a:solidFill>
                      <a:round/>
                    </a:lnB>
                    <a:solidFill>
                      <a:srgbClr val="9BBB59"/>
                    </a:solidFill>
                  </a:tcPr>
                </a:tc>
                <a:tc>
                  <a:txBody>
                    <a:bodyPr/>
                    <a:lstStyle/>
                    <a:p>
                      <a:pPr lvl="0" algn="ctr">
                        <a:defRPr sz="1800" b="0" i="0"/>
                      </a:pPr>
                      <a:r>
                        <a:rPr sz="1800" b="1" dirty="0">
                          <a:solidFill>
                            <a:srgbClr val="FFFFFF"/>
                          </a:solidFill>
                          <a:latin typeface="Arial" pitchFamily="34" charset="0"/>
                          <a:cs typeface="Arial" pitchFamily="34" charset="0"/>
                        </a:rPr>
                        <a:t>Technical</a:t>
                      </a:r>
                    </a:p>
                  </a:txBody>
                  <a:tcPr marL="45720" marR="45720" marT="45734" marB="4573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a:solidFill>
                        <a:srgbClr val="FFFFFF"/>
                      </a:solidFill>
                      <a:round/>
                    </a:lnT>
                    <a:lnB w="38100" cap="flat" cmpd="sng" algn="ctr">
                      <a:solidFill>
                        <a:srgbClr val="FFFFFF"/>
                      </a:solidFill>
                      <a:prstDash val="solid"/>
                      <a:round/>
                      <a:headEnd type="none" w="med" len="med"/>
                      <a:tailEnd type="none" w="med" len="med"/>
                    </a:lnB>
                    <a:solidFill>
                      <a:srgbClr val="9BBB59"/>
                    </a:solidFill>
                  </a:tcPr>
                </a:tc>
                <a:tc>
                  <a:txBody>
                    <a:bodyPr/>
                    <a:lstStyle/>
                    <a:p>
                      <a:pPr lvl="0" algn="ctr">
                        <a:defRPr sz="1800" b="0" i="0"/>
                      </a:pPr>
                      <a:r>
                        <a:rPr lang="en-GB" sz="1800" b="1" dirty="0" smtClean="0">
                          <a:solidFill>
                            <a:srgbClr val="FFFFFF"/>
                          </a:solidFill>
                          <a:latin typeface="Arial" pitchFamily="34" charset="0"/>
                          <a:cs typeface="Arial" pitchFamily="34" charset="0"/>
                        </a:rPr>
                        <a:t>Nutrition</a:t>
                      </a:r>
                      <a:r>
                        <a:rPr lang="en-GB" sz="1800" b="1" baseline="0" dirty="0" smtClean="0">
                          <a:solidFill>
                            <a:srgbClr val="FFFFFF"/>
                          </a:solidFill>
                          <a:latin typeface="Arial" pitchFamily="34" charset="0"/>
                          <a:cs typeface="Arial" pitchFamily="34" charset="0"/>
                        </a:rPr>
                        <a:t> advice</a:t>
                      </a:r>
                      <a:endParaRPr sz="1800" b="1" dirty="0">
                        <a:solidFill>
                          <a:srgbClr val="FFFFFF"/>
                        </a:solidFill>
                        <a:latin typeface="Arial" pitchFamily="34" charset="0"/>
                        <a:cs typeface="Arial" pitchFamily="34" charset="0"/>
                      </a:endParaRPr>
                    </a:p>
                  </a:txBody>
                  <a:tcPr marL="45720" marR="45720" marT="45734" marB="45734" horzOverflow="overflow">
                    <a:lnL w="12700">
                      <a:solidFill>
                        <a:srgbClr val="FFFFFF"/>
                      </a:solidFill>
                      <a:round/>
                    </a:lnL>
                    <a:lnR w="12700">
                      <a:solidFill>
                        <a:srgbClr val="FFFFFF"/>
                      </a:solidFill>
                      <a:round/>
                    </a:lnR>
                    <a:lnT w="12700">
                      <a:solidFill>
                        <a:srgbClr val="FFFFFF"/>
                      </a:solidFill>
                      <a:round/>
                    </a:lnT>
                    <a:lnB w="38100" cap="flat" cmpd="sng" algn="ctr">
                      <a:solidFill>
                        <a:srgbClr val="FFFFFF"/>
                      </a:solidFill>
                      <a:prstDash val="solid"/>
                      <a:round/>
                      <a:headEnd type="none" w="med" len="med"/>
                      <a:tailEnd type="none" w="med" len="med"/>
                    </a:lnB>
                    <a:solidFill>
                      <a:srgbClr val="9BBB59"/>
                    </a:solidFill>
                  </a:tcPr>
                </a:tc>
              </a:tr>
              <a:tr h="1526963">
                <a:tc>
                  <a:txBody>
                    <a:bodyPr/>
                    <a:lstStyle/>
                    <a:p>
                      <a:pPr lvl="0" algn="ctr">
                        <a:defRPr sz="1800" b="0" i="0"/>
                      </a:pPr>
                      <a:r>
                        <a:rPr sz="1400" u="none" dirty="0">
                          <a:solidFill>
                            <a:schemeClr val="tx1"/>
                          </a:solidFill>
                          <a:latin typeface="Arial" pitchFamily="34" charset="0"/>
                          <a:cs typeface="Arial" pitchFamily="34" charset="0"/>
                        </a:rPr>
                        <a:t>Mina </a:t>
                      </a:r>
                      <a:r>
                        <a:rPr sz="1400" u="none" dirty="0" smtClean="0">
                          <a:solidFill>
                            <a:schemeClr val="tx1"/>
                          </a:solidFill>
                          <a:latin typeface="Arial" pitchFamily="34" charset="0"/>
                          <a:cs typeface="Arial" pitchFamily="34" charset="0"/>
                        </a:rPr>
                        <a:t>Nazemi</a:t>
                      </a:r>
                      <a:endParaRPr lang="en-GB" sz="1400" u="none" dirty="0" smtClean="0">
                        <a:solidFill>
                          <a:schemeClr val="tx1"/>
                        </a:solidFill>
                        <a:latin typeface="Arial" pitchFamily="34" charset="0"/>
                        <a:cs typeface="Arial" pitchFamily="34" charset="0"/>
                      </a:endParaRPr>
                    </a:p>
                    <a:p>
                      <a:pPr lvl="0" algn="ctr">
                        <a:defRPr sz="1800" b="0" i="0"/>
                      </a:pPr>
                      <a:endParaRPr sz="1400" u="none" dirty="0">
                        <a:solidFill>
                          <a:schemeClr val="tx1"/>
                        </a:solidFill>
                        <a:latin typeface="Arial" pitchFamily="34" charset="0"/>
                        <a:cs typeface="Arial" pitchFamily="34" charset="0"/>
                      </a:endParaRPr>
                    </a:p>
                    <a:p>
                      <a:pPr lvl="0" algn="ctr">
                        <a:defRPr sz="1800" b="0" i="0"/>
                      </a:pPr>
                      <a:r>
                        <a:rPr lang="en-GB" sz="1400" u="none" dirty="0" smtClean="0">
                          <a:solidFill>
                            <a:schemeClr val="tx1"/>
                          </a:solidFill>
                          <a:latin typeface="Arial" pitchFamily="34" charset="0"/>
                          <a:cs typeface="Arial" pitchFamily="34" charset="0"/>
                        </a:rPr>
                        <a:t>Commercial</a:t>
                      </a:r>
                      <a:r>
                        <a:rPr sz="1400" u="none" dirty="0" smtClean="0">
                          <a:solidFill>
                            <a:schemeClr val="tx1"/>
                          </a:solidFill>
                          <a:latin typeface="Arial" pitchFamily="34" charset="0"/>
                          <a:cs typeface="Arial" pitchFamily="34" charset="0"/>
                        </a:rPr>
                        <a:t> </a:t>
                      </a:r>
                      <a:r>
                        <a:rPr sz="1400" u="none" dirty="0">
                          <a:solidFill>
                            <a:schemeClr val="tx1"/>
                          </a:solidFill>
                          <a:latin typeface="Arial" pitchFamily="34" charset="0"/>
                          <a:cs typeface="Arial" pitchFamily="34" charset="0"/>
                        </a:rPr>
                        <a:t>Director</a:t>
                      </a:r>
                    </a:p>
                    <a:p>
                      <a:pPr lvl="0" algn="ctr">
                        <a:defRPr sz="1800" b="0" i="0"/>
                      </a:pPr>
                      <a:endParaRPr lang="en-GB" sz="1400" u="none" dirty="0" smtClean="0">
                        <a:solidFill>
                          <a:schemeClr val="tx1"/>
                        </a:solidFill>
                        <a:latin typeface="Arial" pitchFamily="34" charset="0"/>
                        <a:cs typeface="Arial" pitchFamily="34" charset="0"/>
                      </a:endParaRPr>
                    </a:p>
                    <a:p>
                      <a:pPr lvl="0" algn="ctr">
                        <a:defRPr sz="1800" b="0" i="0"/>
                      </a:pPr>
                      <a:r>
                        <a:rPr sz="1400" u="none" dirty="0" smtClean="0">
                          <a:solidFill>
                            <a:schemeClr val="tx1"/>
                          </a:solidFill>
                          <a:latin typeface="Arial" pitchFamily="34" charset="0"/>
                          <a:cs typeface="Arial" pitchFamily="34" charset="0"/>
                        </a:rPr>
                        <a:t>minan@igennus.com</a:t>
                      </a:r>
                      <a:endParaRPr sz="1400" u="none" dirty="0">
                        <a:solidFill>
                          <a:schemeClr val="tx1"/>
                        </a:solidFill>
                        <a:latin typeface="Arial" pitchFamily="34" charset="0"/>
                        <a:cs typeface="Arial" pitchFamily="34" charset="0"/>
                      </a:endParaRPr>
                    </a:p>
                  </a:txBody>
                  <a:tcPr marL="45720" marR="45720" marT="45734" marB="45734" horzOverflow="overflow">
                    <a:lnL w="12700">
                      <a:solidFill>
                        <a:srgbClr val="FFFFFF"/>
                      </a:solidFill>
                      <a:round/>
                    </a:lnL>
                    <a:lnR w="12700">
                      <a:solidFill>
                        <a:srgbClr val="FFFFFF"/>
                      </a:solidFill>
                      <a:round/>
                    </a:lnR>
                    <a:lnT w="38100">
                      <a:solidFill>
                        <a:srgbClr val="FFFFFF"/>
                      </a:solidFill>
                      <a:round/>
                    </a:lnT>
                    <a:lnB w="12700">
                      <a:solidFill>
                        <a:srgbClr val="FFFFFF"/>
                      </a:solidFill>
                      <a:round/>
                    </a:lnB>
                    <a:solidFill>
                      <a:srgbClr val="DEE7D1"/>
                    </a:solidFill>
                  </a:tcPr>
                </a:tc>
                <a:tc>
                  <a:txBody>
                    <a:bodyPr/>
                    <a:lstStyle/>
                    <a:p>
                      <a:pPr lvl="0" algn="ctr">
                        <a:defRPr sz="1800" b="0" i="0"/>
                      </a:pPr>
                      <a:r>
                        <a:rPr sz="1400" u="none" dirty="0">
                          <a:solidFill>
                            <a:schemeClr val="tx1"/>
                          </a:solidFill>
                          <a:latin typeface="Arial" pitchFamily="34" charset="0"/>
                          <a:cs typeface="Arial" pitchFamily="34" charset="0"/>
                        </a:rPr>
                        <a:t>Dr Nina Bailey </a:t>
                      </a:r>
                      <a:endParaRPr lang="en-GB" sz="1400" u="none" dirty="0" smtClean="0">
                        <a:solidFill>
                          <a:schemeClr val="tx1"/>
                        </a:solidFill>
                        <a:latin typeface="Arial" pitchFamily="34" charset="0"/>
                        <a:cs typeface="Arial" pitchFamily="34" charset="0"/>
                      </a:endParaRPr>
                    </a:p>
                    <a:p>
                      <a:pPr lvl="0" algn="ctr">
                        <a:defRPr sz="1800" b="0" i="0"/>
                      </a:pPr>
                      <a:endParaRPr sz="1400" u="none" dirty="0">
                        <a:solidFill>
                          <a:schemeClr val="tx1"/>
                        </a:solidFill>
                        <a:latin typeface="Arial" pitchFamily="34" charset="0"/>
                        <a:cs typeface="Arial" pitchFamily="34" charset="0"/>
                      </a:endParaRPr>
                    </a:p>
                    <a:p>
                      <a:pPr lvl="0" algn="ctr">
                        <a:defRPr sz="1800" b="0" i="0"/>
                      </a:pPr>
                      <a:r>
                        <a:rPr sz="1400" u="none" dirty="0">
                          <a:solidFill>
                            <a:schemeClr val="tx1"/>
                          </a:solidFill>
                          <a:latin typeface="Arial" pitchFamily="34" charset="0"/>
                          <a:cs typeface="Arial" pitchFamily="34" charset="0"/>
                        </a:rPr>
                        <a:t>Head of </a:t>
                      </a:r>
                      <a:r>
                        <a:rPr lang="en-GB" sz="1400" u="none" dirty="0" smtClean="0">
                          <a:solidFill>
                            <a:schemeClr val="tx1"/>
                          </a:solidFill>
                          <a:latin typeface="Arial" pitchFamily="34" charset="0"/>
                          <a:cs typeface="Arial" pitchFamily="34" charset="0"/>
                        </a:rPr>
                        <a:t>R&amp;D</a:t>
                      </a:r>
                      <a:br>
                        <a:rPr lang="en-GB" sz="1400" u="none" dirty="0" smtClean="0">
                          <a:solidFill>
                            <a:schemeClr val="tx1"/>
                          </a:solidFill>
                          <a:latin typeface="Arial" pitchFamily="34" charset="0"/>
                          <a:cs typeface="Arial" pitchFamily="34" charset="0"/>
                        </a:rPr>
                      </a:br>
                      <a:r>
                        <a:rPr lang="en-GB" sz="1400" u="none" dirty="0" smtClean="0">
                          <a:solidFill>
                            <a:schemeClr val="tx1"/>
                          </a:solidFill>
                          <a:latin typeface="Arial" pitchFamily="34" charset="0"/>
                          <a:cs typeface="Arial" pitchFamily="34" charset="0"/>
                        </a:rPr>
                        <a:t/>
                      </a:r>
                      <a:br>
                        <a:rPr lang="en-GB" sz="1400" u="none" dirty="0" smtClean="0">
                          <a:solidFill>
                            <a:schemeClr val="tx1"/>
                          </a:solidFill>
                          <a:latin typeface="Arial" pitchFamily="34" charset="0"/>
                          <a:cs typeface="Arial" pitchFamily="34" charset="0"/>
                        </a:rPr>
                      </a:br>
                      <a:r>
                        <a:rPr lang="en-GB" sz="1400" u="none" dirty="0" smtClean="0">
                          <a:solidFill>
                            <a:schemeClr val="tx1"/>
                          </a:solidFill>
                          <a:latin typeface="Arial" pitchFamily="34" charset="0"/>
                          <a:cs typeface="Arial" pitchFamily="34" charset="0"/>
                        </a:rPr>
                        <a:t>n</a:t>
                      </a:r>
                      <a:r>
                        <a:rPr sz="1400" u="none" dirty="0" smtClean="0">
                          <a:solidFill>
                            <a:schemeClr val="tx1"/>
                          </a:solidFill>
                          <a:latin typeface="Arial" pitchFamily="34" charset="0"/>
                          <a:cs typeface="Arial" pitchFamily="34" charset="0"/>
                        </a:rPr>
                        <a:t>inab@igennus.co</a:t>
                      </a:r>
                      <a:r>
                        <a:rPr lang="en-GB" sz="1400" u="none" dirty="0" smtClean="0">
                          <a:solidFill>
                            <a:schemeClr val="tx1"/>
                          </a:solidFill>
                          <a:latin typeface="Arial" pitchFamily="34" charset="0"/>
                          <a:cs typeface="Arial" pitchFamily="34" charset="0"/>
                        </a:rPr>
                        <a:t>m</a:t>
                      </a:r>
                    </a:p>
                    <a:p>
                      <a:pPr lvl="0" algn="ctr">
                        <a:defRPr sz="1800" b="0" i="0"/>
                      </a:pPr>
                      <a:endParaRPr sz="1400" u="none" dirty="0">
                        <a:solidFill>
                          <a:schemeClr val="tx1"/>
                        </a:solidFill>
                        <a:latin typeface="Arial" pitchFamily="34" charset="0"/>
                        <a:cs typeface="Arial" pitchFamily="34" charset="0"/>
                        <a:hlinkClick r:id="rId3"/>
                      </a:endParaRPr>
                    </a:p>
                    <a:p>
                      <a:pPr lvl="0" algn="ctr">
                        <a:defRPr sz="1800" b="0" i="0"/>
                      </a:pPr>
                      <a:endParaRPr sz="1400" u="none" dirty="0">
                        <a:solidFill>
                          <a:schemeClr val="tx1"/>
                        </a:solidFill>
                        <a:latin typeface="Arial" pitchFamily="34" charset="0"/>
                        <a:cs typeface="Arial" pitchFamily="34" charset="0"/>
                      </a:endParaRPr>
                    </a:p>
                  </a:txBody>
                  <a:tcPr marL="45720" marR="45720" marT="45734" marB="45734"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a:solidFill>
                        <a:srgbClr val="FFFFFF"/>
                      </a:solidFill>
                      <a:round/>
                    </a:lnB>
                    <a:solidFill>
                      <a:srgbClr val="DEE7D1"/>
                    </a:solidFill>
                  </a:tcPr>
                </a:tc>
                <a:tc>
                  <a:txBody>
                    <a:bodyPr/>
                    <a:lstStyle/>
                    <a:p>
                      <a:pPr lvl="0" algn="ctr">
                        <a:defRPr sz="1800" b="0" i="0"/>
                      </a:pPr>
                      <a:r>
                        <a:rPr lang="en-GB" sz="1400" u="none" dirty="0" smtClean="0">
                          <a:solidFill>
                            <a:schemeClr val="tx1"/>
                          </a:solidFill>
                          <a:latin typeface="Arial" pitchFamily="34" charset="0"/>
                          <a:cs typeface="Arial" pitchFamily="34" charset="0"/>
                        </a:rPr>
                        <a:t>Danielle</a:t>
                      </a:r>
                      <a:r>
                        <a:rPr lang="en-GB" sz="1400" u="none" baseline="0" dirty="0" smtClean="0">
                          <a:solidFill>
                            <a:schemeClr val="tx1"/>
                          </a:solidFill>
                          <a:latin typeface="Arial" pitchFamily="34" charset="0"/>
                          <a:cs typeface="Arial" pitchFamily="34" charset="0"/>
                        </a:rPr>
                        <a:t> Crida</a:t>
                      </a:r>
                      <a:endParaRPr lang="en-GB" sz="1400" u="none" dirty="0" smtClean="0">
                        <a:solidFill>
                          <a:schemeClr val="tx1"/>
                        </a:solidFill>
                        <a:latin typeface="Arial" pitchFamily="34" charset="0"/>
                        <a:cs typeface="Arial" pitchFamily="34" charset="0"/>
                      </a:endParaRPr>
                    </a:p>
                    <a:p>
                      <a:pPr lvl="0" algn="ctr">
                        <a:defRPr sz="1800" b="0" i="0"/>
                      </a:pPr>
                      <a:r>
                        <a:rPr lang="en-GB" sz="1400" u="none" dirty="0" smtClean="0">
                          <a:solidFill>
                            <a:schemeClr val="tx1"/>
                          </a:solidFill>
                          <a:latin typeface="Arial" pitchFamily="34" charset="0"/>
                          <a:cs typeface="Arial" pitchFamily="34" charset="0"/>
                        </a:rPr>
                        <a:t/>
                      </a:r>
                      <a:br>
                        <a:rPr lang="en-GB" sz="1400" u="none" dirty="0" smtClean="0">
                          <a:solidFill>
                            <a:schemeClr val="tx1"/>
                          </a:solidFill>
                          <a:latin typeface="Arial" pitchFamily="34" charset="0"/>
                          <a:cs typeface="Arial" pitchFamily="34" charset="0"/>
                        </a:rPr>
                      </a:br>
                      <a:r>
                        <a:rPr lang="en-GB" sz="1400" u="none" dirty="0" smtClean="0">
                          <a:solidFill>
                            <a:schemeClr val="tx1"/>
                          </a:solidFill>
                          <a:latin typeface="Arial" pitchFamily="34" charset="0"/>
                          <a:cs typeface="Arial" pitchFamily="34" charset="0"/>
                        </a:rPr>
                        <a:t>Nutritionist</a:t>
                      </a:r>
                      <a:br>
                        <a:rPr lang="en-GB" sz="1400" u="none" dirty="0" smtClean="0">
                          <a:solidFill>
                            <a:schemeClr val="tx1"/>
                          </a:solidFill>
                          <a:latin typeface="Arial" pitchFamily="34" charset="0"/>
                          <a:cs typeface="Arial" pitchFamily="34" charset="0"/>
                        </a:rPr>
                      </a:br>
                      <a:endParaRPr lang="en-GB" sz="1400" u="none" dirty="0" smtClean="0">
                        <a:solidFill>
                          <a:schemeClr val="tx1"/>
                        </a:solidFill>
                        <a:latin typeface="Arial" pitchFamily="34" charset="0"/>
                        <a:cs typeface="Arial" pitchFamily="34" charset="0"/>
                      </a:endParaRPr>
                    </a:p>
                    <a:p>
                      <a:pPr lvl="0" algn="ctr">
                        <a:defRPr sz="1800" b="0" i="0"/>
                      </a:pPr>
                      <a:r>
                        <a:rPr lang="en-GB" sz="1400" u="none" dirty="0" smtClean="0">
                          <a:solidFill>
                            <a:schemeClr val="tx1"/>
                          </a:solidFill>
                          <a:latin typeface="Arial" pitchFamily="34" charset="0"/>
                          <a:cs typeface="Arial" pitchFamily="34" charset="0"/>
                        </a:rPr>
                        <a:t>danielle@igennus.com</a:t>
                      </a:r>
                      <a:endParaRPr sz="1400" u="none" dirty="0">
                        <a:solidFill>
                          <a:schemeClr val="tx1"/>
                        </a:solidFill>
                        <a:latin typeface="Arial" pitchFamily="34" charset="0"/>
                        <a:cs typeface="Arial" pitchFamily="34" charset="0"/>
                      </a:endParaRPr>
                    </a:p>
                  </a:txBody>
                  <a:tcPr marL="45720" marR="45720" marT="45734" marB="45734" horzOverflow="overflow">
                    <a:lnL w="12700">
                      <a:solidFill>
                        <a:srgbClr val="FFFFFF"/>
                      </a:solidFill>
                      <a:round/>
                    </a:lnL>
                    <a:lnR w="12700">
                      <a:solidFill>
                        <a:srgbClr val="FFFFFF"/>
                      </a:solidFill>
                      <a:round/>
                    </a:lnR>
                    <a:lnT w="38100" cap="flat" cmpd="sng" algn="ctr">
                      <a:solidFill>
                        <a:srgbClr val="FFFFFF"/>
                      </a:solidFill>
                      <a:prstDash val="solid"/>
                      <a:round/>
                      <a:headEnd type="none" w="med" len="med"/>
                      <a:tailEnd type="none" w="med" len="med"/>
                    </a:lnT>
                    <a:lnB w="12700">
                      <a:solidFill>
                        <a:srgbClr val="FFFFFF"/>
                      </a:solidFill>
                      <a:round/>
                    </a:lnB>
                    <a:solidFill>
                      <a:srgbClr val="DEE7D1"/>
                    </a:solidFill>
                  </a:tcPr>
                </a:tc>
              </a:tr>
            </a:tbl>
          </a:graphicData>
        </a:graphic>
      </p:graphicFrame>
      <p:pic>
        <p:nvPicPr>
          <p:cNvPr id="58381" name="IMG_9118.jpg" descr="IMG_9118.JPG"/>
          <p:cNvPicPr>
            <a:picLocks noChangeAspect="1" noChangeArrowheads="1"/>
          </p:cNvPicPr>
          <p:nvPr/>
        </p:nvPicPr>
        <p:blipFill>
          <a:blip r:embed="rId4" cstate="screen">
            <a:extLst>
              <a:ext uri="{28A0092B-C50C-407E-A947-70E740481C1C}">
                <a14:useLocalDpi xmlns="" xmlns:a14="http://schemas.microsoft.com/office/drawing/2010/main" val="0"/>
              </a:ext>
            </a:extLst>
          </a:blip>
          <a:srcRect/>
          <a:stretch>
            <a:fillRect/>
          </a:stretch>
        </p:blipFill>
        <p:spPr bwMode="auto">
          <a:xfrm>
            <a:off x="3597468" y="800330"/>
            <a:ext cx="1944216" cy="1872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8383" name="Ingredients cover image.png" descr="Ingredients cover image.png"/>
          <p:cNvPicPr>
            <a:picLocks noChangeAspect="1" noChangeArrowheads="1"/>
          </p:cNvPicPr>
          <p:nvPr/>
        </p:nvPicPr>
        <p:blipFill>
          <a:blip r:embed="rId5" cstate="screen">
            <a:extLst>
              <a:ext uri="{28A0092B-C50C-407E-A947-70E740481C1C}">
                <a14:useLocalDpi xmlns="" xmlns:a14="http://schemas.microsoft.com/office/drawing/2010/main" val="0"/>
              </a:ext>
            </a:extLst>
          </a:blip>
          <a:srcRect/>
          <a:stretch>
            <a:fillRect/>
          </a:stretch>
        </p:blipFill>
        <p:spPr bwMode="auto">
          <a:xfrm>
            <a:off x="0" y="4643438"/>
            <a:ext cx="9144000" cy="22145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6" cstate="screen"/>
          <a:srcRect/>
          <a:stretch>
            <a:fillRect/>
          </a:stretch>
        </p:blipFill>
        <p:spPr bwMode="auto">
          <a:xfrm>
            <a:off x="1680339" y="788454"/>
            <a:ext cx="1944216" cy="1872208"/>
          </a:xfrm>
          <a:prstGeom prst="rect">
            <a:avLst/>
          </a:prstGeom>
          <a:noFill/>
          <a:ln w="9525">
            <a:noFill/>
            <a:miter lim="800000"/>
            <a:headEnd/>
            <a:tailEnd/>
          </a:ln>
          <a:effectLst/>
        </p:spPr>
      </p:pic>
      <p:sp>
        <p:nvSpPr>
          <p:cNvPr id="8" name="Title 1"/>
          <p:cNvSpPr txBox="1">
            <a:spLocks/>
          </p:cNvSpPr>
          <p:nvPr/>
        </p:nvSpPr>
        <p:spPr>
          <a:xfrm>
            <a:off x="0" y="0"/>
            <a:ext cx="9144000" cy="62068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smtClean="0">
                <a:ln>
                  <a:noFill/>
                </a:ln>
                <a:solidFill>
                  <a:schemeClr val="tx1"/>
                </a:solidFill>
                <a:effectLst/>
                <a:uLnTx/>
                <a:uFill>
                  <a:solidFill/>
                </a:uFill>
                <a:latin typeface="Arial" pitchFamily="34" charset="0"/>
                <a:ea typeface="Century Gothic"/>
                <a:cs typeface="Arial" pitchFamily="34" charset="0"/>
                <a:sym typeface="Century Gothic"/>
              </a:rPr>
              <a:t>Contact</a:t>
            </a:r>
            <a:endParaRPr kumimoji="0" lang="en-GB" sz="2000" b="0" i="0" u="none" strike="noStrike" kern="1200" cap="none" spc="0" normalizeH="0" baseline="0" noProof="0" dirty="0">
              <a:ln>
                <a:noFill/>
              </a:ln>
              <a:solidFill>
                <a:schemeClr val="tx1"/>
              </a:solidFill>
              <a:effectLst/>
              <a:uLnTx/>
              <a:uFillTx/>
              <a:latin typeface="Arial" pitchFamily="34" charset="0"/>
              <a:ea typeface="+mj-ea"/>
              <a:cs typeface="Arial" pitchFamily="34" charset="0"/>
              <a:sym typeface="Calibri"/>
            </a:endParaRPr>
          </a:p>
        </p:txBody>
      </p:sp>
      <p:pic>
        <p:nvPicPr>
          <p:cNvPr id="6146" name="Picture 2" descr="C:\Users\Danielle\Desktop\DC photo.jpg"/>
          <p:cNvPicPr>
            <a:picLocks noChangeAspect="1" noChangeArrowheads="1"/>
          </p:cNvPicPr>
          <p:nvPr/>
        </p:nvPicPr>
        <p:blipFill>
          <a:blip r:embed="rId7" cstate="print"/>
          <a:srcRect/>
          <a:stretch>
            <a:fillRect/>
          </a:stretch>
        </p:blipFill>
        <p:spPr bwMode="auto">
          <a:xfrm>
            <a:off x="5557652" y="771897"/>
            <a:ext cx="1900051" cy="1935678"/>
          </a:xfrm>
          <a:prstGeom prst="rect">
            <a:avLst/>
          </a:prstGeom>
          <a:noFill/>
        </p:spPr>
      </p:pic>
    </p:spTree>
    <p:extLst>
      <p:ext uri="{BB962C8B-B14F-4D97-AF65-F5344CB8AC3E}">
        <p14:creationId xmlns="" xmlns:p14="http://schemas.microsoft.com/office/powerpoint/2010/main" val="1459369422"/>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ur aim.png"/>
          <p:cNvPicPr>
            <a:picLocks noChangeAspect="1"/>
          </p:cNvPicPr>
          <p:nvPr/>
        </p:nvPicPr>
        <p:blipFill>
          <a:blip r:embed="rId3" cstate="print"/>
          <a:stretch>
            <a:fillRect/>
          </a:stretch>
        </p:blipFill>
        <p:spPr>
          <a:xfrm>
            <a:off x="0" y="1"/>
            <a:ext cx="9144000" cy="680830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218365"/>
            <a:ext cx="9144000" cy="1143000"/>
          </a:xfrm>
          <a:solidFill>
            <a:schemeClr val="bg2"/>
          </a:solidFill>
        </p:spPr>
        <p:txBody>
          <a:bodyPr>
            <a:normAutofit fontScale="90000"/>
          </a:bodyPr>
          <a:lstStyle/>
          <a:p>
            <a:r>
              <a:rPr lang="en-GB" dirty="0" smtClean="0">
                <a:latin typeface="Source Sans Pro" pitchFamily="34" charset="0"/>
                <a:ea typeface="Source Sans Pro" pitchFamily="34" charset="0"/>
              </a:rPr>
              <a:t>Why move from expert to coach/ally to help clients achieve health goals ?</a:t>
            </a:r>
            <a:endParaRPr lang="en-US" dirty="0">
              <a:latin typeface="Source Sans Pro" pitchFamily="34" charset="0"/>
              <a:ea typeface="Source Sans Pro" pitchFamily="34" charset="0"/>
            </a:endParaRPr>
          </a:p>
        </p:txBody>
      </p:sp>
      <p:sp>
        <p:nvSpPr>
          <p:cNvPr id="5" name="Content Placeholder 4"/>
          <p:cNvSpPr>
            <a:spLocks noGrp="1"/>
          </p:cNvSpPr>
          <p:nvPr>
            <p:ph sz="half" idx="1"/>
          </p:nvPr>
        </p:nvSpPr>
        <p:spPr>
          <a:xfrm>
            <a:off x="552734" y="1613848"/>
            <a:ext cx="4038600" cy="4525963"/>
          </a:xfrm>
        </p:spPr>
        <p:txBody>
          <a:bodyPr>
            <a:normAutofit fontScale="85000" lnSpcReduction="20000"/>
          </a:bodyPr>
          <a:lstStyle/>
          <a:p>
            <a:endParaRPr lang="en-GB" dirty="0" smtClean="0"/>
          </a:p>
          <a:p>
            <a:r>
              <a:rPr lang="en-GB" dirty="0" smtClean="0">
                <a:latin typeface="Source Sans Pro" pitchFamily="34" charset="0"/>
                <a:ea typeface="Source Sans Pro" pitchFamily="34" charset="0"/>
              </a:rPr>
              <a:t>Improve client wellness</a:t>
            </a:r>
          </a:p>
          <a:p>
            <a:r>
              <a:rPr lang="en-GB" dirty="0" smtClean="0">
                <a:latin typeface="Source Sans Pro" pitchFamily="34" charset="0"/>
                <a:ea typeface="Source Sans Pro" pitchFamily="34" charset="0"/>
              </a:rPr>
              <a:t>Empowering – greater chance of success</a:t>
            </a:r>
          </a:p>
          <a:p>
            <a:r>
              <a:rPr lang="en-GB" dirty="0" smtClean="0">
                <a:latin typeface="Source Sans Pro" pitchFamily="34" charset="0"/>
                <a:ea typeface="Source Sans Pro" pitchFamily="34" charset="0"/>
              </a:rPr>
              <a:t>Takes emphasis off practitioner being responsible for clients’ health outcomes</a:t>
            </a:r>
          </a:p>
          <a:p>
            <a:r>
              <a:rPr lang="en-GB" dirty="0" smtClean="0">
                <a:latin typeface="Source Sans Pro" pitchFamily="34" charset="0"/>
                <a:ea typeface="Source Sans Pro" pitchFamily="34" charset="0"/>
              </a:rPr>
              <a:t>Enhances consultation process</a:t>
            </a:r>
          </a:p>
          <a:p>
            <a:r>
              <a:rPr lang="en-GB" dirty="0" smtClean="0">
                <a:latin typeface="Source Sans Pro" pitchFamily="34" charset="0"/>
                <a:ea typeface="Source Sans Pro" pitchFamily="34" charset="0"/>
              </a:rPr>
              <a:t>Fulfilment for practitioner</a:t>
            </a:r>
            <a:endParaRPr lang="en-US" dirty="0" smtClean="0">
              <a:latin typeface="Source Sans Pro" pitchFamily="34" charset="0"/>
              <a:ea typeface="Source Sans Pro" pitchFamily="34" charset="0"/>
            </a:endParaRPr>
          </a:p>
          <a:p>
            <a:r>
              <a:rPr lang="en-GB" dirty="0" smtClean="0">
                <a:latin typeface="Source Sans Pro" pitchFamily="34" charset="0"/>
                <a:ea typeface="Source Sans Pro" pitchFamily="34" charset="0"/>
              </a:rPr>
              <a:t>Follow-up appointments</a:t>
            </a:r>
            <a:endParaRPr lang="en-US" dirty="0" smtClean="0">
              <a:latin typeface="Source Sans Pro" pitchFamily="34" charset="0"/>
              <a:ea typeface="Source Sans Pro" pitchFamily="34" charset="0"/>
            </a:endParaRPr>
          </a:p>
          <a:p>
            <a:r>
              <a:rPr lang="en-GB" dirty="0" smtClean="0">
                <a:latin typeface="Source Sans Pro" pitchFamily="34" charset="0"/>
                <a:ea typeface="Source Sans Pro" pitchFamily="34" charset="0"/>
              </a:rPr>
              <a:t>Word-of-mouth referrals</a:t>
            </a:r>
          </a:p>
          <a:p>
            <a:pPr>
              <a:buNone/>
            </a:pPr>
            <a:endParaRPr lang="en-US" dirty="0"/>
          </a:p>
        </p:txBody>
      </p:sp>
      <p:pic>
        <p:nvPicPr>
          <p:cNvPr id="7" name="Content Placeholder 6" descr="help.jpg"/>
          <p:cNvPicPr>
            <a:picLocks noGrp="1" noChangeAspect="1"/>
          </p:cNvPicPr>
          <p:nvPr>
            <p:ph sz="half" idx="2"/>
          </p:nvPr>
        </p:nvPicPr>
        <p:blipFill>
          <a:blip r:embed="rId2" cstate="print"/>
          <a:stretch>
            <a:fillRect/>
          </a:stretch>
        </p:blipFill>
        <p:spPr>
          <a:xfrm>
            <a:off x="5186150" y="1856096"/>
            <a:ext cx="3638104" cy="4722125"/>
          </a:xfr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ange 7.png"/>
          <p:cNvPicPr>
            <a:picLocks noChangeAspect="1"/>
          </p:cNvPicPr>
          <p:nvPr/>
        </p:nvPicPr>
        <p:blipFill>
          <a:blip r:embed="rId2" cstate="print"/>
          <a:stretch>
            <a:fillRect/>
          </a:stretch>
        </p:blipFill>
        <p:spPr>
          <a:xfrm>
            <a:off x="150125" y="99391"/>
            <a:ext cx="9144000" cy="675860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hy change difficult.png"/>
          <p:cNvPicPr>
            <a:picLocks noChangeAspect="1"/>
          </p:cNvPicPr>
          <p:nvPr/>
        </p:nvPicPr>
        <p:blipFill>
          <a:blip r:embed="rId3" cstate="print"/>
          <a:stretch>
            <a:fillRect/>
          </a:stretch>
        </p:blipFill>
        <p:spPr>
          <a:xfrm>
            <a:off x="0" y="49695"/>
            <a:ext cx="9144000" cy="6758609"/>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45660" y="0"/>
            <a:ext cx="8297839" cy="900752"/>
          </a:xfrm>
          <a:solidFill>
            <a:schemeClr val="accent2"/>
          </a:solidFill>
        </p:spPr>
        <p:txBody>
          <a:bodyPr/>
          <a:lstStyle/>
          <a:p>
            <a:r>
              <a:rPr lang="en-GB" dirty="0" smtClean="0"/>
              <a:t>Difficult, but worthwhile ...</a:t>
            </a:r>
            <a:endParaRPr lang="en-US" dirty="0"/>
          </a:p>
        </p:txBody>
      </p:sp>
      <p:sp>
        <p:nvSpPr>
          <p:cNvPr id="9" name="Content Placeholder 8"/>
          <p:cNvSpPr>
            <a:spLocks noGrp="1"/>
          </p:cNvSpPr>
          <p:nvPr>
            <p:ph sz="half" idx="1"/>
          </p:nvPr>
        </p:nvSpPr>
        <p:spPr/>
        <p:txBody>
          <a:bodyPr/>
          <a:lstStyle/>
          <a:p>
            <a:endParaRPr lang="en-US" dirty="0"/>
          </a:p>
        </p:txBody>
      </p:sp>
      <p:pic>
        <p:nvPicPr>
          <p:cNvPr id="11" name="Content Placeholder 10" descr="Difficult worthwhile.jpg"/>
          <p:cNvPicPr>
            <a:picLocks noGrp="1" noChangeAspect="1"/>
          </p:cNvPicPr>
          <p:nvPr>
            <p:ph sz="half" idx="2"/>
          </p:nvPr>
        </p:nvPicPr>
        <p:blipFill>
          <a:blip r:embed="rId3" cstate="print"/>
          <a:stretch>
            <a:fillRect/>
          </a:stretch>
        </p:blipFill>
        <p:spPr>
          <a:xfrm>
            <a:off x="259308" y="859810"/>
            <a:ext cx="8284191" cy="5677468"/>
          </a:xfrm>
        </p:spPr>
      </p:pic>
      <p:sp>
        <p:nvSpPr>
          <p:cNvPr id="12" name="TextBox 11"/>
          <p:cNvSpPr txBox="1"/>
          <p:nvPr/>
        </p:nvSpPr>
        <p:spPr>
          <a:xfrm>
            <a:off x="464024" y="1009934"/>
            <a:ext cx="2770495" cy="2031325"/>
          </a:xfrm>
          <a:prstGeom prst="rect">
            <a:avLst/>
          </a:prstGeom>
          <a:solidFill>
            <a:schemeClr val="bg1"/>
          </a:solidFill>
        </p:spPr>
        <p:txBody>
          <a:bodyPr wrap="square" rtlCol="0">
            <a:spAutoFit/>
          </a:bodyPr>
          <a:lstStyle/>
          <a:p>
            <a:r>
              <a:rPr lang="en-GB" dirty="0" smtClean="0"/>
              <a:t>Replacing 30 minutes of sedentary time with </a:t>
            </a:r>
            <a:r>
              <a:rPr lang="en-GB" b="1" dirty="0" smtClean="0"/>
              <a:t>light </a:t>
            </a:r>
            <a:r>
              <a:rPr lang="en-GB" dirty="0" smtClean="0"/>
              <a:t>physical </a:t>
            </a:r>
            <a:r>
              <a:rPr lang="en-GB" dirty="0" smtClean="0">
                <a:latin typeface="Source Sans Pro" pitchFamily="34" charset="0"/>
                <a:ea typeface="Source Sans Pro" pitchFamily="34" charset="0"/>
              </a:rPr>
              <a:t>activity</a:t>
            </a:r>
            <a:r>
              <a:rPr lang="en-GB" dirty="0" smtClean="0"/>
              <a:t> reduced risk of death from all causes by 11%; from cardiovascular disease by 24%</a:t>
            </a:r>
            <a:endParaRPr lang="en-US" b="1" dirty="0"/>
          </a:p>
        </p:txBody>
      </p:sp>
      <p:sp>
        <p:nvSpPr>
          <p:cNvPr id="13" name="TextBox 12"/>
          <p:cNvSpPr txBox="1"/>
          <p:nvPr/>
        </p:nvSpPr>
        <p:spPr>
          <a:xfrm>
            <a:off x="245660" y="6488668"/>
            <a:ext cx="8297839" cy="400110"/>
          </a:xfrm>
          <a:prstGeom prst="rect">
            <a:avLst/>
          </a:prstGeom>
          <a:noFill/>
        </p:spPr>
        <p:txBody>
          <a:bodyPr wrap="square" rtlCol="0">
            <a:spAutoFit/>
          </a:bodyPr>
          <a:lstStyle/>
          <a:p>
            <a:r>
              <a:rPr lang="en-US" sz="1000" dirty="0" smtClean="0"/>
              <a:t>Dohrn,I et al (2017) Replacing sedentary time with physical activity: a 15-year follow-up of mortality in a national cohort. </a:t>
            </a:r>
            <a:r>
              <a:rPr lang="en-US" sz="1000" i="1" dirty="0" smtClean="0"/>
              <a:t>Clinical Epidemiology. </a:t>
            </a:r>
            <a:r>
              <a:rPr lang="en-US" sz="1000" dirty="0" smtClean="0"/>
              <a:t>2018(10):179—186. </a:t>
            </a:r>
            <a:r>
              <a:rPr lang="en-US" sz="1000" u="sng" dirty="0" smtClean="0">
                <a:hlinkClick r:id="rId4"/>
              </a:rPr>
              <a:t>https://doi.org/10.2147/CLEP.S151613 </a:t>
            </a:r>
            <a:endParaRPr lang="en-US" sz="1000" dirty="0"/>
          </a:p>
        </p:txBody>
      </p:sp>
      <p:sp>
        <p:nvSpPr>
          <p:cNvPr id="14" name="TextBox 13"/>
          <p:cNvSpPr txBox="1"/>
          <p:nvPr/>
        </p:nvSpPr>
        <p:spPr>
          <a:xfrm>
            <a:off x="6127844" y="3439236"/>
            <a:ext cx="2279177" cy="2862322"/>
          </a:xfrm>
          <a:prstGeom prst="rect">
            <a:avLst/>
          </a:prstGeom>
          <a:solidFill>
            <a:schemeClr val="bg1"/>
          </a:solidFill>
        </p:spPr>
        <p:txBody>
          <a:bodyPr wrap="square" rtlCol="0">
            <a:spAutoFit/>
          </a:bodyPr>
          <a:lstStyle/>
          <a:p>
            <a:r>
              <a:rPr lang="en-GB" dirty="0" smtClean="0"/>
              <a:t>Replacing 10 minutes of sedentary time per day with moderate to vigorous physical </a:t>
            </a:r>
          </a:p>
          <a:p>
            <a:r>
              <a:rPr lang="en-GB" dirty="0" smtClean="0"/>
              <a:t>activity resulted in a 38% reduction in deaths from cardiovascular disease</a:t>
            </a:r>
            <a:endParaRPr 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illpower.png"/>
          <p:cNvPicPr>
            <a:picLocks noChangeAspect="1"/>
          </p:cNvPicPr>
          <p:nvPr/>
        </p:nvPicPr>
        <p:blipFill>
          <a:blip r:embed="rId3" cstate="print"/>
          <a:stretch>
            <a:fillRect/>
          </a:stretch>
        </p:blipFill>
        <p:spPr>
          <a:xfrm>
            <a:off x="0" y="49695"/>
            <a:ext cx="9144000" cy="6758609"/>
          </a:xfrm>
          <a:prstGeom prst="rect">
            <a:avLst/>
          </a:prstGeom>
        </p:spPr>
      </p:pic>
    </p:spTree>
  </p:cSld>
  <p:clrMapOvr>
    <a:masterClrMapping/>
  </p:clrMapOvr>
</p:sld>
</file>

<file path=ppt/theme/theme1.xml><?xml version="1.0" encoding="utf-8"?>
<a:theme xmlns:a="http://schemas.openxmlformats.org/drawingml/2006/main" name="Office Theme">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32911</TotalTime>
  <Words>5492</Words>
  <Application>Microsoft Office PowerPoint</Application>
  <PresentationFormat>On-screen Show (4:3)</PresentationFormat>
  <Paragraphs>628</Paragraphs>
  <Slides>38</Slides>
  <Notes>33</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Slide 1</vt:lpstr>
      <vt:lpstr>“It always seems impossible until it’s done” Nelson Mandela</vt:lpstr>
      <vt:lpstr>Contents</vt:lpstr>
      <vt:lpstr>Slide 4</vt:lpstr>
      <vt:lpstr>Why move from expert to coach/ally to help clients achieve health goals ?</vt:lpstr>
      <vt:lpstr>Slide 6</vt:lpstr>
      <vt:lpstr>Slide 7</vt:lpstr>
      <vt:lpstr>Difficult, but worthwhile ...</vt:lpstr>
      <vt:lpstr>Slide 9</vt:lpstr>
      <vt:lpstr>Slide 10</vt:lpstr>
      <vt:lpstr>Slide 11</vt:lpstr>
      <vt:lpstr>Slide 12</vt:lpstr>
      <vt:lpstr>Stages of Change</vt:lpstr>
      <vt:lpstr>Slide 14</vt:lpstr>
      <vt:lpstr>Slide 15</vt:lpstr>
      <vt:lpstr>Slide 16</vt:lpstr>
      <vt:lpstr>Slide 17</vt:lpstr>
      <vt:lpstr>Slide 18</vt:lpstr>
      <vt:lpstr>Readiness to change ruler</vt:lpstr>
      <vt:lpstr>Slide 20</vt:lpstr>
      <vt:lpstr>Slide 21</vt:lpstr>
      <vt:lpstr>Focus areas</vt:lpstr>
      <vt:lpstr>Slide 23</vt:lpstr>
      <vt:lpstr>Slide 24</vt:lpstr>
      <vt:lpstr>Example: Pam</vt:lpstr>
      <vt:lpstr>Smart Action Steps</vt:lpstr>
      <vt:lpstr>Pam: Brainstorming SMART Action Steps</vt:lpstr>
      <vt:lpstr>Readiness to change 1 - 5</vt:lpstr>
      <vt:lpstr>Finalising action steps</vt:lpstr>
      <vt:lpstr>Exploring barriers and motivators</vt:lpstr>
      <vt:lpstr>Slide 31</vt:lpstr>
      <vt:lpstr>Tracking sheet</vt:lpstr>
      <vt:lpstr>Tracking sheet</vt:lpstr>
      <vt:lpstr>Additional extras</vt:lpstr>
      <vt:lpstr>Follow-up</vt:lpstr>
      <vt:lpstr>Slide 36</vt:lpstr>
      <vt:lpstr>References </vt:lpstr>
      <vt:lpstr>Slide 38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Product sales training for distributors</dc:title>
  <dc:creator>sophiet</dc:creator>
  <cp:lastModifiedBy>Danielle</cp:lastModifiedBy>
  <cp:revision>948</cp:revision>
  <dcterms:created xsi:type="dcterms:W3CDTF">2016-11-23T16:12:56Z</dcterms:created>
  <dcterms:modified xsi:type="dcterms:W3CDTF">2019-06-06T10:30:17Z</dcterms:modified>
</cp:coreProperties>
</file>