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1.jpeg" ContentType="image/jpe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CH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CH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CH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CH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CH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CH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CH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CH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CH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CH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CH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CH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CH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CH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CH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CH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CH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CH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CH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CH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CH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CH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CH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CH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CH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CH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CH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CH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CH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CH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CH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CH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CH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CH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CH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CH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de-CH" sz="4400" spc="-1" strike="noStrike">
                <a:latin typeface="Arial"/>
              </a:rPr>
              <a:t>Click to edit the title text format</a:t>
            </a:r>
            <a:endParaRPr b="0" lang="de-CH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CH" sz="3200" spc="-1" strike="noStrike">
                <a:latin typeface="Arial"/>
              </a:rPr>
              <a:t>Click to edit the outline text format</a:t>
            </a:r>
            <a:endParaRPr b="0" lang="de-CH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CH" sz="2800" spc="-1" strike="noStrike">
                <a:latin typeface="Arial"/>
              </a:rPr>
              <a:t>Second Outline Level</a:t>
            </a:r>
            <a:endParaRPr b="0" lang="de-CH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CH" sz="2400" spc="-1" strike="noStrike">
                <a:latin typeface="Arial"/>
              </a:rPr>
              <a:t>Third Outline Level</a:t>
            </a:r>
            <a:endParaRPr b="0" lang="de-CH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CH" sz="2000" spc="-1" strike="noStrike">
                <a:latin typeface="Arial"/>
              </a:rPr>
              <a:t>Fourth Outline Level</a:t>
            </a:r>
            <a:endParaRPr b="0" lang="de-CH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CH" sz="2000" spc="-1" strike="noStrike">
                <a:latin typeface="Arial"/>
              </a:rPr>
              <a:t>Fifth Outline Level</a:t>
            </a:r>
            <a:endParaRPr b="0" lang="de-CH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CH" sz="2000" spc="-1" strike="noStrike">
                <a:latin typeface="Arial"/>
              </a:rPr>
              <a:t>Sixth Outline Level</a:t>
            </a:r>
            <a:endParaRPr b="0" lang="de-CH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CH" sz="2000" spc="-1" strike="noStrike">
                <a:latin typeface="Arial"/>
              </a:rPr>
              <a:t>Seventh Outline Level</a:t>
            </a:r>
            <a:endParaRPr b="0" lang="de-CH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de-CH" sz="1400" spc="-1" strike="noStrike">
                <a:latin typeface="Times New Roman"/>
              </a:rPr>
              <a:t>&lt;date/time&gt;</a:t>
            </a:r>
            <a:endParaRPr b="0" lang="de-CH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de-CH" sz="1400" spc="-1" strike="noStrike">
                <a:latin typeface="Times New Roman"/>
              </a:rPr>
              <a:t>&lt;footer&gt;</a:t>
            </a:r>
            <a:endParaRPr b="0" lang="de-CH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2731C2C0-67F2-4A40-A603-F45EBB9078C2}" type="slidenum">
              <a:rPr b="0" lang="de-CH" sz="1400" spc="-1" strike="noStrike">
                <a:latin typeface="Times New Roman"/>
              </a:rPr>
              <a:t>&lt;number&gt;</a:t>
            </a:fld>
            <a:endParaRPr b="0" lang="de-CH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2851560" y="986760"/>
            <a:ext cx="2044440" cy="2757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LibreOffice/6.2.2.2$Linux_X86_64 LibreOffice_project/20$Build-2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2019-05-21T09:47:49Z</dcterms:created>
  <dc:creator>Nicolas Christener</dc:creator>
  <dc:description/>
  <dc:language>de-CH</dc:language>
  <cp:lastModifiedBy>Nicolas Christener</cp:lastModifiedBy>
  <dcterms:modified xsi:type="dcterms:W3CDTF">2019-05-21T09:48:49Z</dcterms:modified>
  <cp:revision>1</cp:revision>
  <dc:subject/>
  <dc:title/>
</cp:coreProperties>
</file>