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9" autoAdjust="0"/>
    <p:restoredTop sz="94660"/>
  </p:normalViewPr>
  <p:slideViewPr>
    <p:cSldViewPr snapToGrid="0">
      <p:cViewPr varScale="1">
        <p:scale>
          <a:sx n="73" d="100"/>
          <a:sy n="73" d="100"/>
        </p:scale>
        <p:origin x="259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C2B4D-1D7C-4BBF-A490-5A3DD620C1AD}" type="datetimeFigureOut">
              <a:rPr lang="en-US" smtClean="0"/>
              <a:t>5/5/2019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B35DE-859B-4144-9FF0-42DCF89425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1030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C2B4D-1D7C-4BBF-A490-5A3DD620C1AD}" type="datetimeFigureOut">
              <a:rPr lang="en-US" smtClean="0"/>
              <a:t>5/5/2019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B35DE-859B-4144-9FF0-42DCF89425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5081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C2B4D-1D7C-4BBF-A490-5A3DD620C1AD}" type="datetimeFigureOut">
              <a:rPr lang="en-US" smtClean="0"/>
              <a:t>5/5/2019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B35DE-859B-4144-9FF0-42DCF89425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4432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C2B4D-1D7C-4BBF-A490-5A3DD620C1AD}" type="datetimeFigureOut">
              <a:rPr lang="en-US" smtClean="0"/>
              <a:t>5/5/2019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B35DE-859B-4144-9FF0-42DCF89425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04755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C2B4D-1D7C-4BBF-A490-5A3DD620C1AD}" type="datetimeFigureOut">
              <a:rPr lang="en-US" smtClean="0"/>
              <a:t>5/5/2019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B35DE-859B-4144-9FF0-42DCF89425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42554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C2B4D-1D7C-4BBF-A490-5A3DD620C1AD}" type="datetimeFigureOut">
              <a:rPr lang="en-US" smtClean="0"/>
              <a:t>5/5/2019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B35DE-859B-4144-9FF0-42DCF89425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47931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C2B4D-1D7C-4BBF-A490-5A3DD620C1AD}" type="datetimeFigureOut">
              <a:rPr lang="en-US" smtClean="0"/>
              <a:t>5/5/2019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B35DE-859B-4144-9FF0-42DCF89425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1086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C2B4D-1D7C-4BBF-A490-5A3DD620C1AD}" type="datetimeFigureOut">
              <a:rPr lang="en-US" smtClean="0"/>
              <a:t>5/5/2019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B35DE-859B-4144-9FF0-42DCF89425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35204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C2B4D-1D7C-4BBF-A490-5A3DD620C1AD}" type="datetimeFigureOut">
              <a:rPr lang="en-US" smtClean="0"/>
              <a:t>5/5/2019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B35DE-859B-4144-9FF0-42DCF89425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69838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C2B4D-1D7C-4BBF-A490-5A3DD620C1AD}" type="datetimeFigureOut">
              <a:rPr lang="en-US" smtClean="0"/>
              <a:t>5/5/2019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B35DE-859B-4144-9FF0-42DCF89425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8496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C2B4D-1D7C-4BBF-A490-5A3DD620C1AD}" type="datetimeFigureOut">
              <a:rPr lang="en-US" smtClean="0"/>
              <a:t>5/5/2019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B35DE-859B-4144-9FF0-42DCF89425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1995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5C2B4D-1D7C-4BBF-A490-5A3DD620C1AD}" type="datetimeFigureOut">
              <a:rPr lang="en-US" smtClean="0"/>
              <a:t>5/5/2019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2B35DE-859B-4144-9FF0-42DCF89425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09356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65435" y="1183784"/>
            <a:ext cx="2480442" cy="369332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  <p:txBody>
          <a:bodyPr wrap="square" rtlCol="0">
            <a:noAutofit/>
          </a:bodyPr>
          <a:lstStyle/>
          <a:p>
            <a:r>
              <a:rPr lang="en-US" dirty="0" smtClean="0"/>
              <a:t>This is a test of textbox. No resize. With wrap.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965435" y="536300"/>
            <a:ext cx="2480442" cy="369332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  <p:txBody>
          <a:bodyPr wrap="none" rtlCol="0">
            <a:noAutofit/>
          </a:bodyPr>
          <a:lstStyle/>
          <a:p>
            <a:r>
              <a:rPr lang="en-US" dirty="0" smtClean="0"/>
              <a:t>This is a test of textbox. No resize. No wrap.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965435" y="4349650"/>
            <a:ext cx="2480442" cy="646331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This is a test of textbox With resize. </a:t>
            </a:r>
            <a:r>
              <a:rPr lang="en-US" smtClean="0"/>
              <a:t>With</a:t>
            </a:r>
            <a:r>
              <a:rPr lang="en-US" smtClean="0"/>
              <a:t> </a:t>
            </a:r>
            <a:r>
              <a:rPr lang="en-US" dirty="0" smtClean="0"/>
              <a:t>wrap.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965435" y="2859050"/>
            <a:ext cx="4449744" cy="369332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This is a test of textbox. With resize. No wrap.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49625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51</Words>
  <Application>Microsoft Office PowerPoint</Application>
  <PresentationFormat>Widescreen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luke</dc:creator>
  <cp:lastModifiedBy>luke</cp:lastModifiedBy>
  <cp:revision>2</cp:revision>
  <dcterms:created xsi:type="dcterms:W3CDTF">2019-05-05T20:41:30Z</dcterms:created>
  <dcterms:modified xsi:type="dcterms:W3CDTF">2019-05-05T20:53:40Z</dcterms:modified>
</cp:coreProperties>
</file>