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144000" cy="6858000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0"/>
        <a:ea typeface="SimSun" pitchFamily="0" charset="0"/>
        <a:cs typeface="Times New Roman" pitchFamily="1" charset="0"/>
      </a:defRPr>
    </a:lvl1pPr>
    <a:lvl2pPr marL="381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0"/>
        <a:ea typeface="SimSun" pitchFamily="0" charset="0"/>
        <a:cs typeface="Times New Roman" pitchFamily="1" charset="0"/>
      </a:defRPr>
    </a:lvl2pPr>
    <a:lvl3pPr marL="762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0"/>
        <a:ea typeface="SimSun" pitchFamily="0" charset="0"/>
        <a:cs typeface="Times New Roman" pitchFamily="1" charset="0"/>
      </a:defRPr>
    </a:lvl3pPr>
    <a:lvl4pPr marL="1143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0"/>
        <a:ea typeface="SimSun" pitchFamily="0" charset="0"/>
        <a:cs typeface="Times New Roman" pitchFamily="1" charset="0"/>
      </a:defRPr>
    </a:lvl4pPr>
    <a:lvl5pPr marL="1524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0"/>
        <a:ea typeface="SimSun" pitchFamily="0" charset="0"/>
        <a:cs typeface="Times New Roman" pitchFamily="1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7070368" val="768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 snapToObjects="1">
      <p:cViewPr varScale="1">
        <p:scale>
          <a:sx n="83" d="100"/>
          <a:sy n="83" d="100"/>
        </p:scale>
        <p:origin x="575" y="212"/>
      </p:cViewPr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5" d="100"/>
        <a:sy n="15" d="100"/>
      </p:scale>
      <p:origin x="0" y="0"/>
    </p:cViewPr>
  </p:sorterViewPr>
  <p:notesViewPr>
    <p:cSldViewPr snapToObjects="1">
      <p:cViewPr>
        <p:scale>
          <a:sx n="83" d="100"/>
          <a:sy n="83" d="100"/>
        </p:scale>
        <p:origin x="575" y="212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ALP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8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A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8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A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ALP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n5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AAAAAEA4AACIAwAAAAAAAA=="/>
              </a:ext>
            </a:extLst>
          </p:cNvSpPr>
          <p:nvPr>
            <p:ph type="title"/>
          </p:nvPr>
        </p:nvSpPr>
        <p:spPr>
          <a:xfrm>
            <a:off x="0" y="0"/>
            <a:ext cx="9144000" cy="5740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iAMAAC4GAAAnCgAAAAAAAA=="/>
              </a:ext>
            </a:extLst>
          </p:cNvSpPr>
          <p:nvPr>
            <p:ph type="obj" sz="quarter" idx="1"/>
          </p:nvPr>
        </p:nvSpPr>
        <p:spPr>
          <a:xfrm>
            <a:off x="0" y="574040"/>
            <a:ext cx="100457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n5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CQsAAC4GAACoEQAAAAAAAA=="/>
              </a:ext>
            </a:extLst>
          </p:cNvSpPr>
          <p:nvPr>
            <p:ph type="obj" sz="quarter" idx="2"/>
          </p:nvPr>
        </p:nvSpPr>
        <p:spPr>
          <a:xfrm>
            <a:off x="0" y="1793875"/>
            <a:ext cx="100457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QBwAAiAMAAD4NAACoEQAAAAAAAA=="/>
              </a:ext>
            </a:extLst>
          </p:cNvSpPr>
          <p:nvPr>
            <p:ph type="obj" sz="half" idx="3"/>
          </p:nvPr>
        </p:nvSpPr>
        <p:spPr>
          <a:xfrm>
            <a:off x="1148080" y="574040"/>
            <a:ext cx="1004570" cy="2296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ALP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n5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AAAAAEA4AACIAwAAAAAAAA=="/>
              </a:ext>
            </a:extLst>
          </p:cNvSpPr>
          <p:nvPr>
            <p:ph type="title"/>
          </p:nvPr>
        </p:nvSpPr>
        <p:spPr>
          <a:xfrm>
            <a:off x="0" y="0"/>
            <a:ext cx="9144000" cy="5740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n5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iAMAAD4NAAAnCgAAAAAAAA=="/>
              </a:ext>
            </a:extLst>
          </p:cNvSpPr>
          <p:nvPr>
            <p:ph type="obj" sz="half" idx="1"/>
          </p:nvPr>
        </p:nvSpPr>
        <p:spPr>
          <a:xfrm>
            <a:off x="0" y="574040"/>
            <a:ext cx="215265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n5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CQsAAC4GAACoEQAAAAAAAA=="/>
              </a:ext>
            </a:extLst>
          </p:cNvSpPr>
          <p:nvPr>
            <p:ph type="obj" sz="quarter" idx="2"/>
          </p:nvPr>
        </p:nvSpPr>
        <p:spPr>
          <a:xfrm>
            <a:off x="0" y="1793875"/>
            <a:ext cx="100457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QBwAACQsAAD4NAACoEQAAAAAAAA=="/>
              </a:ext>
            </a:extLst>
          </p:cNvSpPr>
          <p:nvPr>
            <p:ph type="obj" sz="quarter" idx="3"/>
          </p:nvPr>
        </p:nvSpPr>
        <p:spPr>
          <a:xfrm>
            <a:off x="1148080" y="1793875"/>
            <a:ext cx="100457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ALP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n5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AAAAAEA4AACIAwAAAAAAAA=="/>
              </a:ext>
            </a:extLst>
          </p:cNvSpPr>
          <p:nvPr>
            <p:ph type="title"/>
          </p:nvPr>
        </p:nvSpPr>
        <p:spPr>
          <a:xfrm>
            <a:off x="0" y="0"/>
            <a:ext cx="9144000" cy="5740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n5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iAMAAC4GAAAnCgAAAAAAAA=="/>
              </a:ext>
            </a:extLst>
          </p:cNvSpPr>
          <p:nvPr>
            <p:ph type="obj" sz="quarter" idx="1"/>
          </p:nvPr>
        </p:nvSpPr>
        <p:spPr>
          <a:xfrm>
            <a:off x="0" y="574040"/>
            <a:ext cx="100457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n5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QBwAAiAMAAD4NAAAnCgAAAAAAAA=="/>
              </a:ext>
            </a:extLst>
          </p:cNvSpPr>
          <p:nvPr>
            <p:ph type="obj" sz="quarter" idx="2"/>
          </p:nvPr>
        </p:nvSpPr>
        <p:spPr>
          <a:xfrm>
            <a:off x="1148080" y="574040"/>
            <a:ext cx="100457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CQsAAD4NAACoEQAAAAAAAA=="/>
              </a:ext>
            </a:extLst>
          </p:cNvSpPr>
          <p:nvPr>
            <p:ph type="obj" sz="half" idx="3"/>
          </p:nvPr>
        </p:nvSpPr>
        <p:spPr>
          <a:xfrm>
            <a:off x="0" y="1793875"/>
            <a:ext cx="215265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ALP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8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AAAAAEA4AACIAwAAAAAAAA=="/>
              </a:ext>
            </a:extLst>
          </p:cNvSpPr>
          <p:nvPr>
            <p:ph type="title"/>
          </p:nvPr>
        </p:nvSpPr>
        <p:spPr>
          <a:xfrm>
            <a:off x="0" y="0"/>
            <a:ext cx="9144000" cy="5740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8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iAMAAD4NAACoEQAAAAAAAA=="/>
              </a:ext>
            </a:extLst>
          </p:cNvSpPr>
          <p:nvPr>
            <p:ph type="obj" idx="1"/>
          </p:nvPr>
        </p:nvSpPr>
        <p:spPr>
          <a:xfrm>
            <a:off x="0" y="574040"/>
            <a:ext cx="2152650" cy="2296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ALP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8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AAAAAEA4AACIAwAAAAAAAA=="/>
              </a:ext>
            </a:extLst>
          </p:cNvSpPr>
          <p:nvPr>
            <p:ph type="title"/>
          </p:nvPr>
        </p:nvSpPr>
        <p:spPr>
          <a:xfrm>
            <a:off x="0" y="0"/>
            <a:ext cx="9144000" cy="5740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8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iAMAAC4GAACoEQAAAAAAAA=="/>
              </a:ext>
            </a:extLst>
          </p:cNvSpPr>
          <p:nvPr>
            <p:ph type="obj" sz="half" idx="1"/>
          </p:nvPr>
        </p:nvSpPr>
        <p:spPr>
          <a:xfrm>
            <a:off x="0" y="574040"/>
            <a:ext cx="1004570" cy="2296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QBwAAiAMAAD4NAACoEQAAAAAAAA=="/>
              </a:ext>
            </a:extLst>
          </p:cNvSpPr>
          <p:nvPr>
            <p:ph type="obj" sz="half" idx="2"/>
          </p:nvPr>
        </p:nvSpPr>
        <p:spPr>
          <a:xfrm>
            <a:off x="1148080" y="574040"/>
            <a:ext cx="1004570" cy="2296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ALP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AAAAAEA4AACIAwAAAAAAAA=="/>
              </a:ext>
            </a:extLst>
          </p:cNvSpPr>
          <p:nvPr>
            <p:ph type="title"/>
          </p:nvPr>
        </p:nvSpPr>
        <p:spPr>
          <a:xfrm>
            <a:off x="0" y="0"/>
            <a:ext cx="9144000" cy="5740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AAAAAEA4AACoEQAAAAAAAA=="/>
              </a:ext>
            </a:extLst>
          </p:cNvSpPr>
          <p:nvPr>
            <p:ph type="obj"/>
          </p:nvPr>
        </p:nvSpPr>
        <p:spPr>
          <a:xfrm>
            <a:off x="0" y="0"/>
            <a:ext cx="9144000" cy="2870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ALP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AAAAAEA4AACIAwAAAAAAAA=="/>
              </a:ext>
            </a:extLst>
          </p:cNvSpPr>
          <p:nvPr>
            <p:ph type="title"/>
          </p:nvPr>
        </p:nvSpPr>
        <p:spPr>
          <a:xfrm>
            <a:off x="0" y="0"/>
            <a:ext cx="9144000" cy="5740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iAMAAD4NAAAnCgAAAAAAAA=="/>
              </a:ext>
            </a:extLst>
          </p:cNvSpPr>
          <p:nvPr>
            <p:ph type="obj" sz="half" idx="1"/>
          </p:nvPr>
        </p:nvSpPr>
        <p:spPr>
          <a:xfrm>
            <a:off x="0" y="574040"/>
            <a:ext cx="215265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CQsAAD4NAACoEQAAAAAAAA=="/>
              </a:ext>
            </a:extLst>
          </p:cNvSpPr>
          <p:nvPr>
            <p:ph type="obj" sz="half" idx="2"/>
          </p:nvPr>
        </p:nvSpPr>
        <p:spPr>
          <a:xfrm>
            <a:off x="0" y="1793875"/>
            <a:ext cx="215265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ALP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AAAAAEA4AACIAwAAAAAAAA=="/>
              </a:ext>
            </a:extLst>
          </p:cNvSpPr>
          <p:nvPr>
            <p:ph type="title"/>
          </p:nvPr>
        </p:nvSpPr>
        <p:spPr>
          <a:xfrm>
            <a:off x="0" y="0"/>
            <a:ext cx="9144000" cy="5740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iAMAAC4GAAAnCgAAAAAAAA=="/>
              </a:ext>
            </a:extLst>
          </p:cNvSpPr>
          <p:nvPr>
            <p:ph type="obj" sz="quarter" idx="1"/>
          </p:nvPr>
        </p:nvSpPr>
        <p:spPr>
          <a:xfrm>
            <a:off x="0" y="574040"/>
            <a:ext cx="100457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QBwAAiAMAAD4NAAAnCgAAAAAAAA=="/>
              </a:ext>
            </a:extLst>
          </p:cNvSpPr>
          <p:nvPr>
            <p:ph type="obj" sz="quarter" idx="2"/>
          </p:nvPr>
        </p:nvSpPr>
        <p:spPr>
          <a:xfrm>
            <a:off x="1148080" y="574040"/>
            <a:ext cx="100457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n5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CQsAAC4GAACoEQAAAAAAAA=="/>
              </a:ext>
            </a:extLst>
          </p:cNvSpPr>
          <p:nvPr>
            <p:ph type="obj" sz="quarter" idx="3"/>
          </p:nvPr>
        </p:nvSpPr>
        <p:spPr>
          <a:xfrm>
            <a:off x="0" y="1793875"/>
            <a:ext cx="100457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n5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QBwAACQsAAD4NAACoEQAAAAAAAA=="/>
              </a:ext>
            </a:extLst>
          </p:cNvSpPr>
          <p:nvPr>
            <p:ph type="obj" sz="quarter" idx="4"/>
          </p:nvPr>
        </p:nvSpPr>
        <p:spPr>
          <a:xfrm>
            <a:off x="1148080" y="1793875"/>
            <a:ext cx="100457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IALP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AAAAAEA4AACIAwAAAAAAAA=="/>
              </a:ext>
            </a:extLst>
          </p:cNvSpPr>
          <p:nvPr>
            <p:ph type="title"/>
          </p:nvPr>
        </p:nvSpPr>
        <p:spPr>
          <a:xfrm>
            <a:off x="0" y="0"/>
            <a:ext cx="9144000" cy="5740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iAMAAC4GAACoEQAAAAAAAA=="/>
              </a:ext>
            </a:extLst>
          </p:cNvSpPr>
          <p:nvPr>
            <p:ph type="obj" sz="half" idx="1"/>
          </p:nvPr>
        </p:nvSpPr>
        <p:spPr>
          <a:xfrm>
            <a:off x="0" y="574040"/>
            <a:ext cx="1004570" cy="2296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n5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QBwAAiAMAAD4NAAAnCgAAAAAAAA=="/>
              </a:ext>
            </a:extLst>
          </p:cNvSpPr>
          <p:nvPr>
            <p:ph type="obj" sz="quarter" idx="2"/>
          </p:nvPr>
        </p:nvSpPr>
        <p:spPr>
          <a:xfrm>
            <a:off x="1148080" y="574040"/>
            <a:ext cx="100457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xXV/0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QBwAACQsAAD4NAACoEQAAAAAAAA=="/>
              </a:ext>
            </a:extLst>
          </p:cNvSpPr>
          <p:nvPr>
            <p:ph type="obj" sz="quarter" idx="3"/>
          </p:nvPr>
        </p:nvSpPr>
        <p:spPr>
          <a:xfrm>
            <a:off x="1148080" y="1793875"/>
            <a:ext cx="100457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3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PlaceholderArea1"/>
          <p:cNvSpPr>
            <a:spLocks noGrp="1" noChangeArrowheads="1"/>
            <a:extLst>
              <a:ext uri="smNativeData">
                <pr:smNativeData xmlns:pr="smNativeData" val="SMDATA_12_IALP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AAAAAEA4AACIAwAAAAAAAA=="/>
              </a:ext>
            </a:extLst>
          </p:cNvSpPr>
          <p:nvPr>
            <p:ph type="title" idx="3"/>
          </p:nvPr>
        </p:nvSpPr>
        <p:spPr>
          <a:xfrm>
            <a:off x="0" y="0"/>
            <a:ext cx="9144000" cy="5740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2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</a:lstStyle>
          <a:p>
            <a:pPr>
              <a:defRPr sz="2400"/>
            </a:pPr>
            <a:r>
              <a:t>Click to edit Master title style</a:t>
            </a:r>
          </a:p>
        </p:txBody>
      </p:sp>
      <p:sp>
        <p:nvSpPr>
          <p:cNvPr id="3" name="TextPlaceholderArea1"/>
          <p:cNvSpPr>
            <a:spLocks noGrp="1" noChangeArrowheads="1"/>
            <a:extLst>
              <a:ext uri="smNativeData">
                <pr:smNativeData xmlns:pr="smNativeData" val="SMDATA_12_IALP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iAMAAD4NAACoEQAAAAAAAA=="/>
              </a:ext>
            </a:extLst>
          </p:cNvSpPr>
          <p:nvPr>
            <p:ph type="body" idx="4"/>
          </p:nvPr>
        </p:nvSpPr>
        <p:spPr>
          <a:xfrm>
            <a:off x="0" y="574040"/>
            <a:ext cx="2152650" cy="2296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6385" marR="0" indent="-286385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 marL="286385" indent="-286385">
              <a:defRPr sz="2000"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Arial" pitchFamily="2" charset="0"/>
          <a:ea typeface="SimSun" pitchFamily="0" charset="0"/>
          <a:cs typeface="Times New Roman" pitchFamily="1" charset="0"/>
        </a:defRPr>
      </a:lvl1pPr>
    </p:titleStyle>
    <p:bodyStyle>
      <a:lvl1pPr marL="286385" marR="0" indent="-286385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5pPr>
    </p:bodyStyle>
    <p:otherStyle>
      <a:lvl1pPr marL="286385" marR="0" indent="-286385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30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"/>
          <p:cNvSpPr>
            <a:extLst>
              <a:ext uri="smNativeData">
                <pr:smNativeData xmlns:pr="smNativeData" val="SMDATA_12_IALPXBMAAAAlAAAAdQAAAA8BAAAAkAAAAEgAAACQAAAASAAAAAAAAAAAAAAAAAAAAAEAAABQAAAAlI9OPjr56D8AAAAAAADgPwAAAAAAAOA/AAAAAAAA4D8AAAAAAADgPwAAAAAAAOA/AAAAAAAA4D8AAAAAAADgPwAAAAAAAOA/AAAAAAAA4D8CAAAAjAAAAAEAAAAAAAAA5+fzHf///wgAAAAAAAAAAAAAAAAAAAAAAAAAAAAAAAAAAAAAZAAAAAEAAABAAAAAAAAAAAAAAAAAAAAAAAAAAAAAAAAAAAAAAAAAAAAAAAAAAAAAAAAAAAAAAAAAAAAAAAAAAAAAAAAAAAAAAAAAAAAAAAAAAAAAAAAAAAAAAAAAAAAAFAAAADwAAAABAAAAAAAAAFNTeQAFAAAAAQAAAAE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D8AADYMAAAAEAAAAAAAAAAAAAAAAAAAAAAAAAAeAAAAaAAAAAAAAAAAAAAAAAAAAAAAAAAAAAAAECcAABAnAAAAAAAAAAAAAAAAAAAAAAAAAAAAAAAAAAAAAAAAAAAAABQAAAAAAAAAwMD/AAAAAABkAAAAMgAAAAAAAABkAAAAAAAAAH9/fwAKAAAAHwAAAFQAAADn5/MW////AQAAAAAAAAAAAAAAAAAAAAAAAAAAAAAAAAAAAAAAAAAAU1N5CX9/fwCAgIADzMzMAMDA/wB/f38AAAAAAAAAAAAAAAAAAAAAAAAAAAAhAAAAGAAAABQAAABLDQAAFAsAACcWAAC5EQAAAAAAAA=="/>
              </a:ext>
            </a:extLst>
          </p:cNvSpPr>
          <p:nvPr/>
        </p:nvSpPr>
        <p:spPr>
          <a:xfrm>
            <a:off x="2160905" y="1800860"/>
            <a:ext cx="1440180" cy="1080135"/>
          </a:xfrm>
          <a:prstGeom prst="donut">
            <a:avLst>
              <a:gd name="adj" fmla="val 10979"/>
            </a:avLst>
          </a:prstGeom>
          <a:solidFill>
            <a:schemeClr val="accent2">
              <a:tint val="12500"/>
            </a:schemeClr>
          </a:solidFill>
          <a:ln w="3175" cap="flat" cmpd="sng" algn="ctr">
            <a:solidFill>
              <a:schemeClr val="accent3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Smoking"/>
          <p:cNvSpPr>
            <a:extLst>
              <a:ext uri="smNativeData">
                <pr:smNativeData xmlns:pr="smNativeData" val="SMDATA_12_IALPXBMAAAAlAAAAdgAAAA8BAAAAkAAAAEgAAACQAAAASAAAAAAAAAAAAAAAAAAAAAEAAABQAAAATNM0TdM03T8AAAAAAADgPwAAAAAAAOA/AAAAAAAA4D8AAAAAAADgPwAAAAAAAOA/AAAAAAAA4D8AAAAAAADgPwAAAAAAAOA/AAAAAAAA4D8CAAAAjAAAAAEAAAAAAAAA5+fzHf///wgAAAAAAAAAAAAAAAAAAAAAAAAAAAAAAAAAAAAAZAAAAAEAAABAAAAAAAAAAAAAAAAAAAAAAAAAAAAAAAAAAAAAAAAAAAAAAAAAAAAAAAAAAAAAAAAAAAAAAAAAAAAAAAAAAAAAAAAAAAAAAAAAAAAAAAAAAAAAAAAAAAAAFAAAADwAAAABAAAAAAAAAAAAAAkFAAAAAQAAAAE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P8gAQAMAAAAEAAAAAAAAAAAAAAAAAAAAAAAAAAeAAAAaAAAAAAAAAAAAAAAAAAAAAAAAAAAAAAAECcAABAnAAAAAAAAAAAAAAAAAAAAAAAAAAAAAAAAAAAAAAAAAAAAABQAAAAAAAAAwMD/AAAAAABkAAAAMgAAAAAAAABkAAAAAAAAAH9/fwAKAAAAHwAAAFQAAADn5/MW////AQAAAAAAAAAAAAAAAAAAAAAAAAAAAAAAAAAAAAAAAAAAAAAAAn9/fwCAgIADzMzMAMDA/wB/f38AAAAAAAAAAAAAAAAAAAAAAAAAAAAhAAAAGAAAABQAAAA3AgAAFAsAABMLAAC5EQAAAAAAAA=="/>
              </a:ext>
            </a:extLst>
          </p:cNvSpPr>
          <p:nvPr/>
        </p:nvSpPr>
        <p:spPr>
          <a:xfrm>
            <a:off x="360045" y="1800860"/>
            <a:ext cx="1440180" cy="1080135"/>
          </a:xfrm>
          <a:prstGeom prst="noSmoking">
            <a:avLst>
              <a:gd name="adj" fmla="val 27183"/>
            </a:avLst>
          </a:prstGeom>
          <a:solidFill>
            <a:schemeClr val="accent2">
              <a:tint val="12500"/>
            </a:schemeClr>
          </a:solidFill>
          <a:ln w="3175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4" name="blockArc"/>
          <p:cNvSpPr>
            <a:extLst>
              <a:ext uri="smNativeData">
                <pr:smNativeData xmlns:pr="smNativeData" val="SMDATA_12_IALPXBMAAAAlAAAAjwAAAA8BAAAAkAAAAEgAAACQAAAASAAAAAAAAAAAAAAAAAAAAAEAAABQAAAARzAHR8t+wD+OBJ0tnUSiP606qd+GTdY/AAAAAAAA4D8AAAAAAADgPwAAAAAAAOA/AAAAAAAA4D8AAAAAAADgPwAAAAAAAOA/AAAAAAAA4D8CAAAAjAAAAAEAAAAAAAAA5+fzHf///wgAAAAAAAAAAAAAAAAAAAAAAAAAAAAAAAAAAAAAZAAAAAEAAABAAAAAAAAAAAAAAAAAAAAAAAAAAAAAAAAAAAAAAAAAAAAAAAAAAAAAAAAAAAAAAAAAAAAAAAAAAAAAAAAAAAAAAAAAAAAAAAAAAAAAAAAAAAAAAAAAAAAAFAAAADwAAAABAAAAAAAAAFNTeQAFAAAAAQAAAAE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n5/MW////AQAAAAAAAAAAAAAAAAAAAAAAAAAAAAAAAAAAAAAAAAAAU1N5CX9/fwCAgIADzMzMAMDA/wB/f38AAAAAAAAAAAAAAAAAAAAAAAAAAAAhAAAAGAAAABQAAABcGAAAFAsAADghAAC5EQAAAAAAAA=="/>
              </a:ext>
            </a:extLst>
          </p:cNvSpPr>
          <p:nvPr/>
        </p:nvSpPr>
        <p:spPr>
          <a:xfrm>
            <a:off x="3959860" y="1800860"/>
            <a:ext cx="1440180" cy="1080135"/>
          </a:xfrm>
          <a:prstGeom prst="blockArc">
            <a:avLst>
              <a:gd name="adj1" fmla="val 2783580"/>
              <a:gd name="adj2" fmla="val 770682"/>
              <a:gd name="adj3" fmla="val 17424"/>
            </a:avLst>
          </a:prstGeom>
          <a:solidFill>
            <a:schemeClr val="accent2">
              <a:tint val="12500"/>
            </a:schemeClr>
          </a:solidFill>
          <a:ln w="3175" cap="flat" cmpd="sng" algn="ctr">
            <a:solidFill>
              <a:schemeClr val="accent3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5" name="circularArrow"/>
          <p:cNvSpPr>
            <a:extLst>
              <a:ext uri="smNativeData">
                <pr:smNativeData xmlns:pr="smNativeData" val="SMDATA_12_IALPXBMAAAAlAAAA5AAAAA8BAAAAkAAAAEgAAACQAAAASAAAAAAAAAAAAAAAAAAAAAEAAABQAAAAAAAAAAAA0D//oBCVzA/AP1Hh3RAlAO0/Xuw6TpfN1T8AAAAAAADgPwAAAAAAAOA/AAAAAAAA4D8AAAAAAADgPwAAAAAAAOA/AAAAAAAA4D8CAAAAjAAAAAEAAAAAAAAA5+fzHf///wgAAAAAAAAAAAAAAAAAAAAAAAAAAAAAAAAAAAAAZAAAAAEAAABAAAAAAAAAAAAAAAAAAAAAAAAAAAAAAAAAAAAAAAAAAAAAAAAAAAAAAAAAAAAAAAAAAAAAAAAAAAAAAAAAAAAAAAAAAAAAAAAAAAAAAAAAAAAAAAAAAAAAFAAAADwAAAABAAAAAAAAAFNTeQAFAAAAAQAAAAE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ACAAAMAAAAEAAAAAAAAAAAAAAAAAAAAAAAAAAeAAAAaAAAAAAAAAAAAAAAAAAAAAAAAAAAAAAAECcAABAnAAAAAAAAAAAAAAAAAAAAAAAAAAAAAAAAAAAAAAAAAAAAABQAAAAAAAAAwMD/AAAAAABkAAAAMgAAAAAAAABkAAAAAAAAAH9/fwAKAAAAHwAAAFQAAADn5/MW////AQAAAAAAAAAAAAAAAAAAAAAAAAAAAAAAAAAAAAAAAAAAU1N5CX9/fwCAgIADzMzMAMDA/wB/f38AAAAAAAAAAAAAAAAAAAAAAAAAAAAhAAAAGAAAABQAAAA4AgAA7hMAAIIPAAClJQAAAAAAAA=="/>
              </a:ext>
            </a:extLst>
          </p:cNvSpPr>
          <p:nvPr/>
        </p:nvSpPr>
        <p:spPr>
          <a:xfrm>
            <a:off x="360680" y="3239770"/>
            <a:ext cx="2160270" cy="2879725"/>
          </a:xfrm>
          <a:prstGeom prst="circularArrow">
            <a:avLst>
              <a:gd name="adj1" fmla="val 12500"/>
              <a:gd name="adj2" fmla="val 2710414"/>
              <a:gd name="adj3" fmla="val 19575382"/>
              <a:gd name="adj4" fmla="val 7358543"/>
              <a:gd name="adj5" fmla="val 12500"/>
            </a:avLst>
          </a:prstGeom>
          <a:solidFill>
            <a:schemeClr val="accent2">
              <a:tint val="12500"/>
            </a:schemeClr>
          </a:solidFill>
          <a:ln w="3175" cap="flat" cmpd="sng" algn="ctr">
            <a:solidFill>
              <a:schemeClr val="accent3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6" name="leftCircularArrow"/>
          <p:cNvSpPr>
            <a:extLst>
              <a:ext uri="smNativeData">
                <pr:smNativeData xmlns:pr="smNativeData" val="SMDATA_12_IALPXBMAAAAlAAAA5QAAAA8BAAAAkAAAAEgAAACQAAAASAAAAAAAAAAAAAAAAAAAAAEAAABQAAAAByOMWdcwxz/mtoKRcWfCP5tbBQrpIe8/1PPCgZwH5T8dG1tF32XoPwAAAAAAAOA/AAAAAAAA4D8AAAAAAADgPwAAAAAAAOA/AAAAAAAA4D8CAAAAjAAAAAEAAAAAAAAA5+fzHf///wgAAAAAAAAAAAAAAAAAAAAAAAAAAAAAAAAAAAAAZAAAAAEAAABAAAAAAAAAAAAAAAAAAAAAAAAAAAAAAAAAAAAAAAAAAAAAAAAAAAAAAAAAAAAAAAAAAAAAAAAAAAAAAAAAAAAAAAAAAAAAAAAAAAAAAAAAAAAAAAAAAAAAFAAAADwAAAABAAAAAAAAAFNTeQAFAAAAAQAAAAE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oAAAAMAAAAEAAAAAAAAAAAAAAAAAAAAAAAAAAeAAAAaAAAAAAAAAAAAAAAAAAAAAAAAAAAAAAAECcAABAnAAAAAAAAAAAAAAAAAAAAAAAAAAAAAAAAAAAAAAAAAAAAABQAAAAAAAAAwMD/AAAAAABkAAAAMgAAAAAAAABkAAAAAAAAAH9/fwAKAAAAHwAAAFQAAADn5/MW////AQAAAAAAAAAAAAAAAAAAAAAAAAAAAAAAAAAAAAAAAAAAU1N5CX9/fwCAgIADzMzMAMDA/wB/f38AAAAAAAAAAAAAAAAAAAAAAAAAAAAhAAAAGAAAABQAAADuEwAA7xMAADghAACmJQAAAAAAAA=="/>
              </a:ext>
            </a:extLst>
          </p:cNvSpPr>
          <p:nvPr/>
        </p:nvSpPr>
        <p:spPr>
          <a:xfrm>
            <a:off x="3239770" y="3240405"/>
            <a:ext cx="2160270" cy="2879725"/>
          </a:xfrm>
          <a:prstGeom prst="leftCircularArrow">
            <a:avLst>
              <a:gd name="adj1" fmla="val 9059"/>
              <a:gd name="adj2" fmla="val 3105688"/>
              <a:gd name="adj3" fmla="val 21014412"/>
              <a:gd name="adj4" fmla="val 14195069"/>
              <a:gd name="adj5" fmla="val 19061"/>
            </a:avLst>
          </a:prstGeom>
          <a:solidFill>
            <a:schemeClr val="accent2">
              <a:tint val="12500"/>
            </a:schemeClr>
          </a:solidFill>
          <a:ln w="3175" cap="flat" cmpd="sng" algn="ctr">
            <a:solidFill>
              <a:schemeClr val="accent3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7" name="leftRightCircularArrow"/>
          <p:cNvSpPr>
            <a:extLst>
              <a:ext uri="smNativeData">
                <pr:smNativeData xmlns:pr="smNativeData" val="SMDATA_12_IALPXBMAAAAlAAAA5gAAAA8BAAAAkAAAAEgAAACQAAAASAAAAAAAAAAAAAAAAAAAAAEAAABQAAAAauqO+ckExj9dP+9sO8K/P1EefynRwOA/WxqKS9YxZz88RLEairDlPwAAAAAAAOA/AAAAAAAA4D8AAAAAAADgPwAAAAAAAOA/AAAAAAAA4D8CAAAAjAAAAAEAAAAAAAAA5+fzHf///wgAAAAAAAAAAAAAAAAAAAAAAAAAAAAAAAAAAAAAZAAAAAEAAABAAAAAAAAAAAAAAAAAAAAAAAAAAAAAAAAAAAAAAAAAAAAAAAAAAAAAAAAAAAAAAAAAAAAAAAAAAAAAAAAAAAAAAAAAAAAAAAAAAAAAAAAAAAAAAAAAAAAAFAAAADwAAAABAAAAAAAAAFNTeQAFAAAAAQAAAAE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ACAAAMAAAAEAAAAAAAAAAAAAAAAAAAAAAAAAAeAAAAaAAAAAAAAAAAAAAAAAAAAAAAAAAAAAAAECcAABAnAAAAAAAAAAAAAAAAAAAAAAAAAAAAAAAAAAAAAAAAAAAAABQAAAAAAAAAwMD/AAAAAABkAAAAMgAAAAAAAABkAAAAAAAAAH9/fwAKAAAAHwAAAFQAAADn5/MW////AQAAAAAAAAAAAAAAAAAAAAAAAAAAAAAAAAAAAAAAAAAAU1N5CX9/fwCAgIADzMzMAMDA/wB/f38AAAAAAAAAAAAAAAAAAAAAAAAAAAAhAAAAGAAAABQAAACmJQAA7xMAAPAyAACmJQAAAAAAAA=="/>
              </a:ext>
            </a:extLst>
          </p:cNvSpPr>
          <p:nvPr/>
        </p:nvSpPr>
        <p:spPr>
          <a:xfrm>
            <a:off x="6120130" y="3240405"/>
            <a:ext cx="2160270" cy="2879725"/>
          </a:xfrm>
          <a:prstGeom prst="leftRightCircularArrow">
            <a:avLst>
              <a:gd name="adj1" fmla="val 8601"/>
              <a:gd name="adj2" fmla="val 2679642"/>
              <a:gd name="adj3" fmla="val 11308404"/>
              <a:gd name="adj4" fmla="val 61158"/>
              <a:gd name="adj5" fmla="val 16945"/>
            </a:avLst>
          </a:prstGeom>
          <a:solidFill>
            <a:schemeClr val="accent2">
              <a:tint val="12500"/>
            </a:schemeClr>
          </a:solidFill>
          <a:ln w="3175" cap="flat" cmpd="sng" algn="ctr">
            <a:solidFill>
              <a:schemeClr val="accent3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8" name="notEqual"/>
          <p:cNvSpPr>
            <a:extLst>
              <a:ext uri="smNativeData">
                <pr:smNativeData xmlns:pr="smNativeData" val="SMDATA_12_IALPXBMAAAAlAAAAjwIAAA8BAAAAkAAAAEgAAACQAAAASAAAAAAAAAAAAAAAAAAAAAEAAABQAAAA+PaLhtrEpD+2oOKRJzXCP3kBh+JrEOI/AAAAAAAA4D8AAAAAAADgPwAAAAAAAOA/AAAAAAAA4D8AAAAAAADgPwAAAAAAAOA/AAAAAAAA4D8CAAAAjAAAAAEAAAAAAAAA5+fzHf///wgAAAAAAAAAAAAAAAAAAAAAAAAAAAAAAAAAAAAAZAAAAAEAAABAAAAAAAAAAAAAAAAAAAAAAAAAAAAAAAAAAAAAAAAAAAAAAAAAAAAAAAAAAAAAAAAAAAAAAAAAAAAAAAAAAAAAAAAAAAAAAAAAAAAAAAAAAAAAAAAAAAAAFAAAADwAAAABAAAAAAAAAFNTeQAFAAAAAQAAAAE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oAAAAMAAAAEAAAADCTFqKv3R9AZx5+soatIcAeAAAAaAAAAAAAAAAAAAAAAAAAAAAAAAAAAAAAECcAABAnAAAAAAAAAAAAAAAAAAAAAAAAAAAAAAAAAAAAAAAAAAAAABQAAAAAAAAAwMD/AAAAAABkAAAAMgAAAAAAAABkAAAAAAAAAH9/fwAKAAAAHwAAAFQAAADn5/MW////AQAAAAAAAAAAAAAAAAAAAAAAAAAAAAAAAAAAAAAAAAAAU1N5CX9/fwCAgIADzMzMAMDA/wB/f38AAAAAAAAAAAAAAAAAAAAAAAAAAAAhAAAAGAAAABQAAABwIwAAOAIAAIMuAACCDwAAAAAAAA=="/>
              </a:ext>
            </a:extLst>
          </p:cNvSpPr>
          <p:nvPr/>
        </p:nvSpPr>
        <p:spPr>
          <a:xfrm>
            <a:off x="5760720" y="360680"/>
            <a:ext cx="1800225" cy="2160270"/>
          </a:xfrm>
          <a:prstGeom prst="mathNotEqual">
            <a:avLst>
              <a:gd name="adj1" fmla="val 7112"/>
              <a:gd name="adj2" fmla="val 6096649"/>
              <a:gd name="adj3" fmla="val 4056"/>
            </a:avLst>
          </a:prstGeom>
          <a:solidFill>
            <a:schemeClr val="accent2">
              <a:tint val="12500"/>
            </a:schemeClr>
          </a:solidFill>
          <a:ln w="3175" cap="flat" cmpd="sng" algn="ctr">
            <a:solidFill>
              <a:schemeClr val="accent3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9" name="arc"/>
          <p:cNvSpPr>
            <a:extLst>
              <a:ext uri="smNativeData">
                <pr:smNativeData xmlns:pr="smNativeData" val="SMDATA_12_IALPXBMAAAAlAAAAjgAAAA8BAAAAkAAAAEgAAACQAAAASAAAAAAAAAAAAAAAAAAAAAEAAABQAAAA0JKtYnAI4z8hh3DX9C3lPwAAAAAAAOA/AAAAAAAA4D8AAAAAAADgPwAAAAAAAOA/AAAAAAAA4D8AAAAAAADgPwAAAAAAAOA/AAAAAAAA4D8CAAAAjAAAAAEAAAAAAAAA5+fzHf///wgAAAAAAAAAAAAAAAAAAAAAAAAAAAAAAAAAAAAAZAAAAAEAAABAAAAAAAAAAAAAAAAAAAAAAAAAAAAAAAAAAAAAAAAAAAAAAAAAAAAAAAAAAAAAAAAAAAAAAAAAAAAAAAAAAAAAAAAAAAAAAAAAAAAAAAAAAAAAAAAAAAAAFAAAADwAAAABAAAAAAAAAFNTeQAFAAAAAQAAAAE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PNpAAAMAAAAEAAAAAAAAAAAAAAAAAAAAAAAAAAeAAAAaAAAAAAAAAAAAAAAAAAAAAAAAAAAAAAAECcAABAnAAAAAAAAAAAAAAAAAAAAAAAAAAAAAAAAAAAAAAAAAAAAABQAAAAAAAAAwMD/AAAAAABkAAAAMgAAAAAAAABkAAAAAAAAAH9/fwAKAAAAHwAAAFQAAADn5/MW////AQAAAAAAAAAAAAAAAAAAAAAAAAAAAAAAAAAAAAAAAAAAU1N5CX9/fwCAgIADzMzMAMDA/wB/f38AAAAAAAAAAAAAAAAAAAAAAAAAAAAhAAAAGAAAABQAAABLDQAANwIAACcWAADcCAAAAAAAAA=="/>
              </a:ext>
            </a:extLst>
          </p:cNvSpPr>
          <p:nvPr/>
        </p:nvSpPr>
        <p:spPr>
          <a:xfrm>
            <a:off x="2160905" y="360045"/>
            <a:ext cx="1440180" cy="1080135"/>
          </a:xfrm>
          <a:prstGeom prst="arc">
            <a:avLst>
              <a:gd name="adj1" fmla="val 3352749"/>
              <a:gd name="adj2" fmla="val 1903826"/>
            </a:avLst>
          </a:prstGeom>
          <a:solidFill>
            <a:schemeClr val="accent2">
              <a:tint val="12500"/>
            </a:schemeClr>
          </a:solidFill>
          <a:ln w="3175" cap="flat" cmpd="sng" algn="ctr">
            <a:solidFill>
              <a:schemeClr val="accent3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10" name="chord"/>
          <p:cNvSpPr>
            <a:extLst>
              <a:ext uri="smNativeData">
                <pr:smNativeData xmlns:pr="smNativeData" val="SMDATA_12_IALPXBMAAAAlAAAAhwAAAA8BAAAAkAAAAEgAAACQAAAASAAAAAAAAAAAAAAAAAAAAAEAAABQAAAAJ+LstMoi2j9vbxqZCZ7rPwAAAAAAAOA/AAAAAAAA4D8AAAAAAADgPwAAAAAAAOA/AAAAAAAA4D8AAAAAAADgPwAAAAAAAOA/AAAAAAAA4D8CAAAAjAAAAAEAAAAAAAAA5+fzHf///wgAAAAAAAAAAAAAAAAAAAAAAAAAAAAAAAAAAAAAZAAAAAEAAABAAAAAAAAAAAAAAAAAAAAAAAAAAAAAAAAAAAAAAAAAAAAAAAAAAAAAAAAAAAAAAAAAAAAAAAAAAAAAAAAAAAAAAAAAAAAAAAAAAAAAAAAAAAAAAAAAAAAAFAAAADwAAAABAAAAAAAAAFNTeQAFAAAAAQAAAAE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n5/MW////AQAAAAAAAAAAAAAAAAAAAAAAAAAAAAAAAAAAAAAAAAAAU1N5CX9/fwCAgIADzMzMAMDA/wB/f38AAAAAAAAAAAAAAAAAAAAAAAAAAAAhAAAAGAAAABQAAABdGAAAOAIAADkhAADdCAAAAAAAAA=="/>
              </a:ext>
            </a:extLst>
          </p:cNvSpPr>
          <p:nvPr/>
        </p:nvSpPr>
        <p:spPr>
          <a:xfrm>
            <a:off x="3960495" y="360680"/>
            <a:ext cx="1440180" cy="1080135"/>
          </a:xfrm>
          <a:prstGeom prst="chord">
            <a:avLst>
              <a:gd name="adj1" fmla="val 7379132"/>
              <a:gd name="adj2" fmla="val 19158300"/>
            </a:avLst>
          </a:prstGeom>
          <a:solidFill>
            <a:schemeClr val="accent2">
              <a:tint val="12500"/>
            </a:schemeClr>
          </a:solidFill>
          <a:ln w="3175" cap="flat" cmpd="sng" algn="ctr">
            <a:solidFill>
              <a:schemeClr val="accent3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11" name="pie"/>
          <p:cNvSpPr>
            <a:extLst>
              <a:ext uri="smNativeData">
                <pr:smNativeData xmlns:pr="smNativeData" val="SMDATA_12_IALPXBMAAAAlAAAAZgAAAA8BAAAAkAAAAEgAAACQAAAASAAAAAAAAAAAAAAAAAAAAAEAAABQAAAABw2673rC6j8beAoaZbfsPwAAAAAAAOA/AAAAAAAA4D8AAAAAAADgPwAAAAAAAOA/AAAAAAAA4D8AAAAAAADgPwAAAAAAAOA/AAAAAAAA4D8CAAAAjAAAAAEAAAAAAAAA5+fzHf///wgAAAAAAAAAAAAAAAAAAAAAAAAAAAAAAAAAAAAAZAAAAAEAAABAAAAAAAAAAAAAAAAAAAAAAAAAAAAAAAAAAAAAAAAAAAAAAAAAAAAAAAAAAAAAAAAAAAAAAAAAAAAAAAAAAAAAAAAAAAAAAAAAAAAAAAAAAAAAAAAAAAAAFAAAADwAAAABAAAAAAAAAFNTeQAFAAAAAQAAAAE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n5/MW////AQAAAAAAAAAAAAAAAAAAAAAAAAAAAAAAAAAAAAAAAAAAU1N5CX9/fwCAgIADzMzMAMDA/wB/f38AAAAAAAAAAAAAAAAAAAAAAAAAAAAhAAAAGAAAABQAAAA4AgAANwIAABQLAADcCAAAAAAAAA=="/>
              </a:ext>
            </a:extLst>
          </p:cNvSpPr>
          <p:nvPr/>
        </p:nvSpPr>
        <p:spPr>
          <a:xfrm>
            <a:off x="360680" y="360045"/>
            <a:ext cx="1440180" cy="1080135"/>
          </a:xfrm>
          <a:prstGeom prst="pie">
            <a:avLst>
              <a:gd name="adj1" fmla="val 19737210"/>
              <a:gd name="adj2" fmla="val 18416439"/>
            </a:avLst>
          </a:prstGeom>
          <a:solidFill>
            <a:schemeClr val="accent2">
              <a:tint val="12500"/>
            </a:schemeClr>
          </a:solidFill>
          <a:ln w="3175" cap="flat" cmpd="sng" algn="ctr">
            <a:solidFill>
              <a:schemeClr val="accent3"/>
            </a:solidFill>
            <a:prstDash val="solid"/>
            <a:headEnd type="none" w="med" len="med"/>
            <a:tailEnd type="none" w="med" len="med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Regina</cp:lastModifiedBy>
  <cp:revision>0</cp:revision>
  <dcterms:created xsi:type="dcterms:W3CDTF">2019-05-05T17:08:16Z</dcterms:created>
  <dcterms:modified xsi:type="dcterms:W3CDTF">2019-05-05T17:32:48Z</dcterms:modified>
</cp:coreProperties>
</file>