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DD564D-87FD-47CE-A7F2-E0E1C6E42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93DB663-B2B5-4396-B714-0AED448D3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CE7231-858F-42A6-92FB-26D303FD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BC37D4-FBB0-4261-B599-376633A0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5E7965-5E4C-49CB-BD71-357E9CE5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9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25D1B-E331-4F33-BA9D-4E56BEF2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433B694-365A-473A-BB8D-85BF2D6E6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F869FF-7EAF-4EE4-AABC-5FBD6F08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FC11BB-ACFF-4A87-BBDE-C2A1C797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BD0857-B0B6-4342-B869-E609E6F5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73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26BE7A2-5B54-41FA-B748-6958D63C0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A2FA031-62E2-4F75-8F76-4A5EE5B9A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3D7332-BC43-44FA-8376-2B22A338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58CFE8-9B6A-42A4-98B5-AF62AE8C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6407E3-81E7-4CD5-9152-91D6F184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83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5C09EF-2B57-4B01-ABD1-0CBCB0A5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41FC9B-A0AB-4416-912C-5BEB7B42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7F0530-02A1-4837-9855-C2B527BF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369355-C8A7-4D57-8D46-909FE7BB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9563B4-4869-47E1-8BA2-F791E132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36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E89B3C-23B1-4246-AEA2-8D0C288A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AE3256-360E-4315-BBE9-5CA1DA211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D824EA-892B-4075-8F63-19EF9149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983557-1B25-4B3C-8571-4D2E0A734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3FC252-491E-4E33-B509-42DC930E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9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8A7EA0-3BE6-4F74-B0CD-DDC8443CD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09821C-6A5F-49C7-893D-921107125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89AB6C-08E1-477E-86AD-14EF7A6DB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D3DEFF-BB73-4DA2-AF38-F96A5752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E2E37C7-1237-4BB8-847C-A02AF20F8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9B91D7-2B1E-48EC-B533-0C43206CC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309B41-AF11-4B69-97D9-091E9CF0F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81CBBD-5EEB-4478-B0AB-BCB199A89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4CC0E9-335A-440C-BDD5-E300E38AA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7B9A880-ACB3-4C50-948D-630229382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0339D02-C30E-4387-81F7-EEDE6BD27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22D5739-07C5-4CA5-8973-13A99384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C903271-C417-4951-8B5E-95DFF691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83FA0F8-DAAB-4775-9186-0DC203A9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28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5B5659-D2A3-4A04-86D3-FB3BFAE4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0257A01-A76D-4A9B-960A-B3671AAB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DB5FAC-0AFE-4983-AA73-A4655E75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7B7D833-52E3-4A88-982D-0669DA12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46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9752DF4-9469-4144-AFDD-68405E1E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BF8C353-10B9-4E21-97EF-BB6D6A6E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2CAA50D-75E7-4D22-8AD8-23C64780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04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7B590A-9BCE-4031-9943-FB1AF8F6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72AAE7-495A-44B0-9A1C-927667786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90A96D-263F-4502-85A2-41DEE98CA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BD74FF-C7B7-4EC0-A568-52C05614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41228F-4C30-402B-8708-9AF3FE4A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C6FCB1-82B1-448C-9FDB-D0D2462D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6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3465BD-2C1E-4A26-8B06-CBAA58AC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ED8836B-1E61-45DE-989E-A9087CF72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403DF4-C564-4438-9A42-C568BB644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266137-48EF-4470-87A2-EAF9B49E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E5C591-0B51-4E5F-9D26-8981E0D0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D6A000-D989-4886-A202-DD2124E1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49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6C1888-A48E-400A-9973-C73E3576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F42A12B-8248-4FD4-AA0D-1B9B8F4A6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B908F0-C444-4F71-8734-C2FF71FE3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0DDF-EAE0-4A18-BE1D-316CDC5643D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CD4BBD-FA7B-48C1-B4EC-C68A0B55E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4C5CFB-6665-4812-866E-2C5F8EA09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0D81-115D-4A6C-A44B-5F3F3B0288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14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60860A-6339-4E66-8D67-CD4FDA9D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Math test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BF1D1C-38EC-4A22-AF61-CC8B1A1A79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81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72BA7F-1C5E-486C-BCB5-E2DD1EAB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Single line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5381928-D872-4CEC-8475-181376A8A4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ra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den>
                        </m:f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 </m:t>
                        </m:r>
                      </m:e>
                    </m:nary>
                  </m:oMath>
                </a14:m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5381928-D872-4CEC-8475-181376A8A4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25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B292EE-1A6B-4E8D-91E3-CD9F541A3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inline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6F700BE-07D1-43BF-A063-C26A1235B2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I like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zh-CN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rad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den>
                        </m:f>
                        <m:sSup>
                          <m:sSupPr>
                            <m:ctrlP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zh-CN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zh-CN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zh-CN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CN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altLang="zh-CN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altLang="zh-CN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zh-CN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altLang="zh-CN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altLang="zh-CN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sup>
                        </m:sSup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=1 </m:t>
                        </m:r>
                      </m:e>
                    </m:nary>
                  </m:oMath>
                </a14:m>
                <a:r>
                  <a:rPr lang="en-US" altLang="zh-CN" dirty="0"/>
                  <a:t>,for it is beautiful.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6F700BE-07D1-43BF-A063-C26A1235B2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001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D48B58-6D09-4592-88A8-5E5F33E80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image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1A251640-36E8-4BAE-85AC-416FED4D0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6365" y="3014436"/>
            <a:ext cx="3499407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1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宽屏</PresentationFormat>
  <Paragraphs>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Cambria Math</vt:lpstr>
      <vt:lpstr>Office 主题​​</vt:lpstr>
      <vt:lpstr>Math test</vt:lpstr>
      <vt:lpstr>Single line</vt:lpstr>
      <vt:lpstr>inline</vt:lpstr>
      <vt:lpstr>image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test</dc:title>
  <dc:creator>Admin</dc:creator>
  <cp:lastModifiedBy>Admin</cp:lastModifiedBy>
  <cp:revision>2</cp:revision>
  <dcterms:created xsi:type="dcterms:W3CDTF">2019-05-05T02:25:44Z</dcterms:created>
  <dcterms:modified xsi:type="dcterms:W3CDTF">2019-05-05T02:27:39Z</dcterms:modified>
</cp:coreProperties>
</file>