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80.xml.rels" ContentType="application/vnd.openxmlformats-package.relationships+xml"/>
  <Override PartName="/ppt/slideLayouts/slideLayout14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6.png" ContentType="image/png"/>
  <Override PartName="/ppt/media/image7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notesMaster" Target="notesMasters/notesMaster1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Rectangle 1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641" name="CustomShape 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CustomShape 3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CustomShape 4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CustomShape 5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CustomShape 6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CustomShape 7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CustomShape 8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9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CustomShape 10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CustomShape 11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CustomShape 1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13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14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CustomShape 15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16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17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18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19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20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21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2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23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24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CustomShape 25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26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27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28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CustomShape 29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9" name="CustomShape 30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CustomShape 31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CustomShape 3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2" name="CustomShape 33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3" name="CustomShape 34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4" name="CustomShape 35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5" name="CustomShape 36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CustomShape 37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38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39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CustomShape 40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CustomShape 41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CustomShape 4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CustomShape 43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CustomShape 44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CustomShape 45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CustomShape 46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CustomShape 47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CustomShape 48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49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50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51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52"/>
          <p:cNvSpPr/>
          <p:nvPr/>
        </p:nvSpPr>
        <p:spPr>
          <a:xfrm>
            <a:off x="0" y="0"/>
            <a:ext cx="7559640" cy="10691640"/>
          </a:xfrm>
          <a:custGeom>
            <a:avLst/>
            <a:gdLst/>
            <a:ahLst/>
            <a:rect l="0" t="0" r="r" b="b"/>
            <a:pathLst>
              <a:path w="21001" h="29701">
                <a:moveTo>
                  <a:pt x="3" y="0"/>
                </a:moveTo>
                <a:cubicBezTo>
                  <a:pt x="1" y="0"/>
                  <a:pt x="0" y="1"/>
                  <a:pt x="0" y="3"/>
                </a:cubicBezTo>
                <a:lnTo>
                  <a:pt x="0" y="29696"/>
                </a:lnTo>
                <a:cubicBezTo>
                  <a:pt x="0" y="29698"/>
                  <a:pt x="1" y="29700"/>
                  <a:pt x="3" y="29700"/>
                </a:cubicBezTo>
                <a:lnTo>
                  <a:pt x="20996" y="29700"/>
                </a:lnTo>
                <a:cubicBezTo>
                  <a:pt x="20998" y="29700"/>
                  <a:pt x="21000" y="29698"/>
                  <a:pt x="21000" y="29696"/>
                </a:cubicBezTo>
                <a:lnTo>
                  <a:pt x="21000" y="3"/>
                </a:lnTo>
                <a:cubicBezTo>
                  <a:pt x="21000" y="1"/>
                  <a:pt x="20998" y="0"/>
                  <a:pt x="20996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PlaceHolder 53"/>
          <p:cNvSpPr>
            <a:spLocks noGrp="1"/>
          </p:cNvSpPr>
          <p:nvPr>
            <p:ph type="sldImg"/>
          </p:nvPr>
        </p:nvSpPr>
        <p:spPr>
          <a:xfrm>
            <a:off x="-360" y="812520"/>
            <a:ext cx="360" cy="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Arial"/>
              </a:rPr>
              <a:t>Folie mittels Klicken verschieben</a:t>
            </a:r>
            <a:endParaRPr b="0" lang="de-DE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54"/>
          <p:cNvSpPr>
            <a:spLocks noGrp="1"/>
          </p:cNvSpPr>
          <p:nvPr>
            <p:ph type="body"/>
          </p:nvPr>
        </p:nvSpPr>
        <p:spPr>
          <a:xfrm>
            <a:off x="755640" y="5078520"/>
            <a:ext cx="5965920" cy="472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Format der Notizen mittels Klicken bearbeiten</a:t>
            </a:r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sldImg"/>
          </p:nvPr>
        </p:nvSpPr>
        <p:spPr>
          <a:xfrm>
            <a:off x="0" y="812880"/>
            <a:ext cx="1440" cy="1440"/>
          </a:xfrm>
          <a:prstGeom prst="rect">
            <a:avLst/>
          </a:prstGeom>
        </p:spPr>
      </p:sp>
      <p:sp>
        <p:nvSpPr>
          <p:cNvPr id="727" name="CustomShape 2"/>
          <p:cNvSpPr/>
          <p:nvPr/>
        </p:nvSpPr>
        <p:spPr>
          <a:xfrm>
            <a:off x="755640" y="5078520"/>
            <a:ext cx="5989680" cy="475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2000" cy="3429000"/>
          </a:xfrm>
          <a:prstGeom prst="rect">
            <a:avLst/>
          </a:prstGeom>
        </p:spPr>
      </p:sp>
      <p:sp>
        <p:nvSpPr>
          <p:cNvPr id="745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2000" cy="3429000"/>
          </a:xfrm>
          <a:prstGeom prst="rect">
            <a:avLst/>
          </a:prstGeom>
        </p:spPr>
      </p:sp>
      <p:sp>
        <p:nvSpPr>
          <p:cNvPr id="747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sldImg"/>
          </p:nvPr>
        </p:nvSpPr>
        <p:spPr>
          <a:xfrm>
            <a:off x="0" y="812880"/>
            <a:ext cx="1440" cy="1440"/>
          </a:xfrm>
          <a:prstGeom prst="rect">
            <a:avLst/>
          </a:prstGeom>
        </p:spPr>
      </p:sp>
      <p:sp>
        <p:nvSpPr>
          <p:cNvPr id="729" name="CustomShape 2"/>
          <p:cNvSpPr/>
          <p:nvPr/>
        </p:nvSpPr>
        <p:spPr>
          <a:xfrm>
            <a:off x="755640" y="5078520"/>
            <a:ext cx="6004080" cy="476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sldImg"/>
          </p:nvPr>
        </p:nvSpPr>
        <p:spPr>
          <a:xfrm>
            <a:off x="2143080" y="695160"/>
            <a:ext cx="2571840" cy="3429000"/>
          </a:xfrm>
          <a:prstGeom prst="rect">
            <a:avLst/>
          </a:prstGeom>
        </p:spPr>
      </p:sp>
      <p:sp>
        <p:nvSpPr>
          <p:cNvPr id="731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sldImg"/>
          </p:nvPr>
        </p:nvSpPr>
        <p:spPr>
          <a:xfrm>
            <a:off x="2143080" y="695160"/>
            <a:ext cx="2571840" cy="3429000"/>
          </a:xfrm>
          <a:prstGeom prst="rect">
            <a:avLst/>
          </a:prstGeom>
        </p:spPr>
      </p:sp>
      <p:sp>
        <p:nvSpPr>
          <p:cNvPr id="733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sldImg"/>
          </p:nvPr>
        </p:nvSpPr>
        <p:spPr>
          <a:xfrm>
            <a:off x="0" y="812880"/>
            <a:ext cx="1440" cy="1440"/>
          </a:xfrm>
          <a:prstGeom prst="rect">
            <a:avLst/>
          </a:prstGeom>
        </p:spPr>
      </p:sp>
      <p:sp>
        <p:nvSpPr>
          <p:cNvPr id="735" name="CustomShape 2"/>
          <p:cNvSpPr/>
          <p:nvPr/>
        </p:nvSpPr>
        <p:spPr>
          <a:xfrm>
            <a:off x="755640" y="5078520"/>
            <a:ext cx="6004080" cy="476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2000" cy="3429000"/>
          </a:xfrm>
          <a:prstGeom prst="rect">
            <a:avLst/>
          </a:prstGeom>
        </p:spPr>
      </p:sp>
      <p:sp>
        <p:nvSpPr>
          <p:cNvPr id="737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2000" cy="3429000"/>
          </a:xfrm>
          <a:prstGeom prst="rect">
            <a:avLst/>
          </a:prstGeom>
        </p:spPr>
      </p:sp>
      <p:sp>
        <p:nvSpPr>
          <p:cNvPr id="739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2000" cy="3429000"/>
          </a:xfrm>
          <a:prstGeom prst="rect">
            <a:avLst/>
          </a:prstGeom>
        </p:spPr>
      </p:sp>
      <p:sp>
        <p:nvSpPr>
          <p:cNvPr id="741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2000" cy="3429000"/>
          </a:xfrm>
          <a:prstGeom prst="rect">
            <a:avLst/>
          </a:prstGeom>
        </p:spPr>
      </p:sp>
      <p:sp>
        <p:nvSpPr>
          <p:cNvPr id="743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82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83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17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22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23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24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50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58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63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64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65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04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05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06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5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49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50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51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52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75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3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1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6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7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98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16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19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0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4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1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2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7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8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39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9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60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00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01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ubTitle"/>
          </p:nvPr>
        </p:nvSpPr>
        <p:spPr>
          <a:xfrm>
            <a:off x="1258560" y="1236240"/>
            <a:ext cx="7475400" cy="11804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502920" y="4014000"/>
            <a:ext cx="898668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5107680" y="176832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body"/>
          </p:nvPr>
        </p:nvSpPr>
        <p:spPr>
          <a:xfrm>
            <a:off x="50292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5" name="PlaceHolder 5"/>
          <p:cNvSpPr>
            <a:spLocks noGrp="1"/>
          </p:cNvSpPr>
          <p:nvPr>
            <p:ph type="body"/>
          </p:nvPr>
        </p:nvSpPr>
        <p:spPr>
          <a:xfrm>
            <a:off x="5107680" y="4014000"/>
            <a:ext cx="438516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35413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6579720" y="176832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40" name="PlaceHolder 5"/>
          <p:cNvSpPr>
            <a:spLocks noGrp="1"/>
          </p:cNvSpPr>
          <p:nvPr>
            <p:ph type="body"/>
          </p:nvPr>
        </p:nvSpPr>
        <p:spPr>
          <a:xfrm>
            <a:off x="5029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41" name="PlaceHolder 6"/>
          <p:cNvSpPr>
            <a:spLocks noGrp="1"/>
          </p:cNvSpPr>
          <p:nvPr>
            <p:ph type="body"/>
          </p:nvPr>
        </p:nvSpPr>
        <p:spPr>
          <a:xfrm>
            <a:off x="35413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42" name="PlaceHolder 7"/>
          <p:cNvSpPr>
            <a:spLocks noGrp="1"/>
          </p:cNvSpPr>
          <p:nvPr>
            <p:ph type="body"/>
          </p:nvPr>
        </p:nvSpPr>
        <p:spPr>
          <a:xfrm>
            <a:off x="6579720" y="4014000"/>
            <a:ext cx="2893320" cy="2050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subTitle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marL="342720" indent="-342720" algn="ctr"/>
            <a:endParaRPr b="0" lang="de-DE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spAutoFit/>
          </a:bodyPr>
          <a:p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58560" y="1236240"/>
            <a:ext cx="7475400" cy="2546280"/>
          </a:xfrm>
          <a:prstGeom prst="rect">
            <a:avLst/>
          </a:prstGeom>
        </p:spPr>
        <p:txBody>
          <a:bodyPr anchor="b">
            <a:noAutofit/>
          </a:bodyPr>
          <a:p>
            <a:r>
              <a:rPr b="0" lang="de-DE" sz="4900" spc="-1" strike="noStrike">
                <a:solidFill>
                  <a:srgbClr val="000000"/>
                </a:solidFill>
                <a:latin typeface="Arial Unicode MS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1" name="CustomShape 2"/>
          <p:cNvSpPr/>
          <p:nvPr/>
        </p:nvSpPr>
        <p:spPr>
          <a:xfrm>
            <a:off x="503280" y="6885000"/>
            <a:ext cx="2352600" cy="525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3443400" y="6885000"/>
            <a:ext cx="3192480" cy="525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7222680" y="6884640"/>
            <a:ext cx="2266920" cy="43956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33CC782A-352A-40CE-BE28-B7F43F2ACDB7}" type="slidenum">
              <a:rPr b="0" lang="de-DE" sz="2400" spc="-1" strike="noStrike">
                <a:solidFill>
                  <a:srgbClr val="ffffff"/>
                </a:solidFill>
                <a:latin typeface="Times New Roman"/>
                <a:ea typeface="Segoe UI"/>
              </a:rPr>
              <a:t>&lt;Foliennummer&gt;</a:t>
            </a:fld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pPr marL="342720" indent="-342720">
              <a:spcAft>
                <a:spcPts val="1573"/>
              </a:spcAft>
            </a:pPr>
            <a:r>
              <a:rPr b="0" lang="de-DE" sz="3500" spc="-1" strike="noStrike">
                <a:solidFill>
                  <a:srgbClr val="000000"/>
                </a:solidFill>
                <a:latin typeface="Arial Unicode MS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  <a:p>
            <a:pPr lvl="1" marL="742680" indent="-285480">
              <a:spcAft>
                <a:spcPts val="124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700" spc="-1" strike="noStrike">
                <a:solidFill>
                  <a:srgbClr val="000000"/>
                </a:solidFill>
                <a:latin typeface="Arial Unicode MS"/>
              </a:rPr>
              <a:t>Zweite Gliederungsebene</a:t>
            </a:r>
            <a:endParaRPr b="0" lang="de-DE" sz="2700" spc="-1" strike="noStrike">
              <a:solidFill>
                <a:srgbClr val="000000"/>
              </a:solidFill>
              <a:latin typeface="Arial Unicode MS"/>
            </a:endParaRPr>
          </a:p>
          <a:p>
            <a:pPr lvl="2" marL="1143000" indent="-228600">
              <a:spcAft>
                <a:spcPts val="9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Dritte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3" marL="1600200" indent="-228600">
              <a:spcAft>
                <a:spcPts val="635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4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5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6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502920" y="299880"/>
            <a:ext cx="9032760" cy="1224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32760" cy="43452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dt"/>
          </p:nvPr>
        </p:nvSpPr>
        <p:spPr>
          <a:xfrm>
            <a:off x="503280" y="6884640"/>
            <a:ext cx="2309760" cy="48276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&lt;Datum/Uhrzeit&gt;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ftr"/>
          </p:nvPr>
        </p:nvSpPr>
        <p:spPr>
          <a:xfrm>
            <a:off x="3446640" y="6884640"/>
            <a:ext cx="3157200" cy="48276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&lt;Fußzeile&gt;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5"/>
          <p:cNvSpPr>
            <a:spLocks noGrp="1"/>
          </p:cNvSpPr>
          <p:nvPr>
            <p:ph type="sldNum"/>
          </p:nvPr>
        </p:nvSpPr>
        <p:spPr>
          <a:xfrm>
            <a:off x="7226280" y="6884640"/>
            <a:ext cx="2309760" cy="48276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fld id="{DB36F8CB-7496-4BB5-854A-DB6F6A295C6C}" type="slidenum"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&lt;Foliennummer&gt;</a:t>
            </a:fld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8507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755280" y="671040"/>
            <a:ext cx="8526600" cy="121788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Times New Roman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755280" y="2184480"/>
            <a:ext cx="8526600" cy="44942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000000"/>
                </a:solidFill>
                <a:latin typeface="Times New Roman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Times New Roman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Times New Roman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Times New Roman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Times New Roman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Times New Roman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Times New Roman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Times New Roman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Times New Roman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Times New Roman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Times New Roman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dt"/>
          </p:nvPr>
        </p:nvSpPr>
        <p:spPr>
          <a:xfrm>
            <a:off x="755280" y="6887880"/>
            <a:ext cx="2057400" cy="461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 type="ftr"/>
          </p:nvPr>
        </p:nvSpPr>
        <p:spPr>
          <a:xfrm>
            <a:off x="3443040" y="6887880"/>
            <a:ext cx="3149640" cy="461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5"/>
          <p:cNvSpPr>
            <a:spLocks noGrp="1"/>
          </p:cNvSpPr>
          <p:nvPr>
            <p:ph type="sldNum"/>
          </p:nvPr>
        </p:nvSpPr>
        <p:spPr>
          <a:xfrm>
            <a:off x="7222680" y="6887880"/>
            <a:ext cx="2057400" cy="461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</a:pPr>
            <a:fld id="{DE747FD1-6E48-4455-AE75-4348D4801770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503280" y="299520"/>
            <a:ext cx="9050400" cy="12416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50400" cy="436248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dt"/>
          </p:nvPr>
        </p:nvSpPr>
        <p:spPr>
          <a:xfrm>
            <a:off x="502920" y="6884640"/>
            <a:ext cx="2327400" cy="500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&lt;Datum/Uhrzeit&gt;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ftr"/>
          </p:nvPr>
        </p:nvSpPr>
        <p:spPr>
          <a:xfrm>
            <a:off x="3446280" y="6884640"/>
            <a:ext cx="3174840" cy="500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&lt;Fußzeile&gt;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5"/>
          <p:cNvSpPr>
            <a:spLocks noGrp="1"/>
          </p:cNvSpPr>
          <p:nvPr>
            <p:ph type="sldNum"/>
          </p:nvPr>
        </p:nvSpPr>
        <p:spPr>
          <a:xfrm>
            <a:off x="7225920" y="6884640"/>
            <a:ext cx="2327400" cy="500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fld id="{826E6255-EF1A-43D8-8C12-80878E0FE92F}" type="slidenum"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&lt;Foliennummer&gt;</a:t>
            </a:fld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78920" cy="7559640"/>
          </a:xfrm>
          <a:prstGeom prst="rect">
            <a:avLst/>
          </a:prstGeom>
          <a:ln>
            <a:noFill/>
          </a:ln>
        </p:spPr>
      </p:pic>
      <p:pic>
        <p:nvPicPr>
          <p:cNvPr id="508" name="" descr=""/>
          <p:cNvPicPr/>
          <p:nvPr/>
        </p:nvPicPr>
        <p:blipFill>
          <a:blip r:embed="rId3"/>
          <a:stretch/>
        </p:blipFill>
        <p:spPr>
          <a:xfrm>
            <a:off x="0" y="2171880"/>
            <a:ext cx="8629560" cy="353880"/>
          </a:xfrm>
          <a:prstGeom prst="rect">
            <a:avLst/>
          </a:prstGeom>
          <a:ln>
            <a:noFill/>
          </a:ln>
        </p:spPr>
      </p:pic>
      <p:pic>
        <p:nvPicPr>
          <p:cNvPr id="509" name="" descr=""/>
          <p:cNvPicPr/>
          <p:nvPr/>
        </p:nvPicPr>
        <p:blipFill>
          <a:blip r:embed="rId4"/>
          <a:stretch/>
        </p:blipFill>
        <p:spPr>
          <a:xfrm>
            <a:off x="8751960" y="2173320"/>
            <a:ext cx="1325520" cy="158760"/>
          </a:xfrm>
          <a:prstGeom prst="rect">
            <a:avLst/>
          </a:prstGeom>
          <a:ln>
            <a:noFill/>
          </a:ln>
        </p:spPr>
      </p:pic>
      <p:sp>
        <p:nvSpPr>
          <p:cNvPr id="510" name="CustomShape 1"/>
          <p:cNvSpPr/>
          <p:nvPr/>
        </p:nvSpPr>
        <p:spPr>
          <a:xfrm>
            <a:off x="0" y="671400"/>
            <a:ext cx="8629560" cy="1508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2"/>
          <p:cNvSpPr/>
          <p:nvPr/>
        </p:nvSpPr>
        <p:spPr>
          <a:xfrm>
            <a:off x="8751960" y="671400"/>
            <a:ext cx="1325520" cy="1508400"/>
          </a:xfrm>
          <a:prstGeom prst="rect">
            <a:avLst/>
          </a:prstGeom>
          <a:solidFill>
            <a:srgbClr val="4e67c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PlaceHolder 3"/>
          <p:cNvSpPr>
            <a:spLocks noGrp="1"/>
          </p:cNvSpPr>
          <p:nvPr>
            <p:ph type="title"/>
          </p:nvPr>
        </p:nvSpPr>
        <p:spPr>
          <a:xfrm>
            <a:off x="561600" y="829800"/>
            <a:ext cx="7945560" cy="1187640"/>
          </a:xfrm>
          <a:prstGeom prst="rect">
            <a:avLst/>
          </a:prstGeom>
        </p:spPr>
        <p:txBody>
          <a:bodyPr anchor="ctr">
            <a:noAutofit/>
          </a:bodyPr>
          <a:p>
            <a:r>
              <a:rPr b="0" lang="de-DE" sz="2000" spc="-1" strike="noStrike">
                <a:solidFill>
                  <a:srgbClr val="ffffff"/>
                </a:solidFill>
                <a:latin typeface="Trebuchet MS"/>
              </a:rPr>
              <a:t>Format des Titeltextes durch Klicken bearbeiten</a:t>
            </a:r>
            <a:endParaRPr b="0" lang="de-DE" sz="2000" spc="-1" strike="noStrike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561600" y="2576160"/>
            <a:ext cx="7945560" cy="3963960"/>
          </a:xfrm>
          <a:prstGeom prst="rect">
            <a:avLst/>
          </a:prstGeom>
        </p:spPr>
        <p:txBody>
          <a:bodyPr>
            <a:normAutofit/>
          </a:bodyPr>
          <a:p>
            <a:pPr marL="342720" indent="-342720">
              <a:spcBef>
                <a:spcPts val="1562"/>
              </a:spcBef>
            </a:pPr>
            <a:r>
              <a:rPr b="0" lang="de-DE" sz="2700" spc="-1" strike="noStrike">
                <a:solidFill>
                  <a:srgbClr val="ffffff"/>
                </a:solidFill>
                <a:latin typeface="Trebuchet MS"/>
              </a:rPr>
              <a:t>Format des Gliederungstextes durch Klicken bearbeiten</a:t>
            </a:r>
            <a:endParaRPr b="0" lang="de-DE" sz="2700" spc="-1" strike="noStrike">
              <a:solidFill>
                <a:srgbClr val="ffffff"/>
              </a:solidFill>
              <a:latin typeface="Trebuchet MS"/>
            </a:endParaRPr>
          </a:p>
          <a:p>
            <a:pPr lvl="1" marL="742680" indent="-285480">
              <a:spcBef>
                <a:spcPts val="124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000" spc="-1" strike="noStrike">
                <a:solidFill>
                  <a:srgbClr val="ffffff"/>
                </a:solidFill>
                <a:latin typeface="Trebuchet MS"/>
              </a:rPr>
              <a:t>Zweite Gliederungsebene</a:t>
            </a:r>
            <a:endParaRPr b="0" lang="de-DE" sz="2000" spc="-1" strike="noStrike">
              <a:solidFill>
                <a:srgbClr val="ffffff"/>
              </a:solidFill>
              <a:latin typeface="Trebuchet MS"/>
            </a:endParaRPr>
          </a:p>
          <a:p>
            <a:pPr lvl="2" marL="1143000" indent="-228600">
              <a:spcBef>
                <a:spcPts val="935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1800" spc="-1" strike="noStrike">
                <a:solidFill>
                  <a:srgbClr val="ffffff"/>
                </a:solidFill>
                <a:latin typeface="Trebuchet MS"/>
              </a:rPr>
              <a:t>Dritte Gliederungsebene</a:t>
            </a:r>
            <a:endParaRPr b="0" lang="de-DE" sz="1800" spc="-1" strike="noStrike">
              <a:solidFill>
                <a:srgbClr val="ffffff"/>
              </a:solidFill>
              <a:latin typeface="Trebuchet MS"/>
            </a:endParaRPr>
          </a:p>
          <a:p>
            <a:pPr lvl="3" marL="1600200" indent="-228600">
              <a:spcBef>
                <a:spcPts val="62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1800" spc="-1" strike="noStrike">
                <a:solidFill>
                  <a:srgbClr val="ffffff"/>
                </a:solidFill>
                <a:latin typeface="Trebuchet MS"/>
              </a:rPr>
              <a:t>Vierte Gliederungsebene</a:t>
            </a:r>
            <a:endParaRPr b="0" lang="de-DE" sz="1800" spc="-1" strike="noStrike">
              <a:solidFill>
                <a:srgbClr val="ffffff"/>
              </a:solidFill>
              <a:latin typeface="Trebuchet MS"/>
            </a:endParaRPr>
          </a:p>
          <a:p>
            <a:pPr lvl="4" marL="2057400" indent="-228600">
              <a:spcBef>
                <a:spcPts val="31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rebuchet MS"/>
              </a:rPr>
              <a:t>Fünfte Gliederungsebene</a:t>
            </a:r>
            <a:endParaRPr b="0" lang="de-DE" sz="2200" spc="-1" strike="noStrike">
              <a:solidFill>
                <a:srgbClr val="ffffff"/>
              </a:solidFill>
              <a:latin typeface="Trebuchet MS"/>
            </a:endParaRPr>
          </a:p>
          <a:p>
            <a:pPr lvl="5" marL="2057400" indent="-228600">
              <a:spcBef>
                <a:spcPts val="31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rebuchet MS"/>
              </a:rPr>
              <a:t>Sechste Gliederungsebene</a:t>
            </a:r>
            <a:endParaRPr b="0" lang="de-DE" sz="2200" spc="-1" strike="noStrike">
              <a:solidFill>
                <a:srgbClr val="ffffff"/>
              </a:solidFill>
              <a:latin typeface="Trebuchet MS"/>
            </a:endParaRPr>
          </a:p>
          <a:p>
            <a:pPr lvl="6" marL="2057400" indent="-228600">
              <a:spcBef>
                <a:spcPts val="31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rebuchet MS"/>
              </a:rPr>
              <a:t>Siebte Gliederungsebene</a:t>
            </a:r>
            <a:endParaRPr b="0" lang="de-DE" sz="2200" spc="-1" strike="noStrike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14" name="PlaceHolder 5"/>
          <p:cNvSpPr>
            <a:spLocks noGrp="1"/>
          </p:cNvSpPr>
          <p:nvPr>
            <p:ph type="dt"/>
          </p:nvPr>
        </p:nvSpPr>
        <p:spPr>
          <a:xfrm>
            <a:off x="6242040" y="6543360"/>
            <a:ext cx="2263680" cy="39852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de-DE" sz="1100" spc="-1" strike="noStrike">
                <a:solidFill>
                  <a:srgbClr val="ffffff"/>
                </a:solidFill>
                <a:latin typeface="Trebuchet MS"/>
                <a:ea typeface="Segoe UI"/>
              </a:rPr>
              <a:t>18.08.17</a:t>
            </a:r>
            <a:endParaRPr b="0" lang="de-DE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CustomShape 6"/>
          <p:cNvSpPr/>
          <p:nvPr/>
        </p:nvSpPr>
        <p:spPr>
          <a:xfrm>
            <a:off x="561960" y="6543720"/>
            <a:ext cx="5680080" cy="40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PlaceHolder 7"/>
          <p:cNvSpPr>
            <a:spLocks noGrp="1"/>
          </p:cNvSpPr>
          <p:nvPr>
            <p:ph type="sldNum"/>
          </p:nvPr>
        </p:nvSpPr>
        <p:spPr>
          <a:xfrm>
            <a:off x="8870760" y="830160"/>
            <a:ext cx="950760" cy="119880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17258C7-A9C7-4685-BE78-733B4EE218AD}" type="slidenum">
              <a:rPr b="0" lang="de-DE" sz="3600" spc="-1" strike="noStrike">
                <a:solidFill>
                  <a:srgbClr val="ffffff"/>
                </a:solidFill>
                <a:latin typeface="Trebuchet MS"/>
                <a:ea typeface="Segoe UI"/>
              </a:rPr>
              <a:t>&lt;Foliennummer&gt;</a:t>
            </a:fld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78920" cy="7559640"/>
          </a:xfrm>
          <a:prstGeom prst="rect">
            <a:avLst/>
          </a:prstGeom>
          <a:ln>
            <a:noFill/>
          </a:ln>
        </p:spPr>
      </p:pic>
      <p:pic>
        <p:nvPicPr>
          <p:cNvPr id="554" name="" descr=""/>
          <p:cNvPicPr/>
          <p:nvPr/>
        </p:nvPicPr>
        <p:blipFill>
          <a:blip r:embed="rId3"/>
          <a:stretch/>
        </p:blipFill>
        <p:spPr>
          <a:xfrm>
            <a:off x="0" y="4676760"/>
            <a:ext cx="7413480" cy="304920"/>
          </a:xfrm>
          <a:prstGeom prst="rect">
            <a:avLst/>
          </a:prstGeom>
          <a:ln>
            <a:noFill/>
          </a:ln>
        </p:spPr>
      </p:pic>
      <p:pic>
        <p:nvPicPr>
          <p:cNvPr id="555" name="" descr=""/>
          <p:cNvPicPr/>
          <p:nvPr/>
        </p:nvPicPr>
        <p:blipFill>
          <a:blip r:embed="rId4"/>
          <a:stretch/>
        </p:blipFill>
        <p:spPr>
          <a:xfrm>
            <a:off x="7532640" y="4678200"/>
            <a:ext cx="2543400" cy="304920"/>
          </a:xfrm>
          <a:prstGeom prst="rect">
            <a:avLst/>
          </a:prstGeom>
          <a:ln>
            <a:noFill/>
          </a:ln>
        </p:spPr>
      </p:pic>
      <p:sp>
        <p:nvSpPr>
          <p:cNvPr id="556" name="CustomShape 1"/>
          <p:cNvSpPr/>
          <p:nvPr/>
        </p:nvSpPr>
        <p:spPr>
          <a:xfrm>
            <a:off x="0" y="2855880"/>
            <a:ext cx="7413480" cy="1830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CustomShape 2"/>
          <p:cNvSpPr/>
          <p:nvPr/>
        </p:nvSpPr>
        <p:spPr>
          <a:xfrm>
            <a:off x="7532640" y="2855880"/>
            <a:ext cx="2543400" cy="1830600"/>
          </a:xfrm>
          <a:prstGeom prst="rect">
            <a:avLst/>
          </a:prstGeom>
          <a:solidFill>
            <a:srgbClr val="4e67c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PlaceHolder 3"/>
          <p:cNvSpPr>
            <a:spLocks noGrp="1"/>
          </p:cNvSpPr>
          <p:nvPr>
            <p:ph type="title"/>
          </p:nvPr>
        </p:nvSpPr>
        <p:spPr>
          <a:xfrm>
            <a:off x="561600" y="3013200"/>
            <a:ext cx="6730920" cy="1511280"/>
          </a:xfrm>
          <a:prstGeom prst="rect">
            <a:avLst/>
          </a:prstGeom>
        </p:spPr>
        <p:txBody>
          <a:bodyPr anchor="b">
            <a:noAutofit/>
          </a:bodyPr>
          <a:p>
            <a:r>
              <a:rPr b="0" lang="de-DE" sz="2000" spc="-1" strike="noStrike">
                <a:solidFill>
                  <a:srgbClr val="ffffff"/>
                </a:solidFill>
                <a:latin typeface="Trebuchet MS"/>
              </a:rPr>
              <a:t>Format des Titeltextes durch Klicken bearbeiten</a:t>
            </a:r>
            <a:endParaRPr b="0" lang="de-DE" sz="2000" spc="-1" strike="noStrike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 type="dt"/>
          </p:nvPr>
        </p:nvSpPr>
        <p:spPr>
          <a:xfrm>
            <a:off x="6241680" y="6543360"/>
            <a:ext cx="2265480" cy="3999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de-DE" sz="1100" spc="-1" strike="noStrike">
                <a:solidFill>
                  <a:srgbClr val="ffffff"/>
                </a:solidFill>
                <a:latin typeface="Trebuchet MS"/>
                <a:ea typeface="Segoe UI"/>
              </a:rPr>
              <a:t>08.04.19</a:t>
            </a:r>
            <a:endParaRPr b="0" lang="de-DE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CustomShape 5"/>
          <p:cNvSpPr/>
          <p:nvPr/>
        </p:nvSpPr>
        <p:spPr>
          <a:xfrm>
            <a:off x="561960" y="6543720"/>
            <a:ext cx="5680080" cy="40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PlaceHolder 6"/>
          <p:cNvSpPr>
            <a:spLocks noGrp="1"/>
          </p:cNvSpPr>
          <p:nvPr>
            <p:ph type="sldNum"/>
          </p:nvPr>
        </p:nvSpPr>
        <p:spPr>
          <a:xfrm>
            <a:off x="7651440" y="3031920"/>
            <a:ext cx="966600" cy="149364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617A0E3-1284-464F-8C5F-D307DC61460F}" type="slidenum">
              <a:rPr b="0" lang="de-DE" sz="3600" spc="-1" strike="noStrike">
                <a:solidFill>
                  <a:srgbClr val="ffffff"/>
                </a:solidFill>
                <a:latin typeface="Trebuchet MS"/>
                <a:ea typeface="Segoe UI"/>
              </a:rPr>
              <a:t>&lt;Foliennummer&gt;</a:t>
            </a:fld>
            <a:endParaRPr b="0" lang="de-D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7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69480" cy="4383360"/>
          </a:xfrm>
          <a:prstGeom prst="rect">
            <a:avLst/>
          </a:prstGeom>
        </p:spPr>
        <p:txBody>
          <a:bodyPr lIns="0" rIns="0" tIns="44640" bIns="0">
            <a:normAutofit/>
          </a:bodyPr>
          <a:p>
            <a:pPr marL="342720" indent="-342720">
              <a:spcBef>
                <a:spcPts val="1562"/>
              </a:spcBef>
            </a:pPr>
            <a:r>
              <a:rPr b="0" lang="de-DE" sz="2700" spc="-1" strike="noStrike">
                <a:solidFill>
                  <a:srgbClr val="ffffff"/>
                </a:solidFill>
                <a:latin typeface="Trebuchet MS"/>
              </a:rPr>
              <a:t>Format des Gliederungstextes durch Klicken bearbeiten</a:t>
            </a:r>
            <a:endParaRPr b="0" lang="de-DE" sz="2700" spc="-1" strike="noStrike">
              <a:solidFill>
                <a:srgbClr val="ffffff"/>
              </a:solidFill>
              <a:latin typeface="Trebuchet MS"/>
            </a:endParaRPr>
          </a:p>
          <a:p>
            <a:pPr lvl="1" marL="742680" indent="-285480">
              <a:spcBef>
                <a:spcPts val="1247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000" spc="-1" strike="noStrike">
                <a:solidFill>
                  <a:srgbClr val="ffffff"/>
                </a:solidFill>
                <a:latin typeface="Trebuchet MS"/>
              </a:rPr>
              <a:t>Zweite Gliederungsebene</a:t>
            </a:r>
            <a:endParaRPr b="0" lang="de-DE" sz="2000" spc="-1" strike="noStrike">
              <a:solidFill>
                <a:srgbClr val="ffffff"/>
              </a:solidFill>
              <a:latin typeface="Trebuchet MS"/>
            </a:endParaRPr>
          </a:p>
          <a:p>
            <a:pPr lvl="2" marL="1143000" indent="-228600">
              <a:spcBef>
                <a:spcPts val="935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1800" spc="-1" strike="noStrike">
                <a:solidFill>
                  <a:srgbClr val="ffffff"/>
                </a:solidFill>
                <a:latin typeface="Trebuchet MS"/>
              </a:rPr>
              <a:t>Dritte Gliederungsebene</a:t>
            </a:r>
            <a:endParaRPr b="0" lang="de-DE" sz="1800" spc="-1" strike="noStrike">
              <a:solidFill>
                <a:srgbClr val="ffffff"/>
              </a:solidFill>
              <a:latin typeface="Trebuchet MS"/>
            </a:endParaRPr>
          </a:p>
          <a:p>
            <a:pPr lvl="3" marL="1600200" indent="-228600">
              <a:spcBef>
                <a:spcPts val="62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1800" spc="-1" strike="noStrike">
                <a:solidFill>
                  <a:srgbClr val="ffffff"/>
                </a:solidFill>
                <a:latin typeface="Trebuchet MS"/>
              </a:rPr>
              <a:t>Vierte Gliederungsebene</a:t>
            </a:r>
            <a:endParaRPr b="0" lang="de-DE" sz="1800" spc="-1" strike="noStrike">
              <a:solidFill>
                <a:srgbClr val="ffffff"/>
              </a:solidFill>
              <a:latin typeface="Trebuchet MS"/>
            </a:endParaRPr>
          </a:p>
          <a:p>
            <a:pPr lvl="4" marL="2057400" indent="-228600">
              <a:spcBef>
                <a:spcPts val="31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rebuchet MS"/>
              </a:rPr>
              <a:t>Fünfte Gliederungsebene</a:t>
            </a:r>
            <a:endParaRPr b="0" lang="de-DE" sz="2200" spc="-1" strike="noStrike">
              <a:solidFill>
                <a:srgbClr val="ffffff"/>
              </a:solidFill>
              <a:latin typeface="Trebuchet MS"/>
            </a:endParaRPr>
          </a:p>
          <a:p>
            <a:pPr lvl="5" marL="2057400" indent="-228600">
              <a:spcBef>
                <a:spcPts val="31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rebuchet MS"/>
              </a:rPr>
              <a:t>Sechste Gliederungsebene</a:t>
            </a:r>
            <a:endParaRPr b="0" lang="de-DE" sz="2200" spc="-1" strike="noStrike">
              <a:solidFill>
                <a:srgbClr val="ffffff"/>
              </a:solidFill>
              <a:latin typeface="Trebuchet MS"/>
            </a:endParaRPr>
          </a:p>
          <a:p>
            <a:pPr lvl="6" marL="2057400" indent="-228600">
              <a:spcBef>
                <a:spcPts val="312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rebuchet MS"/>
              </a:rPr>
              <a:t>Siebte Gliederungsebene</a:t>
            </a:r>
            <a:endParaRPr b="0" lang="de-DE" sz="2200" spc="-1" strike="noStrike">
              <a:solidFill>
                <a:srgbClr val="ffffff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503280" y="299520"/>
            <a:ext cx="9059760" cy="1251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503280" y="1767960"/>
            <a:ext cx="9059760" cy="43722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3"/>
          <p:cNvSpPr>
            <a:spLocks noGrp="1"/>
          </p:cNvSpPr>
          <p:nvPr>
            <p:ph type="dt"/>
          </p:nvPr>
        </p:nvSpPr>
        <p:spPr>
          <a:xfrm>
            <a:off x="502920" y="6884640"/>
            <a:ext cx="2336760" cy="5094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&lt;Datum/Uhrzeit&gt;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PlaceHolder 4"/>
          <p:cNvSpPr>
            <a:spLocks noGrp="1"/>
          </p:cNvSpPr>
          <p:nvPr>
            <p:ph type="ftr"/>
          </p:nvPr>
        </p:nvSpPr>
        <p:spPr>
          <a:xfrm>
            <a:off x="3446280" y="6884640"/>
            <a:ext cx="3184200" cy="5094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&lt;Fußzeile&gt;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5"/>
          <p:cNvSpPr>
            <a:spLocks noGrp="1"/>
          </p:cNvSpPr>
          <p:nvPr>
            <p:ph type="sldNum"/>
          </p:nvPr>
        </p:nvSpPr>
        <p:spPr>
          <a:xfrm>
            <a:off x="7225920" y="6884640"/>
            <a:ext cx="2336760" cy="5094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fld id="{E6C13C31-7BE2-4ACE-AE63-123F8C5DEC9E}" type="slidenum"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&lt;Foliennummer&gt;</a:t>
            </a:fld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2920" y="302760"/>
            <a:ext cx="8986680" cy="1174680"/>
          </a:xfrm>
          <a:prstGeom prst="rect">
            <a:avLst/>
          </a:prstGeom>
        </p:spPr>
        <p:txBody>
          <a:bodyPr anchor="ctr">
            <a:noAutofit/>
          </a:bodyPr>
          <a:p>
            <a:r>
              <a:rPr b="0" lang="de-DE" sz="4900" spc="-1" strike="noStrike">
                <a:solidFill>
                  <a:srgbClr val="000000"/>
                </a:solidFill>
                <a:latin typeface="Arial Unicode MS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2920" y="1763640"/>
            <a:ext cx="8986680" cy="4903920"/>
          </a:xfrm>
          <a:prstGeom prst="rect">
            <a:avLst/>
          </a:prstGeom>
        </p:spPr>
        <p:txBody>
          <a:bodyPr>
            <a:normAutofit/>
          </a:bodyPr>
          <a:p>
            <a:pPr marL="342720" indent="-342720">
              <a:spcAft>
                <a:spcPts val="1573"/>
              </a:spcAft>
            </a:pPr>
            <a:r>
              <a:rPr b="0" lang="de-DE" sz="3500" spc="-1" strike="noStrike">
                <a:solidFill>
                  <a:srgbClr val="000000"/>
                </a:solidFill>
                <a:latin typeface="Arial Unicode MS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 Unicode MS"/>
            </a:endParaRPr>
          </a:p>
          <a:p>
            <a:pPr lvl="1" marL="742680" indent="-285480">
              <a:spcAft>
                <a:spcPts val="124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700" spc="-1" strike="noStrike">
                <a:solidFill>
                  <a:srgbClr val="000000"/>
                </a:solidFill>
                <a:latin typeface="Arial Unicode MS"/>
              </a:rPr>
              <a:t>Zweite Gliederungsebene</a:t>
            </a:r>
            <a:endParaRPr b="0" lang="de-DE" sz="2700" spc="-1" strike="noStrike">
              <a:solidFill>
                <a:srgbClr val="000000"/>
              </a:solidFill>
              <a:latin typeface="Arial Unicode MS"/>
            </a:endParaRPr>
          </a:p>
          <a:p>
            <a:pPr lvl="2" marL="1143000" indent="-228600">
              <a:spcAft>
                <a:spcPts val="9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Dritte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3" marL="1600200" indent="-228600">
              <a:spcAft>
                <a:spcPts val="635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4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5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6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43" name="CustomShape 3"/>
          <p:cNvSpPr/>
          <p:nvPr/>
        </p:nvSpPr>
        <p:spPr>
          <a:xfrm>
            <a:off x="503280" y="6885000"/>
            <a:ext cx="2352600" cy="525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"/>
          <p:cNvSpPr/>
          <p:nvPr/>
        </p:nvSpPr>
        <p:spPr>
          <a:xfrm>
            <a:off x="3443400" y="6885000"/>
            <a:ext cx="3192480" cy="525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222680" y="6884640"/>
            <a:ext cx="2266920" cy="43956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fld id="{B6398410-96A0-41B9-965C-CED738D6DEEF}" type="slidenum">
              <a:rPr b="0" lang="de-DE" sz="1400" spc="-1" strike="noStrike">
                <a:solidFill>
                  <a:srgbClr val="000000"/>
                </a:solidFill>
                <a:latin typeface="Arial Unicode MS"/>
                <a:ea typeface="Segoe UI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53680" y="331560"/>
            <a:ext cx="9914040" cy="130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53680" y="1949400"/>
            <a:ext cx="9914040" cy="474840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pPr marL="342720" indent="-342720">
              <a:spcAft>
                <a:spcPts val="1573"/>
              </a:spcAft>
            </a:pPr>
            <a:r>
              <a:rPr b="0" lang="de-DE" sz="35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Aft>
                <a:spcPts val="124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Aft>
                <a:spcPts val="9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Aft>
                <a:spcPts val="635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554040" y="7591320"/>
            <a:ext cx="2503440" cy="488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&lt;Datum/Uhrzeit&gt;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800160" y="7591320"/>
            <a:ext cx="3436920" cy="488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&lt;Fußzeile&gt;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7967160" y="7591320"/>
            <a:ext cx="2503800" cy="488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1B02DD83-CFFB-45C1-B7F7-5D1D82743A87}" type="slidenum">
              <a:rPr b="0" lang="de-DE" sz="2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&lt;Foliennummer&gt;</a:t>
            </a:fld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755640" y="671400"/>
            <a:ext cx="8567640" cy="1260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2"/>
          <p:cNvSpPr/>
          <p:nvPr/>
        </p:nvSpPr>
        <p:spPr>
          <a:xfrm>
            <a:off x="755640" y="2184480"/>
            <a:ext cx="8567640" cy="453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755640" y="6888240"/>
            <a:ext cx="2014560" cy="419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5640" indent="-135000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3443400" y="6888240"/>
            <a:ext cx="3106800" cy="419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5640" indent="-135000" algn="ctr"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7223040" y="6888240"/>
            <a:ext cx="2014560" cy="419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5640" indent="-135000" algn="r">
              <a:lnSpc>
                <a:spcPct val="100000"/>
              </a:lnSpc>
            </a:pPr>
            <a:fld id="{049D9B5D-46A8-46C6-AECD-1BF9E54115D1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title"/>
          </p:nvPr>
        </p:nvSpPr>
        <p:spPr>
          <a:xfrm>
            <a:off x="502920" y="299880"/>
            <a:ext cx="8986680" cy="1176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900" spc="-1" strike="noStrike">
                <a:solidFill>
                  <a:srgbClr val="ffffff"/>
                </a:solidFill>
                <a:latin typeface="Arial"/>
              </a:rPr>
              <a:t>Format des Titeltextes durch Klicken bearbeiten</a:t>
            </a:r>
            <a:endParaRPr b="0" lang="de-DE" sz="49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6680" cy="429912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pPr marL="342720" indent="-342720">
              <a:spcAft>
                <a:spcPts val="1562"/>
              </a:spcAft>
            </a:pPr>
            <a:r>
              <a:rPr b="0" lang="de-DE" sz="3500" spc="-1" strike="noStrike">
                <a:solidFill>
                  <a:srgbClr val="ffffff"/>
                </a:solidFill>
                <a:latin typeface="Arial"/>
              </a:rPr>
              <a:t>Format des Gliederungstextes durch Klicken bearbeiten</a:t>
            </a:r>
            <a:endParaRPr b="0" lang="de-DE" sz="3500" spc="-1" strike="noStrike">
              <a:solidFill>
                <a:srgbClr val="ffffff"/>
              </a:solidFill>
              <a:latin typeface="Arial"/>
            </a:endParaRPr>
          </a:p>
          <a:p>
            <a:pPr lvl="1" marL="742680" indent="-285480">
              <a:spcAft>
                <a:spcPts val="124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Arial Unicode MS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Arial Unicode MS"/>
            </a:endParaRPr>
          </a:p>
          <a:p>
            <a:pPr lvl="2" marL="1143000" indent="-228600">
              <a:spcAft>
                <a:spcPts val="9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Arial Unicode MS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Arial Unicode MS"/>
            </a:endParaRPr>
          </a:p>
          <a:p>
            <a:pPr lvl="3" marL="1600200" indent="-228600">
              <a:spcAft>
                <a:spcPts val="635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4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5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  <a:p>
            <a:pPr lvl="6" marL="2057400" indent="-228600">
              <a:spcAft>
                <a:spcPts val="312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 Unicode MS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 Unicode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2920" y="299880"/>
            <a:ext cx="8985240" cy="11750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5240" cy="429768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dt"/>
          </p:nvPr>
        </p:nvSpPr>
        <p:spPr>
          <a:xfrm>
            <a:off x="503280" y="6885000"/>
            <a:ext cx="2262240" cy="43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&lt;Datum/Uhrzeit&gt;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ftr"/>
          </p:nvPr>
        </p:nvSpPr>
        <p:spPr>
          <a:xfrm>
            <a:off x="3446640" y="6885000"/>
            <a:ext cx="3108240" cy="43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&lt;Fußzeile&gt;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sldNum"/>
          </p:nvPr>
        </p:nvSpPr>
        <p:spPr>
          <a:xfrm>
            <a:off x="7226280" y="6885000"/>
            <a:ext cx="2262240" cy="43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fld id="{D474B243-8C0C-4DE4-80E0-4F334BDA5402}" type="slidenum"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&lt;Foliennummer&gt;</a:t>
            </a:fld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1"/>
          <p:cNvGrpSpPr/>
          <p:nvPr/>
        </p:nvGrpSpPr>
        <p:grpSpPr>
          <a:xfrm>
            <a:off x="0" y="6480"/>
            <a:ext cx="9990000" cy="7466040"/>
            <a:chOff x="0" y="6480"/>
            <a:chExt cx="9990000" cy="7466040"/>
          </a:xfrm>
        </p:grpSpPr>
        <p:sp>
          <p:nvSpPr>
            <p:cNvPr id="208" name="CustomShape 2"/>
            <p:cNvSpPr/>
            <p:nvPr/>
          </p:nvSpPr>
          <p:spPr>
            <a:xfrm>
              <a:off x="976320" y="2030400"/>
              <a:ext cx="9013680" cy="5442120"/>
            </a:xfrm>
            <a:custGeom>
              <a:avLst/>
              <a:gdLst/>
              <a:ahLst/>
              <a:rect l="l" t="t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rgbClr val="574e8c"/>
                </a:gs>
                <a:gs pos="100000">
                  <a:srgbClr val="29315b"/>
                </a:gs>
              </a:gsLst>
              <a:lin ang="2520000"/>
            </a:gra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CustomShape 3"/>
            <p:cNvSpPr/>
            <p:nvPr/>
          </p:nvSpPr>
          <p:spPr>
            <a:xfrm>
              <a:off x="0" y="2030400"/>
              <a:ext cx="888840" cy="5442120"/>
            </a:xfrm>
            <a:custGeom>
              <a:avLst/>
              <a:gdLst/>
              <a:ahLst/>
              <a:rect l="l" t="t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6"/>
                </a:gs>
                <a:gs pos="100000">
                  <a:srgbClr val="000099"/>
                </a:gs>
              </a:gsLst>
              <a:lin ang="5400000"/>
            </a:gra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10" name="Group 4"/>
            <p:cNvGrpSpPr/>
            <p:nvPr/>
          </p:nvGrpSpPr>
          <p:grpSpPr>
            <a:xfrm>
              <a:off x="0" y="6480"/>
              <a:ext cx="9990000" cy="7464240"/>
              <a:chOff x="0" y="6480"/>
              <a:chExt cx="9990000" cy="7464240"/>
            </a:xfrm>
          </p:grpSpPr>
          <p:sp>
            <p:nvSpPr>
              <p:cNvPr id="211" name="CustomShape 5"/>
              <p:cNvSpPr/>
              <p:nvPr/>
            </p:nvSpPr>
            <p:spPr>
              <a:xfrm>
                <a:off x="965160" y="6480"/>
                <a:ext cx="360" cy="1128600"/>
              </a:xfrm>
              <a:custGeom>
                <a:avLst/>
                <a:gdLst/>
                <a:ahLst/>
                <a:rect l="l" t="t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66"/>
                  </a:gs>
                  <a:gs pos="100000">
                    <a:srgbClr val="000099"/>
                  </a:gs>
                </a:gsLst>
                <a:lin ang="54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2" name="CustomShape 6"/>
              <p:cNvSpPr/>
              <p:nvPr/>
            </p:nvSpPr>
            <p:spPr>
              <a:xfrm>
                <a:off x="965160" y="2840040"/>
                <a:ext cx="360" cy="4630680"/>
              </a:xfrm>
              <a:custGeom>
                <a:avLst/>
                <a:gdLst/>
                <a:ahLst/>
                <a:rect l="l" t="t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66"/>
                  </a:gs>
                </a:gsLst>
                <a:lin ang="54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3" name="CustomShape 7"/>
              <p:cNvSpPr/>
              <p:nvPr/>
            </p:nvSpPr>
            <p:spPr>
              <a:xfrm>
                <a:off x="1782720" y="2021040"/>
                <a:ext cx="8207280" cy="360"/>
              </a:xfrm>
              <a:custGeom>
                <a:avLst/>
                <a:gdLst/>
                <a:ahLst/>
                <a:rect l="l" t="t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66"/>
                  </a:gs>
                  <a:gs pos="100000">
                    <a:srgbClr val="000099"/>
                  </a:gs>
                </a:gsLst>
                <a:lin ang="108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4" name="CustomShape 8"/>
              <p:cNvSpPr/>
              <p:nvPr/>
            </p:nvSpPr>
            <p:spPr>
              <a:xfrm>
                <a:off x="965160" y="2398680"/>
                <a:ext cx="360" cy="353880"/>
              </a:xfrm>
              <a:custGeom>
                <a:avLst/>
                <a:gdLst/>
                <a:ahLst/>
                <a:rect l="l" t="t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ff"/>
                  </a:gs>
                  <a:gs pos="100000">
                    <a:srgbClr val="000099"/>
                  </a:gs>
                </a:gsLst>
                <a:lin ang="54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5" name="CustomShape 9"/>
              <p:cNvSpPr/>
              <p:nvPr/>
            </p:nvSpPr>
            <p:spPr>
              <a:xfrm>
                <a:off x="965160" y="1222200"/>
                <a:ext cx="360" cy="354240"/>
              </a:xfrm>
              <a:custGeom>
                <a:avLst/>
                <a:gdLst/>
                <a:ahLst/>
                <a:rect l="l" t="t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66ff"/>
                  </a:gs>
                </a:gsLst>
                <a:lin ang="54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6" name="CustomShape 10"/>
              <p:cNvSpPr/>
              <p:nvPr/>
            </p:nvSpPr>
            <p:spPr>
              <a:xfrm>
                <a:off x="965160" y="1663560"/>
                <a:ext cx="360" cy="648000"/>
              </a:xfrm>
              <a:custGeom>
                <a:avLst/>
                <a:gdLst/>
                <a:ahLst/>
                <a:rect l="l" t="t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ff"/>
                  </a:gs>
                  <a:gs pos="50000">
                    <a:srgbClr val="ffffcc"/>
                  </a:gs>
                  <a:gs pos="100000">
                    <a:srgbClr val="0066ff"/>
                  </a:gs>
                </a:gsLst>
                <a:lin ang="54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7" name="CustomShape 11"/>
              <p:cNvSpPr/>
              <p:nvPr/>
            </p:nvSpPr>
            <p:spPr>
              <a:xfrm>
                <a:off x="0" y="2021040"/>
                <a:ext cx="527040" cy="360"/>
              </a:xfrm>
              <a:custGeom>
                <a:avLst/>
                <a:gdLst/>
                <a:ahLst/>
                <a:rect l="l" t="t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ff"/>
                  </a:gs>
                  <a:gs pos="100000">
                    <a:srgbClr val="000099"/>
                  </a:gs>
                </a:gsLst>
                <a:lin ang="108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8" name="CustomShape 12"/>
              <p:cNvSpPr/>
              <p:nvPr/>
            </p:nvSpPr>
            <p:spPr>
              <a:xfrm>
                <a:off x="1341360" y="2021040"/>
                <a:ext cx="354240" cy="360"/>
              </a:xfrm>
              <a:custGeom>
                <a:avLst/>
                <a:gdLst/>
                <a:ahLst/>
                <a:rect l="l" t="t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66ff"/>
                  </a:gs>
                </a:gsLst>
                <a:lin ang="108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9" name="CustomShape 13"/>
              <p:cNvSpPr/>
              <p:nvPr/>
            </p:nvSpPr>
            <p:spPr>
              <a:xfrm>
                <a:off x="609480" y="2021040"/>
                <a:ext cx="646200" cy="360"/>
              </a:xfrm>
              <a:custGeom>
                <a:avLst/>
                <a:gdLst/>
                <a:ahLst/>
                <a:rect l="l" t="t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ff"/>
                  </a:gs>
                  <a:gs pos="50000">
                    <a:srgbClr val="ffffcc"/>
                  </a:gs>
                  <a:gs pos="100000">
                    <a:srgbClr val="0066ff"/>
                  </a:gs>
                </a:gsLst>
                <a:lin ang="10800000"/>
              </a:gra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220" name="PlaceHolder 14"/>
          <p:cNvSpPr>
            <a:spLocks noGrp="1"/>
          </p:cNvSpPr>
          <p:nvPr>
            <p:ph type="title"/>
          </p:nvPr>
        </p:nvSpPr>
        <p:spPr>
          <a:xfrm>
            <a:off x="1176480" y="336240"/>
            <a:ext cx="8229600" cy="149076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r>
              <a:rPr b="1" lang="de-DE" sz="4900" spc="-1" strike="noStrike">
                <a:solidFill>
                  <a:srgbClr val="eaeaea"/>
                </a:solidFill>
                <a:latin typeface="Tahoma"/>
              </a:rPr>
              <a:t>Format des Titeltextes durch Klicken bearbeiten</a:t>
            </a:r>
            <a:endParaRPr b="1" lang="de-DE" sz="4900" spc="-1" strike="noStrike">
              <a:solidFill>
                <a:srgbClr val="eaeaea"/>
              </a:solidFill>
              <a:latin typeface="Tahoma"/>
            </a:endParaRPr>
          </a:p>
        </p:txBody>
      </p:sp>
      <p:sp>
        <p:nvSpPr>
          <p:cNvPr id="221" name="PlaceHolder 15"/>
          <p:cNvSpPr>
            <a:spLocks noGrp="1"/>
          </p:cNvSpPr>
          <p:nvPr>
            <p:ph type="body"/>
          </p:nvPr>
        </p:nvSpPr>
        <p:spPr>
          <a:xfrm>
            <a:off x="1176480" y="2182320"/>
            <a:ext cx="8229600" cy="44499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ffffff"/>
                </a:solidFill>
                <a:latin typeface="Tahoma"/>
              </a:rPr>
              <a:t>Format des Gliederungstextes durch Klicken bearbeiten</a:t>
            </a:r>
            <a:endParaRPr b="0" lang="de-DE" sz="3500" spc="-1" strike="noStrike">
              <a:solidFill>
                <a:srgbClr val="ffffff"/>
              </a:solidFill>
              <a:latin typeface="Tahoma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ffffff"/>
                </a:solidFill>
                <a:latin typeface="Tahoma"/>
              </a:rPr>
              <a:t>Zweite Gliederungsebene</a:t>
            </a:r>
            <a:endParaRPr b="0" lang="de-DE" sz="3100" spc="-1" strike="noStrike">
              <a:solidFill>
                <a:srgbClr val="ffffff"/>
              </a:solidFill>
              <a:latin typeface="Tahoma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ffffff"/>
                </a:solidFill>
                <a:latin typeface="Tahoma"/>
              </a:rPr>
              <a:t>Dritte Gliederungsebene</a:t>
            </a:r>
            <a:endParaRPr b="0" lang="de-DE" sz="2700" spc="-1" strike="noStrike">
              <a:solidFill>
                <a:srgbClr val="ffffff"/>
              </a:solidFill>
              <a:latin typeface="Tahoma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ffffff"/>
                </a:solidFill>
                <a:latin typeface="Tahoma"/>
              </a:rPr>
              <a:t>Vierte Gliederungsebene</a:t>
            </a:r>
            <a:endParaRPr b="0" lang="de-DE" sz="2200" spc="-1" strike="noStrike">
              <a:solidFill>
                <a:srgbClr val="ffffff"/>
              </a:solidFill>
              <a:latin typeface="Tahoma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ahoma"/>
              </a:rPr>
              <a:t>Fünfte Gliederungsebene</a:t>
            </a:r>
            <a:endParaRPr b="0" lang="de-DE" sz="2200" spc="-1" strike="noStrike">
              <a:solidFill>
                <a:srgbClr val="ffffff"/>
              </a:solidFill>
              <a:latin typeface="Tahoma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ahoma"/>
              </a:rPr>
              <a:t>Sechste Gliederungsebene</a:t>
            </a:r>
            <a:endParaRPr b="0" lang="de-DE" sz="2200" spc="-1" strike="noStrike">
              <a:solidFill>
                <a:srgbClr val="ffffff"/>
              </a:solidFill>
              <a:latin typeface="Tahoma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ffffff"/>
                </a:solidFill>
                <a:latin typeface="Tahoma"/>
              </a:rPr>
              <a:t>Siebte Gliederungsebene</a:t>
            </a:r>
            <a:endParaRPr b="0" lang="de-DE" sz="2200" spc="-1" strike="noStrike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22" name="PlaceHolder 16"/>
          <p:cNvSpPr>
            <a:spLocks noGrp="1"/>
          </p:cNvSpPr>
          <p:nvPr>
            <p:ph type="dt"/>
          </p:nvPr>
        </p:nvSpPr>
        <p:spPr>
          <a:xfrm>
            <a:off x="1174680" y="6888240"/>
            <a:ext cx="2013120" cy="4176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Tahoma"/>
                <a:ea typeface="Segoe UI"/>
              </a:rPr>
              <a:t>&lt;Datum/Uhrzeit&gt;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17"/>
          <p:cNvSpPr>
            <a:spLocks noGrp="1"/>
          </p:cNvSpPr>
          <p:nvPr>
            <p:ph type="ftr"/>
          </p:nvPr>
        </p:nvSpPr>
        <p:spPr>
          <a:xfrm>
            <a:off x="3779640" y="6888240"/>
            <a:ext cx="3105000" cy="4176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Tahoma"/>
                <a:ea typeface="Segoe UI"/>
              </a:rPr>
              <a:t>&lt;Fußzeile&gt;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18"/>
          <p:cNvSpPr>
            <a:spLocks noGrp="1"/>
          </p:cNvSpPr>
          <p:nvPr>
            <p:ph type="sldNum"/>
          </p:nvPr>
        </p:nvSpPr>
        <p:spPr>
          <a:xfrm>
            <a:off x="7391160" y="6888240"/>
            <a:ext cx="2012760" cy="4176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</a:pPr>
            <a:fld id="{2F9627D0-CE29-4B79-93CF-CCE11B36A329}" type="slidenum">
              <a:rPr b="0" lang="de-DE" sz="1000" spc="-1" strike="noStrike">
                <a:solidFill>
                  <a:srgbClr val="ffffff"/>
                </a:solidFill>
                <a:latin typeface="Tahoma"/>
                <a:ea typeface="Segoe UI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2920" y="299880"/>
            <a:ext cx="8985240" cy="11750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8985240" cy="429768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dt"/>
          </p:nvPr>
        </p:nvSpPr>
        <p:spPr>
          <a:xfrm>
            <a:off x="503280" y="6885000"/>
            <a:ext cx="2262240" cy="43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&lt;Datum/Uhrzeit&gt;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ftr"/>
          </p:nvPr>
        </p:nvSpPr>
        <p:spPr>
          <a:xfrm>
            <a:off x="3446640" y="6885000"/>
            <a:ext cx="3108240" cy="43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&lt;Fußzeile&gt;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sldNum"/>
          </p:nvPr>
        </p:nvSpPr>
        <p:spPr>
          <a:xfrm>
            <a:off x="7226280" y="6885000"/>
            <a:ext cx="2262240" cy="43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fld id="{5E0AAD51-8AEE-4964-AE3B-A317E86152FA}" type="slidenum">
              <a:rPr b="0" lang="de-DE" sz="600" spc="-1" strike="noStrike">
                <a:solidFill>
                  <a:srgbClr val="000000"/>
                </a:solidFill>
                <a:latin typeface="Arial"/>
                <a:ea typeface="Segoe UI"/>
              </a:rPr>
              <a:t>&lt;Foliennummer&gt;</a:t>
            </a:fld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03280" y="299520"/>
            <a:ext cx="8988480" cy="11797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de-DE" sz="4900" spc="-1" strike="noStrike">
                <a:solidFill>
                  <a:srgbClr val="000000"/>
                </a:solidFill>
                <a:latin typeface="Calibri"/>
              </a:rPr>
              <a:t>Format des Titeltextes durch Klicken bearbeiten</a:t>
            </a:r>
            <a:endParaRPr b="0" lang="de-DE" sz="4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8988480" cy="4300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87"/>
              </a:spcBef>
            </a:pPr>
            <a:r>
              <a:rPr b="0" lang="de-DE" sz="35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3500" spc="-1" strike="noStrike">
              <a:solidFill>
                <a:srgbClr val="000000"/>
              </a:solidFill>
              <a:latin typeface="Calibri"/>
            </a:endParaRPr>
          </a:p>
          <a:p>
            <a:pPr lvl="1" marL="742680" indent="-285480">
              <a:spcBef>
                <a:spcPts val="774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31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31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spcBef>
                <a:spcPts val="660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de-DE" sz="27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27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–"/>
            </a:pPr>
            <a:r>
              <a:rPr b="0" lang="de-DE" sz="22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22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200" spc="-1" strike="noStrike">
              <a:solidFill>
                <a:srgbClr val="000000"/>
              </a:solidFill>
              <a:latin typeface="Calibri"/>
            </a:endParaRPr>
          </a:p>
          <a:p>
            <a:pPr lvl="5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200" spc="-1" strike="noStrike">
              <a:solidFill>
                <a:srgbClr val="000000"/>
              </a:solidFill>
              <a:latin typeface="Calibri"/>
            </a:endParaRPr>
          </a:p>
          <a:p>
            <a:pPr lvl="6" marL="2057400" indent="-228600">
              <a:spcBef>
                <a:spcPts val="550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de-DE" sz="22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dt"/>
          </p:nvPr>
        </p:nvSpPr>
        <p:spPr>
          <a:xfrm>
            <a:off x="502920" y="6886080"/>
            <a:ext cx="2265480" cy="438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Times New Roman"/>
                <a:ea typeface="Arial"/>
              </a:rPr>
              <a:t>&lt;Datum/Uhrzeit&gt;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ftr"/>
          </p:nvPr>
        </p:nvSpPr>
        <p:spPr>
          <a:xfrm>
            <a:off x="3447720" y="6886080"/>
            <a:ext cx="3111480" cy="438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Times New Roman"/>
                <a:ea typeface="Arial"/>
              </a:rPr>
              <a:t>&lt;Fußzeile&gt;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 type="sldNum"/>
          </p:nvPr>
        </p:nvSpPr>
        <p:spPr>
          <a:xfrm>
            <a:off x="7227360" y="6886080"/>
            <a:ext cx="2265480" cy="4381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fld id="{424BBCA2-15FA-41DC-9112-25583AF24A47}" type="slidenum">
              <a:rPr b="0" lang="de-DE" sz="2400" spc="-1" strike="noStrike">
                <a:solidFill>
                  <a:srgbClr val="000000"/>
                </a:solidFill>
                <a:latin typeface="Times New Roman"/>
                <a:ea typeface="Arial"/>
              </a:rPr>
              <a:t>&lt;Foliennummer&gt;</a:t>
            </a:fld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3635280" y="-3240"/>
            <a:ext cx="6112080" cy="1828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/>
            <a:r>
              <a:rPr b="1" i="1" lang="de-DE" sz="4400" spc="-1" strike="noStrike">
                <a:solidFill>
                  <a:srgbClr val="800000"/>
                </a:solidFill>
                <a:latin typeface="Arial"/>
              </a:rPr>
              <a:t>Format des Titeltextes durch Klicken bearbeiten</a:t>
            </a:r>
            <a:endParaRPr b="1" i="1" lang="de-DE" sz="4400" spc="-1" strike="noStrike">
              <a:solidFill>
                <a:srgbClr val="8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1979280" y="1768320"/>
            <a:ext cx="7731000" cy="398160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pPr marL="342720" indent="-342720">
              <a:spcAft>
                <a:spcPts val="1423"/>
              </a:spcAft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Aft>
                <a:spcPts val="113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Aft>
                <a:spcPts val="848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Aft>
                <a:spcPts val="573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1763640" y="6094440"/>
            <a:ext cx="2343240" cy="51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4"/>
          <p:cNvSpPr/>
          <p:nvPr/>
        </p:nvSpPr>
        <p:spPr>
          <a:xfrm>
            <a:off x="4203720" y="6707160"/>
            <a:ext cx="3190680" cy="51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PlaceHolder 5"/>
          <p:cNvSpPr>
            <a:spLocks noGrp="1"/>
          </p:cNvSpPr>
          <p:nvPr>
            <p:ph type="sldNum"/>
          </p:nvPr>
        </p:nvSpPr>
        <p:spPr>
          <a:xfrm>
            <a:off x="7515360" y="6706800"/>
            <a:ext cx="2303280" cy="476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95000"/>
              </a:lnSpc>
            </a:pPr>
            <a:fld id="{2DF0E500-1F06-4CDA-B41B-B525ED3A0505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" descr=""/>
          <p:cNvPicPr/>
          <p:nvPr/>
        </p:nvPicPr>
        <p:blipFill>
          <a:blip r:embed="rId1"/>
          <a:stretch/>
        </p:blipFill>
        <p:spPr>
          <a:xfrm>
            <a:off x="46080" y="30240"/>
            <a:ext cx="10080720" cy="7559640"/>
          </a:xfrm>
          <a:prstGeom prst="rect">
            <a:avLst/>
          </a:prstGeom>
          <a:ln>
            <a:noFill/>
          </a:ln>
        </p:spPr>
      </p:pic>
      <p:sp>
        <p:nvSpPr>
          <p:cNvPr id="695" name="CustomShape 1"/>
          <p:cNvSpPr/>
          <p:nvPr/>
        </p:nvSpPr>
        <p:spPr>
          <a:xfrm>
            <a:off x="838080" y="625320"/>
            <a:ext cx="8064720" cy="1679760"/>
          </a:xfrm>
          <a:custGeom>
            <a:avLst/>
            <a:gdLst/>
            <a:ahLst/>
            <a:rect l="0" t="0" r="r" b="b"/>
            <a:pathLst>
              <a:path w="22404" h="4668">
                <a:moveTo>
                  <a:pt x="0" y="0"/>
                </a:moveTo>
                <a:cubicBezTo>
                  <a:pt x="3630" y="917"/>
                  <a:pt x="7363" y="1224"/>
                  <a:pt x="11201" y="1224"/>
                </a:cubicBezTo>
                <a:cubicBezTo>
                  <a:pt x="15039" y="1224"/>
                  <a:pt x="18772" y="917"/>
                  <a:pt x="22403" y="0"/>
                </a:cubicBezTo>
                <a:moveTo>
                  <a:pt x="0" y="4667"/>
                </a:moveTo>
                <a:cubicBezTo>
                  <a:pt x="3630" y="3749"/>
                  <a:pt x="7363" y="3442"/>
                  <a:pt x="11201" y="3442"/>
                </a:cubicBezTo>
                <a:cubicBezTo>
                  <a:pt x="15039" y="3442"/>
                  <a:pt x="18772" y="3749"/>
                  <a:pt x="22403" y="4667"/>
                </a:cubicBezTo>
              </a:path>
            </a:pathLst>
          </a:custGeom>
          <a:blipFill rotWithShape="0">
            <a:blip r:embed="rId2"/>
            <a:tile/>
          </a:blipFill>
          <a:ln w="9360">
            <a:solidFill>
              <a:srgbClr val="33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 anchorCtr="1">
            <a:noAutofit/>
          </a:bodyPr>
          <a:p>
            <a:pPr/>
            <a:r>
              <a:rPr b="0" lang="de-DE" sz="2650" spc="1" strike="noStrike">
                <a:solidFill>
                  <a:srgbClr val="000000"/>
                </a:solidFill>
                <a:latin typeface="Impact"/>
                <a:ea typeface="Impact"/>
              </a:rPr>
              <a:t>Herzlich Willkommen</a:t>
            </a:r>
            <a:endParaRPr b="0" lang="de-DE" sz="26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719" name="CustomShape 1"/>
          <p:cNvSpPr/>
          <p:nvPr/>
        </p:nvSpPr>
        <p:spPr>
          <a:xfrm>
            <a:off x="1346040" y="477720"/>
            <a:ext cx="3551760" cy="420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tröste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stärke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lehre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An jedem Tag.</a:t>
            </a:r>
            <a:br/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tröste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stärke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lehre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An jedem Tag.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CustomShape 2"/>
          <p:cNvSpPr/>
          <p:nvPr/>
        </p:nvSpPr>
        <p:spPr>
          <a:xfrm>
            <a:off x="7685280" y="7067160"/>
            <a:ext cx="22168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Arial Rounded MT Bold"/>
              </a:rPr>
              <a:t>Text und Melodie: Alexander Wolf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CustomShape 3"/>
          <p:cNvSpPr/>
          <p:nvPr/>
        </p:nvSpPr>
        <p:spPr>
          <a:xfrm>
            <a:off x="3600" y="7268400"/>
            <a:ext cx="479520" cy="26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1200" spc="-1" strike="noStrike">
                <a:solidFill>
                  <a:srgbClr val="ffffff"/>
                </a:solidFill>
                <a:latin typeface="Arial"/>
              </a:rPr>
              <a:t>5 / 6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723" name="CustomShape 1"/>
          <p:cNvSpPr/>
          <p:nvPr/>
        </p:nvSpPr>
        <p:spPr>
          <a:xfrm>
            <a:off x="1346040" y="477720"/>
            <a:ext cx="5984280" cy="28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Wo ich auch bin, auf allen Wegen,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lass mich unter Deinem Segen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immer sein.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Hör mir zu, was ich auch sage,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vom ersten bis zum letzten Tage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bin ich Dein.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CustomShape 2"/>
          <p:cNvSpPr/>
          <p:nvPr/>
        </p:nvSpPr>
        <p:spPr>
          <a:xfrm>
            <a:off x="7685280" y="7067160"/>
            <a:ext cx="22168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Arial Rounded MT Bold"/>
              </a:rPr>
              <a:t>Text und Melodie: Alexander Wolf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CustomShape 3"/>
          <p:cNvSpPr/>
          <p:nvPr/>
        </p:nvSpPr>
        <p:spPr>
          <a:xfrm>
            <a:off x="3600" y="7268400"/>
            <a:ext cx="479520" cy="26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1200" spc="-1" strike="noStrike">
                <a:solidFill>
                  <a:srgbClr val="ffffff"/>
                </a:solidFill>
                <a:latin typeface="Arial"/>
              </a:rPr>
              <a:t>6 / 6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ustomShape 1"/>
          <p:cNvSpPr/>
          <p:nvPr/>
        </p:nvSpPr>
        <p:spPr>
          <a:xfrm>
            <a:off x="434880" y="604800"/>
            <a:ext cx="9072720" cy="59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15000"/>
              </a:lnSpc>
            </a:pPr>
            <a:r>
              <a:rPr b="0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Herr, wir bitten: Komm und segne uns;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lege auf uns deinen Frieden.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Segnend halte Hände über uns.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Rühr uns an mit deiner Kraft.</a:t>
            </a:r>
            <a:br/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In die Nacht der Welt hast du uns gestellt,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deine Freude auszubreiten.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In der Traurigkeit, mitten in dem Leid,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lass uns deine Boten sein.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Herr, wir bitten: Komm und segne uns;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lege auf uns deinen Frieden.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Segnend halte Hände über uns.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Rühr uns an mit deiner Kraft.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CustomShape 2"/>
          <p:cNvSpPr/>
          <p:nvPr/>
        </p:nvSpPr>
        <p:spPr>
          <a:xfrm>
            <a:off x="0" y="7338960"/>
            <a:ext cx="278280" cy="18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ffffff"/>
                </a:solidFill>
                <a:latin typeface="Times New Roman"/>
              </a:rPr>
              <a:t>1/2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CustomShape 3"/>
          <p:cNvSpPr/>
          <p:nvPr/>
        </p:nvSpPr>
        <p:spPr>
          <a:xfrm>
            <a:off x="8054640" y="7254720"/>
            <a:ext cx="1575360" cy="27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ffffff"/>
                </a:solidFill>
                <a:latin typeface="Times New Roman"/>
              </a:rPr>
              <a:t>Evangelisches Gesangbuch Nr. 590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600" spc="-1" strike="noStrike">
                <a:solidFill>
                  <a:srgbClr val="ffffff"/>
                </a:solidFill>
                <a:latin typeface="Times New Roman"/>
              </a:rPr>
              <a:t>Text und Melodie: Peter Strauch (1977) 1979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CustomShape 1"/>
          <p:cNvSpPr/>
          <p:nvPr/>
        </p:nvSpPr>
        <p:spPr>
          <a:xfrm>
            <a:off x="708480" y="525600"/>
            <a:ext cx="7543080" cy="59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1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In den Streit der Welt hast du uns gestellt,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deinen Frieden zu verkünden,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der nur dort beginnt, wo man, wie ein Kind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deinem Wort Vertrauen schenkt.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Herr, wir bitten: Komm und segne uns;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lege auf uns deinen Frieden.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Segnend halte Hände über uns.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	</a:t>
            </a: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Rühr uns an mit deiner Kraft.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In das Leid der Welt hast du uns gestellt,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deine Liebe zu bezeugen.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Lass uns Gutes tun und nicht eher ruh´n,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Times New Roman"/>
              </a:rPr>
              <a:t>bis wir dich im Lichte sehn.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CustomShape 2"/>
          <p:cNvSpPr/>
          <p:nvPr/>
        </p:nvSpPr>
        <p:spPr>
          <a:xfrm>
            <a:off x="-4680" y="7338960"/>
            <a:ext cx="287280" cy="17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600" spc="-1" strike="noStrike">
                <a:solidFill>
                  <a:srgbClr val="ffffff"/>
                </a:solidFill>
                <a:latin typeface="Arial"/>
              </a:rPr>
              <a:t>2/2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CustomShape 3"/>
          <p:cNvSpPr/>
          <p:nvPr/>
        </p:nvSpPr>
        <p:spPr>
          <a:xfrm>
            <a:off x="7985520" y="7250040"/>
            <a:ext cx="1715400" cy="263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600" spc="-1" strike="noStrike">
                <a:solidFill>
                  <a:srgbClr val="ffffff"/>
                </a:solidFill>
                <a:latin typeface="Arial"/>
              </a:rPr>
              <a:t>Evangelisches Gesangbuch Nr. 590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de-DE" sz="600" spc="-1" strike="noStrike">
                <a:solidFill>
                  <a:srgbClr val="ffffff"/>
                </a:solidFill>
                <a:latin typeface="Arial"/>
              </a:rPr>
              <a:t>Text und Melodie: Peter Strauch (1977) 1979</a:t>
            </a:r>
            <a:endParaRPr b="0" lang="de-DE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703" name="CustomShape 1"/>
          <p:cNvSpPr/>
          <p:nvPr/>
        </p:nvSpPr>
        <p:spPr>
          <a:xfrm>
            <a:off x="1346040" y="477720"/>
            <a:ext cx="3786480" cy="420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segne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schütze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höre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An jedem Tag.</a:t>
            </a:r>
            <a:br/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segne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schütze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höre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An jedem Tag.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4" name="CustomShape 2"/>
          <p:cNvSpPr/>
          <p:nvPr/>
        </p:nvSpPr>
        <p:spPr>
          <a:xfrm>
            <a:off x="7685280" y="7067160"/>
            <a:ext cx="22168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Arial Rounded MT Bold"/>
              </a:rPr>
              <a:t>Text und Melodie: Alexander Wolf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CustomShape 3"/>
          <p:cNvSpPr/>
          <p:nvPr/>
        </p:nvSpPr>
        <p:spPr>
          <a:xfrm>
            <a:off x="3600" y="7268400"/>
            <a:ext cx="479520" cy="26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1200" spc="-1" strike="noStrike">
                <a:solidFill>
                  <a:srgbClr val="ffffff"/>
                </a:solidFill>
                <a:latin typeface="Arial"/>
              </a:rPr>
              <a:t>1 / 6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707" name="CustomShape 1"/>
          <p:cNvSpPr/>
          <p:nvPr/>
        </p:nvSpPr>
        <p:spPr>
          <a:xfrm>
            <a:off x="1346040" y="477720"/>
            <a:ext cx="5984280" cy="28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Wo ich auch bin, auf allen Wegen,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lass mich unter Deinem Segen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immer sein.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Hör mir zu, was ich auch sage,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vom ersten bis zum letzten Tage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bin ich Dein.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8" name="CustomShape 2"/>
          <p:cNvSpPr/>
          <p:nvPr/>
        </p:nvSpPr>
        <p:spPr>
          <a:xfrm>
            <a:off x="7685280" y="7067160"/>
            <a:ext cx="22168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Arial Rounded MT Bold"/>
              </a:rPr>
              <a:t>Text und Melodie: Alexander Wolf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CustomShape 3"/>
          <p:cNvSpPr/>
          <p:nvPr/>
        </p:nvSpPr>
        <p:spPr>
          <a:xfrm>
            <a:off x="3600" y="7268400"/>
            <a:ext cx="479520" cy="26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1200" spc="-1" strike="noStrike">
                <a:solidFill>
                  <a:srgbClr val="ffffff"/>
                </a:solidFill>
                <a:latin typeface="Arial"/>
              </a:rPr>
              <a:t>2 / 6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711" name="CustomShape 1"/>
          <p:cNvSpPr/>
          <p:nvPr/>
        </p:nvSpPr>
        <p:spPr>
          <a:xfrm>
            <a:off x="1346040" y="477720"/>
            <a:ext cx="3335400" cy="420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halte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leite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sehe mich !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An jedem Tag.</a:t>
            </a:r>
            <a:br/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halte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leite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Vater sehe mich !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An jedem Tag.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2" name="CustomShape 2"/>
          <p:cNvSpPr/>
          <p:nvPr/>
        </p:nvSpPr>
        <p:spPr>
          <a:xfrm>
            <a:off x="7685280" y="7067160"/>
            <a:ext cx="22168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Arial Rounded MT Bold"/>
              </a:rPr>
              <a:t>Text und Melodie: Alexander Wolf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CustomShape 3"/>
          <p:cNvSpPr/>
          <p:nvPr/>
        </p:nvSpPr>
        <p:spPr>
          <a:xfrm>
            <a:off x="3600" y="7268400"/>
            <a:ext cx="479520" cy="26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1200" spc="-1" strike="noStrike">
                <a:solidFill>
                  <a:srgbClr val="ffffff"/>
                </a:solidFill>
                <a:latin typeface="Arial"/>
              </a:rPr>
              <a:t>3 / 6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715" name="CustomShape 1"/>
          <p:cNvSpPr/>
          <p:nvPr/>
        </p:nvSpPr>
        <p:spPr>
          <a:xfrm>
            <a:off x="1346040" y="477720"/>
            <a:ext cx="5984280" cy="283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Wo ich auch bin, auf allen Wegen,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lass mich unter Deinem Segen 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immer sein.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Hör mir zu, was ich auch sage,</a:t>
            </a:r>
            <a:br/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vom ersten bis zum letzten Tage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5000"/>
              </a:lnSpc>
            </a:pPr>
            <a:r>
              <a:rPr b="1" lang="de-DE" sz="2400" spc="-1" strike="noStrike">
                <a:solidFill>
                  <a:srgbClr val="ffffff"/>
                </a:solidFill>
                <a:latin typeface="Verdana"/>
                <a:ea typeface="Verdana"/>
              </a:rPr>
              <a:t>bin ich Dein.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CustomShape 2"/>
          <p:cNvSpPr/>
          <p:nvPr/>
        </p:nvSpPr>
        <p:spPr>
          <a:xfrm>
            <a:off x="7685280" y="7067160"/>
            <a:ext cx="22168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000" spc="-1" strike="noStrike">
                <a:solidFill>
                  <a:srgbClr val="ffffff"/>
                </a:solidFill>
                <a:latin typeface="Arial Rounded MT Bold"/>
              </a:rPr>
              <a:t>Text und Melodie: Alexander Wolf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CustomShape 3"/>
          <p:cNvSpPr/>
          <p:nvPr/>
        </p:nvSpPr>
        <p:spPr>
          <a:xfrm>
            <a:off x="3600" y="7268400"/>
            <a:ext cx="479520" cy="26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de-DE" sz="1200" spc="-1" strike="noStrike">
                <a:solidFill>
                  <a:srgbClr val="ffffff"/>
                </a:solidFill>
                <a:latin typeface="Arial"/>
              </a:rPr>
              <a:t>4 / 6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</TotalTime>
  <Application>LibreOffice/6.2.2.2$Windows_X86_64 LibreOffice_project/2b840030fec2aae0fd2658d8d4f9548af4e3518d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de-DE</dc:language>
  <cp:lastModifiedBy/>
  <dcterms:modified xsi:type="dcterms:W3CDTF">2019-04-29T12:53:45Z</dcterms:modified>
  <cp:revision>71</cp:revision>
  <dc:subject/>
  <dc:title/>
</cp:coreProperties>
</file>