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sldIdLst>
    <p:sldId id="256" r:id="rId2"/>
  </p:sldIdLst>
  <p:sldSz cx="8640763" cy="5759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4" autoAdjust="0"/>
    <p:restoredTop sz="94660"/>
  </p:normalViewPr>
  <p:slideViewPr>
    <p:cSldViewPr snapToGrid="0">
      <p:cViewPr varScale="1">
        <p:scale>
          <a:sx n="93" d="100"/>
          <a:sy n="93" d="100"/>
        </p:scale>
        <p:origin x="91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891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06639"/>
            <a:ext cx="7452658" cy="1113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533187"/>
            <a:ext cx="7452658" cy="3654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061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767913" rtl="0" eaLnBrk="1" latinLnBrk="0" hangingPunct="1">
        <a:lnSpc>
          <a:spcPct val="90000"/>
        </a:lnSpc>
        <a:spcBef>
          <a:spcPct val="0"/>
        </a:spcBef>
        <a:buNone/>
        <a:defRPr sz="36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978" indent="-191978" algn="l" defTabSz="767913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51" kern="1200">
          <a:solidFill>
            <a:schemeClr val="tx1"/>
          </a:solidFill>
          <a:latin typeface="+mn-lt"/>
          <a:ea typeface="+mn-ea"/>
          <a:cs typeface="+mn-cs"/>
        </a:defRPr>
      </a:lvl1pPr>
      <a:lvl2pPr marL="57593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2016" kern="1200">
          <a:solidFill>
            <a:schemeClr val="tx1"/>
          </a:solidFill>
          <a:latin typeface="+mn-lt"/>
          <a:ea typeface="+mn-ea"/>
          <a:cs typeface="+mn-cs"/>
        </a:defRPr>
      </a:lvl2pPr>
      <a:lvl3pPr marL="95989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34384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72780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211176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49571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879674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26363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1pPr>
      <a:lvl2pPr marL="383957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6791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3pPr>
      <a:lvl4pPr marL="115187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53582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191978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303739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68769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071652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yTriangle">
            <a:extLst>
              <a:ext uri="{FF2B5EF4-FFF2-40B4-BE49-F238E27FC236}">
                <a16:creationId xmlns:a16="http://schemas.microsoft.com/office/drawing/2014/main" id="{DBD4C5BB-E72A-40AA-A016-9E857464C061}"/>
              </a:ext>
            </a:extLst>
          </p:cNvPr>
          <p:cNvSpPr/>
          <p:nvPr/>
        </p:nvSpPr>
        <p:spPr>
          <a:xfrm>
            <a:off x="2160000" y="720000"/>
            <a:ext cx="3600000" cy="2880000"/>
          </a:xfrm>
          <a:custGeom>
            <a:avLst>
              <a:gd name="adj" fmla="val 20139"/>
            </a:avLst>
            <a:gdLst>
              <a:gd name="a" fmla="pin 0 adj 100000"/>
              <a:gd name="xPos" fmla="*/ w a 100000"/>
              <a:gd name="corner" fmla="*/ xPos 43200 w"/>
            </a:gdLst>
            <a:ahLst>
              <a:ahXY gdRefX="adj" maxX="100000">
                <a:pos x="xPos" y="0"/>
              </a:ahXY>
            </a:ahLst>
            <a:cxnLst/>
            <a:rect l="0" t="0" r="0" b="0"/>
            <a:pathLst>
              <a:path w="43200" h="43200">
                <a:moveTo>
                  <a:pt x="0" y="43200"/>
                </a:moveTo>
                <a:lnTo>
                  <a:pt x="corner" y="0"/>
                </a:lnTo>
                <a:lnTo>
                  <a:pt x="43200" y="43200"/>
                </a:lnTo>
                <a:close/>
              </a:path>
            </a:pathLst>
          </a:custGeom>
          <a:solidFill>
            <a:srgbClr val="FFFF7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6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5BE51DD-FEFD-41BD-BC9A-87613D50E9A8}" vid="{4E03261A-CC9A-42E9-97D1-CB20A6695C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Quer24x16</Template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Regina Henschel</dc:creator>
  <cp:lastModifiedBy>Regina Henschel</cp:lastModifiedBy>
  <cp:revision>4</cp:revision>
  <dcterms:created xsi:type="dcterms:W3CDTF">2019-04-14T14:30:29Z</dcterms:created>
  <dcterms:modified xsi:type="dcterms:W3CDTF">2019-04-14T15:32:45Z</dcterms:modified>
</cp:coreProperties>
</file>