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080625" cy="7559675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48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9261D05D-3B17-4355-A1A8-79BE76063603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Test Animation Path Repeat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en-US" sz="3200" b="0" strike="noStrike" spc="-1">
                <a:latin typeface="Arial"/>
              </a:rPr>
              <a:t>And edit path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2834640" y="731520"/>
            <a:ext cx="5303520" cy="5303520"/>
          </a:xfrm>
          <a:prstGeom prst="ellipse">
            <a:avLst/>
          </a:prstGeom>
          <a:solidFill>
            <a:srgbClr val="C0C0C0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4297680" y="2194560"/>
            <a:ext cx="2468880" cy="2286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729FCF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3"/>
          <p:cNvSpPr/>
          <p:nvPr/>
        </p:nvSpPr>
        <p:spPr>
          <a:xfrm>
            <a:off x="4297680" y="219456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10800" y="0"/>
                </a:moveTo>
                <a:lnTo>
                  <a:pt x="21600" y="10800"/>
                </a:lnTo>
                <a:lnTo>
                  <a:pt x="10800" y="21600"/>
                </a:lnTo>
                <a:lnTo>
                  <a:pt x="0" y="10800"/>
                </a:lnTo>
                <a:lnTo>
                  <a:pt x="10800" y="0"/>
                </a:lnTo>
                <a:close/>
              </a:path>
            </a:pathLst>
          </a:custGeom>
          <a:solidFill>
            <a:srgbClr val="993366"/>
          </a:solidFill>
          <a:ln>
            <a:solidFill>
              <a:srgbClr val="3465AF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path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1714471131904 -0.0125714285714286 C -0.0306969135098129 -0.0243333333333334 -0.0244156334931652 -0.0448546178016281 -0.0201352336261982 -0.0668095238095238 C -0.0159950775946599 -0.0880450951008697 -0.0069098198326526 -0.103869434922411 0.0018337802373345 -0.0997619047619048 C 0.0105250511377679 -0.095678957569569 0.0176160746295863 -0.0798228716704076 0.0252781906093108 -0.0687619047619048 C 0.0330537633415336 -0.0575371526290263 0.0404804781883232 -0.0445175638632408 0.0479849027270652 -0.031952380952381 C 0.0563499876783379 -0.0179461341129345 0.0636884720573275 0.000199182003657497 0.0699539165905978 0.0203809523809523 C 0.0765352189516421 0.0415801398175079 0.0831040676393086 0.0631985619803242 0.0911852321999086 0.0804761904761904 C 0.0973362474903633 0.0936271362667285 0.104465101131863 0.116670697439996 0.0955934290848927 0.136714285714286 C 0.0882357392505845 0.153337364758236 0.0845449397354772 0.178520995412205 0.0772769212117754 0.196761904761905 C 0.0702767757818931 0.214330519619557 0.062396398573605 0.227093370307397 0.0553079073482428 0.243285714285714 C 0.0482002052697593 0.259521941896241 0.0394617001332698 0.268210804058357 0.0318634969762666 0.282095238095238 C 0.0238260881144203 0.296782246439689 0.0177916715933678 0.318087547798045 0.00915678485851213 0.330523809523809 C -0.00155041766255207 0.345944691926959 -0.00518437427334727 0.303479960112578 -0.0113368324965769 0.291761904761905 C -0.0195604941986719 0.276099007182768 -0.0271139897898366 0.258517738900362 -0.0340435446143314 0.239428571428571 C -0.0412022279288038 0.219708213032036 -0.0496060193392155 0.204663024502073 -0.0574879549863076 0.187095238095238 E">
                                      <p:cBhvr>
                                        <p:cTn id="6" dur="1000" fill="hold"/>
                                        <p:tgtEl>
                                          <p:spTgt spid="45"/>
                                        </p:tgtEl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7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DejaVu Sans</vt:lpstr>
      <vt:lpstr>Symbol</vt:lpstr>
      <vt:lpstr>Times New Roman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Gregor Shapiro</dc:creator>
  <dc:description/>
  <cp:lastModifiedBy>luke</cp:lastModifiedBy>
  <cp:revision>5</cp:revision>
  <dcterms:created xsi:type="dcterms:W3CDTF">2013-12-28T08:29:16Z</dcterms:created>
  <dcterms:modified xsi:type="dcterms:W3CDTF">2019-03-31T15:49:37Z</dcterms:modified>
  <dc:language>en-US</dc:language>
</cp:coreProperties>
</file>