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246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392E-9857-0D48-871E-BB6DB27D46E6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44841-7F89-AD49-9128-DDAC12D78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691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A38F5-B792-6A4E-A81D-0DF842B04457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A9A28-8FC8-8040-AFD7-958C756B64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6152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8A17-2127-9E41-B8D0-A17D9778A83D}" type="datetime1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90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817A-5BDE-6045-A5E1-C0896AD6BDCE}" type="datetime1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32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DEA5-5FE8-DD4E-AFED-09F4C531E9E0}" type="datetime1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28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7FFC-7037-4D47-8D54-D1A864C7EFF0}" type="datetime1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64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BDC4-6509-0749-89DC-0D171563E6E3}" type="datetime1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78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007C-F990-9F4F-BF24-3516213905E5}" type="datetime1">
              <a:rPr lang="fr-FR" smtClean="0"/>
              <a:t>17/03/2019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39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DFA7-2A13-AE46-B06B-2E419842C128}" type="datetime1">
              <a:rPr lang="fr-FR" smtClean="0"/>
              <a:t>17/03/2019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6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AE1-291E-9943-B4D3-16A90B1AD7FA}" type="datetime1">
              <a:rPr lang="fr-FR" smtClean="0"/>
              <a:t>17/03/2019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50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50D-B2BC-2642-8B33-0A7031C79000}" type="datetime1">
              <a:rPr lang="fr-FR" smtClean="0"/>
              <a:t>17/03/2019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55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3DEC-0431-B446-B56E-2D8D2C48B3B1}" type="datetime1">
              <a:rPr lang="fr-FR" smtClean="0"/>
              <a:t>17/03/2019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62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FE90-45E7-D743-BEB2-9B795DCEB29E}" type="datetime1">
              <a:rPr lang="fr-FR" smtClean="0"/>
              <a:t>17/03/2019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8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7CEAB-0B4D-8249-B564-0F29A37C0526}" type="datetime1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831E-DD45-664A-9F46-D3731EF2B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93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5492" y="226686"/>
            <a:ext cx="86219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Réponses à l’enquête : </a:t>
            </a:r>
          </a:p>
          <a:p>
            <a:endParaRPr lang="fr-FR" sz="3200" dirty="0"/>
          </a:p>
          <a:p>
            <a:pPr marL="457200" indent="-457200">
              <a:buFont typeface="Arial"/>
              <a:buChar char="•"/>
            </a:pPr>
            <a:endParaRPr lang="fr-FR" sz="32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831E-DD45-664A-9F46-D3731EF2B34E}" type="slidenum">
              <a:rPr lang="fr-FR" smtClean="0"/>
              <a:t>1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1208802"/>
            <a:ext cx="7594600" cy="48895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92614" y="323263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+ 4 = 14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2799727" y="4325132"/>
            <a:ext cx="120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 + 4 = 21</a:t>
            </a:r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2622585" y="2135845"/>
            <a:ext cx="97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 + 2 =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8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60993</TotalTime>
  <Words>20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LGGE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GAGLIARDINI Olivier</dc:creator>
  <cp:lastModifiedBy>Frédéric Parrenin</cp:lastModifiedBy>
  <cp:revision>559</cp:revision>
  <cp:lastPrinted>2017-11-06T13:04:00Z</cp:lastPrinted>
  <dcterms:created xsi:type="dcterms:W3CDTF">2015-10-05T13:31:51Z</dcterms:created>
  <dcterms:modified xsi:type="dcterms:W3CDTF">2019-03-17T19:09:48Z</dcterms:modified>
</cp:coreProperties>
</file>