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15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theme/theme13.xml" ContentType="application/vnd.openxmlformats-officedocument.theme+xml"/>
  <Override PartName="/ppt/theme/theme5.xml" ContentType="application/vnd.openxmlformats-officedocument.theme+xml"/>
  <Override PartName="/ppt/theme/theme1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4.xml" ContentType="application/vnd.openxmlformats-officedocument.theme+xml"/>
  <Override PartName="/ppt/theme/theme6.xml" ContentType="application/vnd.openxmlformats-officedocument.theme+xml"/>
  <Override PartName="/ppt/theme/theme15.xml" ContentType="application/vnd.openxmlformats-officedocument.theme+xml"/>
  <Override PartName="/ppt/theme/theme7.xml" ContentType="application/vnd.openxmlformats-officedocument.theme+xml"/>
  <Override PartName="/ppt/theme/theme16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10.xml" ContentType="application/vnd.openxmlformats-officedocument.theme+xml"/>
  <Override PartName="/ppt/theme/theme3.xml" ContentType="application/vnd.openxmlformats-officedocument.theme+xml"/>
  <Override PartName="/ppt/theme/theme11.xml" ContentType="application/vnd.openxmlformats-officedocument.theme+xml"/>
  <Override PartName="/ppt/_rels/presentation.xml.rels" ContentType="application/vnd.openxmlformats-package.relationships+xml"/>
  <Override PartName="/ppt/media/image26.wmf" ContentType="image/x-wmf"/>
  <Override PartName="/ppt/media/image25.jpeg" ContentType="image/jpeg"/>
  <Override PartName="/ppt/media/image10.png" ContentType="image/png"/>
  <Override PartName="/ppt/media/image24.png" ContentType="image/png"/>
  <Override PartName="/ppt/media/image9.png" ContentType="image/png"/>
  <Override PartName="/ppt/media/image7.png" ContentType="image/png"/>
  <Override PartName="/ppt/media/image11.png" ContentType="image/png"/>
  <Override PartName="/ppt/media/image22.jpeg" ContentType="image/jpeg"/>
  <Override PartName="/ppt/media/image1.png" ContentType="image/png"/>
  <Override PartName="/ppt/media/image6.png" ContentType="image/png"/>
  <Override PartName="/ppt/media/image21.png" ContentType="image/png"/>
  <Override PartName="/ppt/media/image3.png" ContentType="image/png"/>
  <Override PartName="/ppt/media/image8.png" ContentType="image/png"/>
  <Override PartName="/ppt/media/image23.png" ContentType="image/png"/>
  <Override PartName="/ppt/media/image4.png" ContentType="image/png"/>
  <Override PartName="/ppt/media/image12.png" ContentType="image/png"/>
  <Override PartName="/ppt/media/image13.png" ContentType="image/png"/>
  <Override PartName="/ppt/media/image5.jpeg" ContentType="image/jpeg"/>
  <Override PartName="/ppt/media/image14.wmf" ContentType="image/x-wmf"/>
  <Override PartName="/ppt/media/image15.png" ContentType="image/png"/>
  <Override PartName="/ppt/media/image16.wmf" ContentType="image/x-wmf"/>
  <Override PartName="/ppt/media/image17.png" ContentType="image/png"/>
  <Override PartName="/ppt/media/image2.jpeg" ContentType="image/jpeg"/>
  <Override PartName="/ppt/media/image18.png" ContentType="image/png"/>
  <Override PartName="/ppt/media/image19.png" ContentType="image/png"/>
  <Override PartName="/ppt/media/image20.png" ContentType="image/png"/>
  <Override PartName="/ppt/slideLayouts/slideLayout180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_rels/slideLayout180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97.xml.rels" ContentType="application/vnd.openxmlformats-package.relationships+xml"/>
  <Override PartName="/ppt/slideLayouts/slideLayout1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</p:sldMasterIdLst>
  <p:notesMasterIdLst>
    <p:notesMasterId r:id="rId17"/>
  </p:notesMasterIdLst>
  <p:sldIdLst>
    <p:sldId id="256" r:id="rId18"/>
  </p:sldIdLst>
  <p:sldSz cx="12192000" cy="6858000"/>
  <p:notesSz cx="6858000" cy="98107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notesMaster" Target="notesMasters/notesMaster1.xml"/><Relationship Id="rId18" Type="http://schemas.openxmlformats.org/officeDocument/2006/relationships/slide" Target="slides/slide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v-SE" sz="1800" spc="-1" strike="noStrike">
                <a:solidFill>
                  <a:srgbClr val="000000"/>
                </a:solidFill>
                <a:latin typeface="Tahoma"/>
              </a:rPr>
              <a:t>Click to move the slide</a:t>
            </a:r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3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3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34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35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36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BB75383F-D58E-4C2B-92AF-A3BB3EADE111}" type="slidenum">
              <a:rPr b="0" lang="en-US" sz="1400" spc="-1" strike="noStrike">
                <a:latin typeface="Times New Roman"/>
              </a:rPr>
              <a:t>1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sldImg"/>
          </p:nvPr>
        </p:nvSpPr>
        <p:spPr>
          <a:xfrm>
            <a:off x="2025720" y="633240"/>
            <a:ext cx="2806200" cy="1579320"/>
          </a:xfrm>
          <a:prstGeom prst="rect">
            <a:avLst/>
          </a:prstGeom>
        </p:spPr>
      </p:sp>
      <p:sp>
        <p:nvSpPr>
          <p:cNvPr id="645" name="PlaceHolder 2"/>
          <p:cNvSpPr>
            <a:spLocks noGrp="1"/>
          </p:cNvSpPr>
          <p:nvPr>
            <p:ph type="body"/>
          </p:nvPr>
        </p:nvSpPr>
        <p:spPr>
          <a:xfrm>
            <a:off x="685800" y="2387880"/>
            <a:ext cx="5486040" cy="587412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646" name="TextShape 3"/>
          <p:cNvSpPr txBox="1"/>
          <p:nvPr/>
        </p:nvSpPr>
        <p:spPr>
          <a:xfrm>
            <a:off x="2775960" y="8544240"/>
            <a:ext cx="130608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fld id="{7F07CCAF-F8CE-4B59-8B67-3745CB59014A}" type="slidenum">
              <a:rPr b="0" lang="en-US" sz="1200" spc="-1" strike="noStrike">
                <a:solidFill>
                  <a:srgbClr val="000000"/>
                </a:solidFill>
                <a:latin typeface="Tahoma"/>
                <a:ea typeface="Tahom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subTitle"/>
          </p:nvPr>
        </p:nvSpPr>
        <p:spPr>
          <a:xfrm>
            <a:off x="658800" y="2001240"/>
            <a:ext cx="10887120" cy="525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70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75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76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77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subTitle"/>
          </p:nvPr>
        </p:nvSpPr>
        <p:spPr>
          <a:xfrm>
            <a:off x="658800" y="2001240"/>
            <a:ext cx="10887120" cy="525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12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17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18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19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subTitle"/>
          </p:nvPr>
        </p:nvSpPr>
        <p:spPr>
          <a:xfrm>
            <a:off x="658800" y="2001240"/>
            <a:ext cx="10887120" cy="525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44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57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58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59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subTitle"/>
          </p:nvPr>
        </p:nvSpPr>
        <p:spPr>
          <a:xfrm>
            <a:off x="658800" y="2001240"/>
            <a:ext cx="10887120" cy="525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8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3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7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8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9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00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subTitle"/>
          </p:nvPr>
        </p:nvSpPr>
        <p:spPr>
          <a:xfrm>
            <a:off x="658800" y="2001240"/>
            <a:ext cx="10887120" cy="525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21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2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25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37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42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43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44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subTitle"/>
          </p:nvPr>
        </p:nvSpPr>
        <p:spPr>
          <a:xfrm>
            <a:off x="658800" y="2001240"/>
            <a:ext cx="10887120" cy="525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66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6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70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73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74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77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81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82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85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86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87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88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89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96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subTitle"/>
          </p:nvPr>
        </p:nvSpPr>
        <p:spPr>
          <a:xfrm>
            <a:off x="658800" y="2001240"/>
            <a:ext cx="10887120" cy="525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6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7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11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1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1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22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23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658800" y="2001240"/>
            <a:ext cx="10887120" cy="525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27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28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29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30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58800" y="2001240"/>
            <a:ext cx="10887120" cy="525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658800" y="2001240"/>
            <a:ext cx="10887120" cy="525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658800" y="2001240"/>
            <a:ext cx="10887120" cy="525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58800" y="2001240"/>
            <a:ext cx="10887120" cy="525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9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10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ubTitle"/>
          </p:nvPr>
        </p:nvSpPr>
        <p:spPr>
          <a:xfrm>
            <a:off x="658800" y="2001240"/>
            <a:ext cx="10887120" cy="525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2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3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subTitle"/>
          </p:nvPr>
        </p:nvSpPr>
        <p:spPr>
          <a:xfrm>
            <a:off x="658800" y="2001240"/>
            <a:ext cx="10887120" cy="525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93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94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95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subTitle"/>
          </p:nvPr>
        </p:nvSpPr>
        <p:spPr>
          <a:xfrm>
            <a:off x="658800" y="2001240"/>
            <a:ext cx="10887120" cy="525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9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35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36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4.wmf"/><Relationship Id="rId3" Type="http://schemas.openxmlformats.org/officeDocument/2006/relationships/image" Target="../media/image15.png"/><Relationship Id="rId4" Type="http://schemas.openxmlformats.org/officeDocument/2006/relationships/image" Target="../media/image16.wmf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78.xml"/><Relationship Id="rId16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Securitas_186_CMYK.pdf" descr=""/>
          <p:cNvPicPr/>
          <p:nvPr/>
        </p:nvPicPr>
        <p:blipFill>
          <a:blip r:embed="rId2"/>
          <a:stretch/>
        </p:blipFill>
        <p:spPr>
          <a:xfrm>
            <a:off x="10783080" y="365040"/>
            <a:ext cx="781920" cy="437400"/>
          </a:xfrm>
          <a:prstGeom prst="rect">
            <a:avLst/>
          </a:prstGeom>
          <a:ln w="12600">
            <a:noFill/>
          </a:ln>
        </p:spPr>
      </p:pic>
      <p:pic>
        <p:nvPicPr>
          <p:cNvPr id="1" name="Picture 10" descr=""/>
          <p:cNvPicPr/>
          <p:nvPr/>
        </p:nvPicPr>
        <p:blipFill>
          <a:blip r:embed="rId3"/>
          <a:srcRect l="50001" t="0" r="0" b="0"/>
          <a:stretch/>
        </p:blipFill>
        <p:spPr>
          <a:xfrm>
            <a:off x="6095880" y="0"/>
            <a:ext cx="609552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90000" rIns="90000" tIns="1188000" bIns="45000">
            <a:noAutofit/>
          </a:bodyPr>
          <a:p>
            <a:pPr algn="ctr">
              <a:lnSpc>
                <a:spcPct val="100000"/>
              </a:lnSpc>
            </a:pPr>
            <a:r>
              <a:rPr b="0" lang="sv-SE" sz="2000" spc="-1" strike="noStrike">
                <a:solidFill>
                  <a:srgbClr val="000000"/>
                </a:solidFill>
                <a:latin typeface="Tahoma"/>
              </a:rPr>
              <a:t>Click icon to add picture</a:t>
            </a:r>
            <a:endParaRPr b="0" lang="sv-SE" sz="2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658800" y="2001240"/>
            <a:ext cx="10887120" cy="11329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ctr">
              <a:lnSpc>
                <a:spcPts val="5601"/>
              </a:lnSpc>
            </a:pPr>
            <a:r>
              <a:rPr b="1" lang="sv-SE" sz="5200" spc="-1" strike="noStrike" cap="all">
                <a:solidFill>
                  <a:srgbClr val="ffffff"/>
                </a:solidFill>
                <a:latin typeface="Tahoma"/>
              </a:rPr>
              <a:t>Title</a:t>
            </a:r>
            <a:endParaRPr b="0" lang="sv-SE" sz="5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3327120" y="3118680"/>
            <a:ext cx="5549760" cy="682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>
              <a:lnSpc>
                <a:spcPts val="5601"/>
              </a:lnSpc>
              <a:spcBef>
                <a:spcPts val="1199"/>
              </a:spcBef>
            </a:pPr>
            <a:r>
              <a:rPr b="0" lang="sv-SE" sz="5200" spc="-1" strike="noStrike">
                <a:solidFill>
                  <a:srgbClr val="ffffff"/>
                </a:solidFill>
                <a:latin typeface="Tahoma"/>
              </a:rPr>
              <a:t>Sub title</a:t>
            </a:r>
            <a:endParaRPr b="0" lang="sv-SE" sz="5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58800" y="3974040"/>
            <a:ext cx="10887120" cy="405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sv-SE" sz="2200" spc="-1" strike="noStrike">
                <a:solidFill>
                  <a:srgbClr val="ffffff"/>
                </a:solidFill>
                <a:latin typeface="Tahoma"/>
              </a:rPr>
              <a:t>Location and Date</a:t>
            </a:r>
            <a:endParaRPr b="0" lang="sv-SE" sz="2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3427560" y="5807160"/>
            <a:ext cx="5349600" cy="2660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sv-SE" sz="1600" spc="-1" strike="noStrike">
                <a:solidFill>
                  <a:srgbClr val="ffffff"/>
                </a:solidFill>
                <a:latin typeface="Tahoma"/>
              </a:rPr>
              <a:t>Name</a:t>
            </a:r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3427560" y="6083640"/>
            <a:ext cx="5349600" cy="266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sv-SE" sz="1600" spc="-1" strike="noStrike">
                <a:solidFill>
                  <a:srgbClr val="ffffff"/>
                </a:solidFill>
                <a:latin typeface="Tahoma"/>
              </a:rPr>
              <a:t>Title</a:t>
            </a:r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Securitas_186_CMYK.pdf" descr=""/>
          <p:cNvPicPr/>
          <p:nvPr/>
        </p:nvPicPr>
        <p:blipFill>
          <a:blip r:embed="rId4"/>
          <a:stretch/>
        </p:blipFill>
        <p:spPr>
          <a:xfrm>
            <a:off x="10278360" y="5569200"/>
            <a:ext cx="1287720" cy="720360"/>
          </a:xfrm>
          <a:prstGeom prst="rect">
            <a:avLst/>
          </a:prstGeom>
          <a:ln w="1260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  <p:pic>
        <p:nvPicPr>
          <p:cNvPr id="379" name="Securitas_186_CMYK.pdf" descr=""/>
          <p:cNvPicPr/>
          <p:nvPr/>
        </p:nvPicPr>
        <p:blipFill>
          <a:blip r:embed="rId3"/>
          <a:stretch/>
        </p:blipFill>
        <p:spPr>
          <a:xfrm>
            <a:off x="10783080" y="365040"/>
            <a:ext cx="781920" cy="437400"/>
          </a:xfrm>
          <a:prstGeom prst="rect">
            <a:avLst/>
          </a:prstGeom>
          <a:ln w="12600">
            <a:noFill/>
          </a:ln>
        </p:spPr>
      </p:pic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25320" y="605520"/>
            <a:ext cx="9924120" cy="6685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90000"/>
              </a:lnSpc>
            </a:pPr>
            <a:r>
              <a:rPr b="1" lang="sv-SE" sz="2200" spc="-1" strike="noStrike">
                <a:solidFill>
                  <a:srgbClr val="000000"/>
                </a:solidFill>
                <a:latin typeface="Tahoma"/>
              </a:rPr>
              <a:t>Click to edit Master title style</a:t>
            </a:r>
            <a:endParaRPr b="0" lang="sv-SE" sz="2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536752E-AFFA-4C17-883C-5D394772F623}" type="slidenum">
              <a:rPr b="0" lang="en-US" sz="1000" spc="-1" strike="noStrike">
                <a:solidFill>
                  <a:srgbClr val="000000"/>
                </a:solidFill>
                <a:latin typeface="Tahom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1103400" y="6435720"/>
            <a:ext cx="5135760" cy="191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sv-SE" sz="1070" spc="-1" strike="noStrike">
                <a:solidFill>
                  <a:srgbClr val="000000"/>
                </a:solidFill>
                <a:latin typeface="Tahoma"/>
              </a:rPr>
              <a:t>Click to insert source</a:t>
            </a:r>
            <a:endParaRPr b="0" lang="sv-SE" sz="107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383" name="" descr="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Securitas_186_CMYK.pdf" descr=""/>
          <p:cNvPicPr/>
          <p:nvPr/>
        </p:nvPicPr>
        <p:blipFill>
          <a:blip r:embed="rId2"/>
          <a:stretch/>
        </p:blipFill>
        <p:spPr>
          <a:xfrm>
            <a:off x="10783080" y="365040"/>
            <a:ext cx="781920" cy="437400"/>
          </a:xfrm>
          <a:prstGeom prst="rect">
            <a:avLst/>
          </a:prstGeom>
          <a:ln w="12600">
            <a:noFill/>
          </a:ln>
        </p:spPr>
      </p:pic>
      <p:sp>
        <p:nvSpPr>
          <p:cNvPr id="421" name="PlaceHolder 1"/>
          <p:cNvSpPr>
            <a:spLocks noGrp="1"/>
          </p:cNvSpPr>
          <p:nvPr>
            <p:ph type="body"/>
          </p:nvPr>
        </p:nvSpPr>
        <p:spPr>
          <a:xfrm>
            <a:off x="2120760" y="339480"/>
            <a:ext cx="9775800" cy="72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sv-SE" sz="5400" spc="-1" strike="noStrike">
                <a:solidFill>
                  <a:srgbClr val="ffffff"/>
                </a:solidFill>
                <a:latin typeface="Tahoma"/>
              </a:rPr>
              <a:t>BASIC LAYOUT</a:t>
            </a:r>
            <a:endParaRPr b="0" lang="sv-SE" sz="5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2" name="CustomShape 2"/>
          <p:cNvSpPr/>
          <p:nvPr/>
        </p:nvSpPr>
        <p:spPr>
          <a:xfrm>
            <a:off x="0" y="161280"/>
            <a:ext cx="1667880" cy="1025640"/>
          </a:xfrm>
          <a:custGeom>
            <a:avLst/>
            <a:gdLst/>
            <a:ahLst/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v-SE" sz="1800" spc="-1" strike="noStrike">
                <a:solidFill>
                  <a:srgbClr val="000000"/>
                </a:solidFill>
                <a:latin typeface="Tahoma"/>
              </a:rPr>
              <a:t>Click to edit the title text format</a:t>
            </a:r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Securitas_186_CMYK.pdf" descr=""/>
          <p:cNvPicPr/>
          <p:nvPr/>
        </p:nvPicPr>
        <p:blipFill>
          <a:blip r:embed="rId2"/>
          <a:stretch/>
        </p:blipFill>
        <p:spPr>
          <a:xfrm>
            <a:off x="10783080" y="365040"/>
            <a:ext cx="781920" cy="437400"/>
          </a:xfrm>
          <a:prstGeom prst="rect">
            <a:avLst/>
          </a:prstGeom>
          <a:ln w="12600">
            <a:noFill/>
          </a:ln>
        </p:spPr>
      </p:pic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625320" y="605520"/>
            <a:ext cx="9924120" cy="6685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90000"/>
              </a:lnSpc>
            </a:pPr>
            <a:r>
              <a:rPr b="1" lang="sv-SE" sz="2200" spc="-1" strike="noStrike">
                <a:solidFill>
                  <a:srgbClr val="000000"/>
                </a:solidFill>
                <a:latin typeface="Tahoma"/>
              </a:rPr>
              <a:t>Click to edit Master title style</a:t>
            </a:r>
            <a:endParaRPr b="0" lang="sv-SE" sz="2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327960" y="1973160"/>
            <a:ext cx="10956240" cy="4302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82520" indent="-182160">
              <a:lnSpc>
                <a:spcPct val="90000"/>
              </a:lnSpc>
              <a:spcBef>
                <a:spcPts val="1199"/>
              </a:spcBef>
              <a:buClr>
                <a:srgbClr val="2dabe2"/>
              </a:buClr>
              <a:buFont typeface="Arial"/>
              <a:buChar char="•"/>
            </a:pPr>
            <a:r>
              <a:rPr b="0" lang="sv-SE" sz="1600" spc="-1" strike="noStrike">
                <a:solidFill>
                  <a:srgbClr val="000000"/>
                </a:solidFill>
                <a:latin typeface="Tahoma"/>
              </a:rPr>
              <a:t>Click to edit Master text styles</a:t>
            </a:r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  <a:p>
            <a:pPr lvl="1" marL="355680" indent="-172800">
              <a:lnSpc>
                <a:spcPct val="90000"/>
              </a:lnSpc>
              <a:spcBef>
                <a:spcPts val="1199"/>
              </a:spcBef>
              <a:buClr>
                <a:srgbClr val="2dabe2"/>
              </a:buClr>
              <a:buFont typeface="Arial"/>
              <a:buChar char="–"/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Second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327960" y="1638360"/>
            <a:ext cx="10963800" cy="3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1" lang="sv-SE" sz="1600" spc="-1" strike="noStrike">
                <a:solidFill>
                  <a:srgbClr val="000000"/>
                </a:solidFill>
                <a:latin typeface="Tahoma"/>
              </a:rPr>
              <a:t>Click to edit Master text styles</a:t>
            </a:r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 type="sldNum"/>
          </p:nvPr>
        </p:nvSpPr>
        <p:spPr>
          <a:xfrm>
            <a:off x="11133360" y="6380280"/>
            <a:ext cx="523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1E96B69-3DFB-43E4-9EB6-3FD2975A1352}" type="slidenum">
              <a:rPr b="0" lang="en-US" sz="1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Securitas_186_CMYK.pdf" descr=""/>
          <p:cNvPicPr/>
          <p:nvPr/>
        </p:nvPicPr>
        <p:blipFill>
          <a:blip r:embed="rId2"/>
          <a:stretch/>
        </p:blipFill>
        <p:spPr>
          <a:xfrm>
            <a:off x="10783080" y="365040"/>
            <a:ext cx="781920" cy="437400"/>
          </a:xfrm>
          <a:prstGeom prst="rect">
            <a:avLst/>
          </a:prstGeom>
          <a:ln w="12600">
            <a:noFill/>
          </a:ln>
        </p:spPr>
      </p:pic>
      <p:sp>
        <p:nvSpPr>
          <p:cNvPr id="502" name="PlaceHolder 1"/>
          <p:cNvSpPr>
            <a:spLocks noGrp="1"/>
          </p:cNvSpPr>
          <p:nvPr>
            <p:ph type="sldNum"/>
          </p:nvPr>
        </p:nvSpPr>
        <p:spPr>
          <a:xfrm>
            <a:off x="11133360" y="6380280"/>
            <a:ext cx="523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DF73C7D-79C4-405E-A256-F6BAFDCEEF57}" type="slidenum">
              <a:rPr b="0" lang="en-US" sz="1000" spc="-1" strike="noStrike">
                <a:solidFill>
                  <a:srgbClr val="000000"/>
                </a:solidFill>
                <a:latin typeface="Tahom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503" name="CustomShape 2"/>
          <p:cNvSpPr/>
          <p:nvPr/>
        </p:nvSpPr>
        <p:spPr>
          <a:xfrm>
            <a:off x="-2189880" y="956880"/>
            <a:ext cx="20617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Tahoma"/>
              </a:rPr>
              <a:t>PAGE HEADING </a:t>
            </a:r>
            <a:endParaRPr b="0" lang="en-US" sz="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Tahoma"/>
              </a:rPr>
              <a:t>Tahoma 22pt Bold 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504" name="CustomShape 3"/>
          <p:cNvSpPr/>
          <p:nvPr/>
        </p:nvSpPr>
        <p:spPr>
          <a:xfrm>
            <a:off x="-2189880" y="1814400"/>
            <a:ext cx="206172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Tahoma"/>
              </a:rPr>
              <a:t>INLINE HEADING 2</a:t>
            </a:r>
            <a:endParaRPr b="0" lang="en-US" sz="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Tahoma"/>
              </a:rPr>
              <a:t>Tahoma 16pt Bold Uppercase</a:t>
            </a:r>
            <a:endParaRPr b="0" lang="en-US" sz="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US" sz="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US" sz="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en-US" sz="800" spc="-1" strike="noStrike">
                <a:solidFill>
                  <a:srgbClr val="000000"/>
                </a:solidFill>
                <a:latin typeface="Tahoma"/>
              </a:rPr>
              <a:t>BODY</a:t>
            </a:r>
            <a:endParaRPr b="0" lang="en-US" sz="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Tahoma"/>
              </a:rPr>
              <a:t>Tahoma 16pt Regular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 type="title"/>
          </p:nvPr>
        </p:nvSpPr>
        <p:spPr>
          <a:xfrm>
            <a:off x="625320" y="605520"/>
            <a:ext cx="9924120" cy="6685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90000"/>
              </a:lnSpc>
            </a:pPr>
            <a:r>
              <a:rPr b="1" lang="sv-SE" sz="2200" spc="-1" strike="noStrike">
                <a:solidFill>
                  <a:srgbClr val="000000"/>
                </a:solidFill>
                <a:latin typeface="Tahoma"/>
              </a:rPr>
              <a:t>Click to edit Master title style</a:t>
            </a:r>
            <a:endParaRPr b="0" lang="sv-SE" sz="2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06" name="PlaceHolder 5"/>
          <p:cNvSpPr>
            <a:spLocks noGrp="1"/>
          </p:cNvSpPr>
          <p:nvPr>
            <p:ph type="ftr"/>
          </p:nvPr>
        </p:nvSpPr>
        <p:spPr>
          <a:xfrm>
            <a:off x="625320" y="230040"/>
            <a:ext cx="6032160" cy="224280"/>
          </a:xfrm>
          <a:prstGeom prst="rect">
            <a:avLst/>
          </a:prstGeom>
        </p:spPr>
        <p:txBody>
          <a:bodyPr lIns="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07" name="PlaceHolder 6"/>
          <p:cNvSpPr>
            <a:spLocks noGrp="1"/>
          </p:cNvSpPr>
          <p:nvPr>
            <p:ph type="body"/>
          </p:nvPr>
        </p:nvSpPr>
        <p:spPr>
          <a:xfrm>
            <a:off x="625320" y="1736640"/>
            <a:ext cx="5328720" cy="4547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82520" indent="-182160">
              <a:lnSpc>
                <a:spcPct val="90000"/>
              </a:lnSpc>
              <a:spcBef>
                <a:spcPts val="1199"/>
              </a:spcBef>
              <a:buClr>
                <a:srgbClr val="2dabe2"/>
              </a:buClr>
              <a:buFont typeface="Arial"/>
              <a:buChar char="•"/>
            </a:pPr>
            <a:r>
              <a:rPr b="0" lang="sv-SE" sz="1600" spc="-1" strike="noStrike">
                <a:solidFill>
                  <a:srgbClr val="000000"/>
                </a:solidFill>
                <a:latin typeface="Tahoma"/>
              </a:rPr>
              <a:t>Edit Master text styles</a:t>
            </a:r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  <a:p>
            <a:pPr lvl="1" marL="355680" indent="-172800">
              <a:lnSpc>
                <a:spcPct val="90000"/>
              </a:lnSpc>
              <a:spcBef>
                <a:spcPts val="1199"/>
              </a:spcBef>
              <a:buClr>
                <a:srgbClr val="2dabe2"/>
              </a:buClr>
              <a:buFont typeface="Arial"/>
              <a:buChar char="–"/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Second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08" name="PlaceHolder 7"/>
          <p:cNvSpPr>
            <a:spLocks noGrp="1"/>
          </p:cNvSpPr>
          <p:nvPr>
            <p:ph type="body"/>
          </p:nvPr>
        </p:nvSpPr>
        <p:spPr>
          <a:xfrm>
            <a:off x="6237720" y="1736640"/>
            <a:ext cx="5328720" cy="4547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82520" indent="-182160">
              <a:lnSpc>
                <a:spcPct val="90000"/>
              </a:lnSpc>
              <a:spcBef>
                <a:spcPts val="1199"/>
              </a:spcBef>
              <a:buClr>
                <a:srgbClr val="2dabe2"/>
              </a:buClr>
              <a:buFont typeface="Arial"/>
              <a:buChar char="•"/>
            </a:pPr>
            <a:r>
              <a:rPr b="0" lang="sv-SE" sz="1600" spc="-1" strike="noStrike">
                <a:solidFill>
                  <a:srgbClr val="000000"/>
                </a:solidFill>
                <a:latin typeface="Tahoma"/>
              </a:rPr>
              <a:t>Edit Master text styles</a:t>
            </a:r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  <a:p>
            <a:pPr lvl="1" marL="355680" indent="-172800">
              <a:lnSpc>
                <a:spcPct val="90000"/>
              </a:lnSpc>
              <a:spcBef>
                <a:spcPts val="1199"/>
              </a:spcBef>
              <a:buClr>
                <a:srgbClr val="2dabe2"/>
              </a:buClr>
              <a:buFont typeface="Arial"/>
              <a:buChar char="–"/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Second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Securitas_186_CMYK.pdf" descr=""/>
          <p:cNvPicPr/>
          <p:nvPr/>
        </p:nvPicPr>
        <p:blipFill>
          <a:blip r:embed="rId2"/>
          <a:stretch/>
        </p:blipFill>
        <p:spPr>
          <a:xfrm>
            <a:off x="10783080" y="365040"/>
            <a:ext cx="781920" cy="437400"/>
          </a:xfrm>
          <a:prstGeom prst="rect">
            <a:avLst/>
          </a:prstGeom>
          <a:ln w="12600">
            <a:noFill/>
          </a:ln>
        </p:spPr>
      </p:pic>
      <p:sp>
        <p:nvSpPr>
          <p:cNvPr id="546" name="PlaceHolder 1"/>
          <p:cNvSpPr>
            <a:spLocks noGrp="1"/>
          </p:cNvSpPr>
          <p:nvPr>
            <p:ph type="sldNum"/>
          </p:nvPr>
        </p:nvSpPr>
        <p:spPr>
          <a:xfrm>
            <a:off x="11133360" y="6380280"/>
            <a:ext cx="523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3A3A9E5-3260-4862-B798-79E523DA1117}" type="slidenum">
              <a:rPr b="0" lang="en-US" sz="1000" spc="-1" strike="noStrike">
                <a:solidFill>
                  <a:srgbClr val="000000"/>
                </a:solidFill>
                <a:latin typeface="Tahom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6226200" y="4033080"/>
            <a:ext cx="5339880" cy="2252520"/>
          </a:xfrm>
          <a:prstGeom prst="rect">
            <a:avLst/>
          </a:prstGeom>
        </p:spPr>
        <p:txBody>
          <a:bodyPr lIns="90000" rIns="90000" tIns="288000" bIns="45000">
            <a:noAutofit/>
          </a:bodyPr>
          <a:p>
            <a:pPr algn="ctr">
              <a:lnSpc>
                <a:spcPct val="100000"/>
              </a:lnSpc>
            </a:pPr>
            <a:r>
              <a:rPr b="0" lang="sv-SE" sz="1800" spc="-1" strike="noStrike">
                <a:solidFill>
                  <a:srgbClr val="000000"/>
                </a:solidFill>
                <a:latin typeface="Tahoma"/>
              </a:rPr>
              <a:t>Click icon to add picture</a:t>
            </a:r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 type="body"/>
          </p:nvPr>
        </p:nvSpPr>
        <p:spPr>
          <a:xfrm>
            <a:off x="6226200" y="1759680"/>
            <a:ext cx="5339880" cy="2189160"/>
          </a:xfrm>
          <a:prstGeom prst="rect">
            <a:avLst/>
          </a:prstGeom>
        </p:spPr>
        <p:txBody>
          <a:bodyPr lIns="90000" rIns="90000" tIns="864000" bIns="45000">
            <a:noAutofit/>
          </a:bodyPr>
          <a:p>
            <a:pPr algn="ctr">
              <a:lnSpc>
                <a:spcPct val="100000"/>
              </a:lnSpc>
            </a:pPr>
            <a:r>
              <a:rPr b="0" lang="sv-SE" sz="1800" spc="-1" strike="noStrike">
                <a:solidFill>
                  <a:srgbClr val="000000"/>
                </a:solidFill>
                <a:latin typeface="Tahoma"/>
              </a:rPr>
              <a:t>Click icon to add chart</a:t>
            </a:r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49" name="CustomShape 4"/>
          <p:cNvSpPr/>
          <p:nvPr/>
        </p:nvSpPr>
        <p:spPr>
          <a:xfrm>
            <a:off x="-2189880" y="956880"/>
            <a:ext cx="20617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Tahoma"/>
              </a:rPr>
              <a:t>PAGE HEADING </a:t>
            </a:r>
            <a:endParaRPr b="0" lang="en-US" sz="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Tahoma"/>
              </a:rPr>
              <a:t>Tahoma 22pt Bold 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550" name="CustomShape 5"/>
          <p:cNvSpPr/>
          <p:nvPr/>
        </p:nvSpPr>
        <p:spPr>
          <a:xfrm>
            <a:off x="-2189880" y="1814400"/>
            <a:ext cx="20617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Tahoma"/>
              </a:rPr>
              <a:t>BODY</a:t>
            </a:r>
            <a:endParaRPr b="0" lang="en-US" sz="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Tahoma"/>
              </a:rPr>
              <a:t>Tahoma 16pt Regular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551" name="PlaceHolder 6"/>
          <p:cNvSpPr>
            <a:spLocks noGrp="1"/>
          </p:cNvSpPr>
          <p:nvPr>
            <p:ph type="ftr"/>
          </p:nvPr>
        </p:nvSpPr>
        <p:spPr>
          <a:xfrm>
            <a:off x="625320" y="230040"/>
            <a:ext cx="6032160" cy="224280"/>
          </a:xfrm>
          <a:prstGeom prst="rect">
            <a:avLst/>
          </a:prstGeom>
        </p:spPr>
        <p:txBody>
          <a:bodyPr lIns="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52" name="PlaceHolder 7"/>
          <p:cNvSpPr>
            <a:spLocks noGrp="1"/>
          </p:cNvSpPr>
          <p:nvPr>
            <p:ph type="title"/>
          </p:nvPr>
        </p:nvSpPr>
        <p:spPr>
          <a:xfrm>
            <a:off x="625320" y="605520"/>
            <a:ext cx="9924120" cy="6685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90000"/>
              </a:lnSpc>
            </a:pPr>
            <a:r>
              <a:rPr b="1" lang="sv-SE" sz="2200" spc="-1" strike="noStrike">
                <a:solidFill>
                  <a:srgbClr val="000000"/>
                </a:solidFill>
                <a:latin typeface="Tahoma"/>
              </a:rPr>
              <a:t>Click to edit Master title style</a:t>
            </a:r>
            <a:endParaRPr b="0" lang="sv-SE" sz="2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53" name="PlaceHolder 8"/>
          <p:cNvSpPr>
            <a:spLocks noGrp="1"/>
          </p:cNvSpPr>
          <p:nvPr>
            <p:ph type="body"/>
          </p:nvPr>
        </p:nvSpPr>
        <p:spPr>
          <a:xfrm>
            <a:off x="625320" y="1736640"/>
            <a:ext cx="5328720" cy="4547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82520" indent="-182160">
              <a:lnSpc>
                <a:spcPct val="90000"/>
              </a:lnSpc>
              <a:spcBef>
                <a:spcPts val="1199"/>
              </a:spcBef>
              <a:buClr>
                <a:srgbClr val="2dabe2"/>
              </a:buClr>
              <a:buFont typeface="Arial"/>
              <a:buChar char="•"/>
            </a:pPr>
            <a:r>
              <a:rPr b="0" lang="sv-SE" sz="1600" spc="-1" strike="noStrike">
                <a:solidFill>
                  <a:srgbClr val="000000"/>
                </a:solidFill>
                <a:latin typeface="Tahoma"/>
              </a:rPr>
              <a:t>Edit Master text styles</a:t>
            </a:r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  <a:p>
            <a:pPr lvl="1" marL="355680" indent="-172800">
              <a:lnSpc>
                <a:spcPct val="90000"/>
              </a:lnSpc>
              <a:spcBef>
                <a:spcPts val="1199"/>
              </a:spcBef>
              <a:buClr>
                <a:srgbClr val="2dabe2"/>
              </a:buClr>
              <a:buFont typeface="Arial"/>
              <a:buChar char="–"/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Second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Securitas_186_CMYK.pdf" descr=""/>
          <p:cNvPicPr/>
          <p:nvPr/>
        </p:nvPicPr>
        <p:blipFill>
          <a:blip r:embed="rId2"/>
          <a:stretch/>
        </p:blipFill>
        <p:spPr>
          <a:xfrm>
            <a:off x="10783080" y="365040"/>
            <a:ext cx="781920" cy="437400"/>
          </a:xfrm>
          <a:prstGeom prst="rect">
            <a:avLst/>
          </a:prstGeom>
          <a:ln w="12600">
            <a:noFill/>
          </a:ln>
        </p:spPr>
      </p:pic>
      <p:sp>
        <p:nvSpPr>
          <p:cNvPr id="59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3ba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92" name="Picture 4" descr=""/>
          <p:cNvPicPr/>
          <p:nvPr/>
        </p:nvPicPr>
        <p:blipFill>
          <a:blip r:embed="rId3"/>
          <a:stretch/>
        </p:blipFill>
        <p:spPr>
          <a:xfrm>
            <a:off x="0" y="0"/>
            <a:ext cx="6095520" cy="6857640"/>
          </a:xfrm>
          <a:prstGeom prst="rect">
            <a:avLst/>
          </a:prstGeom>
          <a:ln>
            <a:noFill/>
          </a:ln>
        </p:spPr>
      </p:pic>
      <p:pic>
        <p:nvPicPr>
          <p:cNvPr id="593" name="Bildobjekt 2" descr=""/>
          <p:cNvPicPr/>
          <p:nvPr/>
        </p:nvPicPr>
        <p:blipFill>
          <a:blip r:embed="rId4"/>
          <a:stretch/>
        </p:blipFill>
        <p:spPr>
          <a:xfrm>
            <a:off x="6095880" y="0"/>
            <a:ext cx="6095520" cy="6857640"/>
          </a:xfrm>
          <a:prstGeom prst="rect">
            <a:avLst/>
          </a:prstGeom>
          <a:ln>
            <a:noFill/>
          </a:ln>
        </p:spPr>
      </p:pic>
      <p:pic>
        <p:nvPicPr>
          <p:cNvPr id="594" name="Securitas_186_CMYK.pdf" descr=""/>
          <p:cNvPicPr/>
          <p:nvPr/>
        </p:nvPicPr>
        <p:blipFill>
          <a:blip r:embed="rId5"/>
          <a:stretch/>
        </p:blipFill>
        <p:spPr>
          <a:xfrm>
            <a:off x="10278360" y="5569200"/>
            <a:ext cx="1287720" cy="720360"/>
          </a:xfrm>
          <a:prstGeom prst="rect">
            <a:avLst/>
          </a:prstGeom>
          <a:ln w="1260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ecuritas_186_CMYK.pdf" descr=""/>
          <p:cNvPicPr/>
          <p:nvPr/>
        </p:nvPicPr>
        <p:blipFill>
          <a:blip r:embed="rId2"/>
          <a:stretch/>
        </p:blipFill>
        <p:spPr>
          <a:xfrm>
            <a:off x="10783080" y="365040"/>
            <a:ext cx="781920" cy="437400"/>
          </a:xfrm>
          <a:prstGeom prst="rect">
            <a:avLst/>
          </a:prstGeom>
          <a:ln w="12600">
            <a:noFill/>
          </a:ln>
        </p:spPr>
      </p:pic>
      <p:pic>
        <p:nvPicPr>
          <p:cNvPr id="46" name="Picture 10" descr="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25320" y="365040"/>
            <a:ext cx="10920240" cy="11329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ts val="5601"/>
              </a:lnSpc>
            </a:pPr>
            <a:r>
              <a:rPr b="1" lang="sv-SE" sz="5200" spc="-1" strike="noStrike" cap="all">
                <a:solidFill>
                  <a:srgbClr val="ffffff"/>
                </a:solidFill>
                <a:latin typeface="Tahoma"/>
              </a:rPr>
              <a:t>T</a:t>
            </a:r>
            <a:r>
              <a:rPr b="1" lang="sv-SE" sz="5200" spc="-1" strike="noStrike" cap="all">
                <a:solidFill>
                  <a:srgbClr val="ffffff"/>
                </a:solidFill>
                <a:latin typeface="Tahoma"/>
              </a:rPr>
              <a:t>i</a:t>
            </a:r>
            <a:r>
              <a:rPr b="1" lang="sv-SE" sz="5200" spc="-1" strike="noStrike" cap="all">
                <a:solidFill>
                  <a:srgbClr val="ffffff"/>
                </a:solidFill>
                <a:latin typeface="Tahoma"/>
              </a:rPr>
              <a:t>t</a:t>
            </a:r>
            <a:r>
              <a:rPr b="1" lang="sv-SE" sz="5200" spc="-1" strike="noStrike" cap="all">
                <a:solidFill>
                  <a:srgbClr val="ffffff"/>
                </a:solidFill>
                <a:latin typeface="Tahoma"/>
              </a:rPr>
              <a:t>l</a:t>
            </a:r>
            <a:r>
              <a:rPr b="1" lang="sv-SE" sz="5200" spc="-1" strike="noStrike" cap="all">
                <a:solidFill>
                  <a:srgbClr val="ffffff"/>
                </a:solidFill>
                <a:latin typeface="Tahoma"/>
              </a:rPr>
              <a:t>e</a:t>
            </a:r>
            <a:endParaRPr b="0" lang="sv-SE" sz="5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25320" y="1501560"/>
            <a:ext cx="10919880" cy="682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ts val="5601"/>
              </a:lnSpc>
              <a:spcBef>
                <a:spcPts val="1199"/>
              </a:spcBef>
            </a:pPr>
            <a:r>
              <a:rPr b="0" lang="sv-SE" sz="5200" spc="-1" strike="noStrike">
                <a:solidFill>
                  <a:srgbClr val="ffffff"/>
                </a:solidFill>
                <a:latin typeface="Tahoma"/>
              </a:rPr>
              <a:t>Sub title</a:t>
            </a:r>
            <a:endParaRPr b="0" lang="sv-SE" sz="5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5320" y="2328120"/>
            <a:ext cx="10891080" cy="405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sv-SE" sz="2200" spc="-1" strike="noStrike">
                <a:solidFill>
                  <a:srgbClr val="ffffff"/>
                </a:solidFill>
                <a:latin typeface="Tahoma"/>
              </a:rPr>
              <a:t>Location and Date</a:t>
            </a:r>
            <a:endParaRPr b="0" lang="sv-SE" sz="2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17760" y="5807160"/>
            <a:ext cx="5342040" cy="2660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sv-SE" sz="1600" spc="-1" strike="noStrike">
                <a:solidFill>
                  <a:srgbClr val="ffffff"/>
                </a:solidFill>
                <a:latin typeface="Tahoma"/>
              </a:rPr>
              <a:t>Name</a:t>
            </a:r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17760" y="6083640"/>
            <a:ext cx="5342040" cy="266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sv-SE" sz="1600" spc="-1" strike="noStrike">
                <a:solidFill>
                  <a:srgbClr val="ffffff"/>
                </a:solidFill>
                <a:latin typeface="Tahoma"/>
              </a:rPr>
              <a:t>Title</a:t>
            </a:r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52" name="Securitas_186_CMYK.pdf" descr=""/>
          <p:cNvPicPr/>
          <p:nvPr/>
        </p:nvPicPr>
        <p:blipFill>
          <a:blip r:embed="rId4"/>
          <a:stretch/>
        </p:blipFill>
        <p:spPr>
          <a:xfrm>
            <a:off x="10278360" y="5569200"/>
            <a:ext cx="1287720" cy="720360"/>
          </a:xfrm>
          <a:prstGeom prst="rect">
            <a:avLst/>
          </a:prstGeom>
          <a:ln w="1260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ecuritas_186_CMYK.pdf" descr=""/>
          <p:cNvPicPr/>
          <p:nvPr/>
        </p:nvPicPr>
        <p:blipFill>
          <a:blip r:embed="rId2"/>
          <a:stretch/>
        </p:blipFill>
        <p:spPr>
          <a:xfrm>
            <a:off x="10783080" y="365040"/>
            <a:ext cx="781920" cy="437400"/>
          </a:xfrm>
          <a:prstGeom prst="rect">
            <a:avLst/>
          </a:prstGeom>
          <a:ln w="12600">
            <a:noFill/>
          </a:ln>
        </p:spPr>
      </p:pic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25320" y="605520"/>
            <a:ext cx="9924120" cy="6685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90000"/>
              </a:lnSpc>
            </a:pPr>
            <a:r>
              <a:rPr b="1" lang="sv-SE" sz="2200" spc="-1" strike="noStrike">
                <a:solidFill>
                  <a:srgbClr val="000000"/>
                </a:solidFill>
                <a:latin typeface="Tahoma"/>
              </a:rPr>
              <a:t>Click To Edit Master Title Style</a:t>
            </a:r>
            <a:endParaRPr b="0" lang="sv-SE" sz="2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1" name="Line 2"/>
          <p:cNvSpPr/>
          <p:nvPr/>
        </p:nvSpPr>
        <p:spPr>
          <a:xfrm>
            <a:off x="624240" y="1161720"/>
            <a:ext cx="11567520" cy="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600" spc="-1" strike="noStrike">
                <a:solidFill>
                  <a:srgbClr val="000000"/>
                </a:solidFill>
                <a:latin typeface="Tahoma"/>
              </a:rPr>
              <a:t>Click to edit the outline text format</a:t>
            </a:r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Second Outline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Third Outline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Fourth Outline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solidFill>
                  <a:srgbClr val="000000"/>
                </a:solidFill>
                <a:latin typeface="Tahoma"/>
              </a:rPr>
              <a:t>Fifth Outline Level</a:t>
            </a:r>
            <a:endParaRPr b="0" lang="sv-SE" sz="2000" spc="-1" strike="noStrike">
              <a:solidFill>
                <a:srgbClr val="000000"/>
              </a:solidFill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solidFill>
                  <a:srgbClr val="000000"/>
                </a:solidFill>
                <a:latin typeface="Tahoma"/>
              </a:rPr>
              <a:t>Sixth Outline Level</a:t>
            </a:r>
            <a:endParaRPr b="0" lang="sv-SE" sz="2000" spc="-1" strike="noStrike">
              <a:solidFill>
                <a:srgbClr val="000000"/>
              </a:solidFill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solidFill>
                  <a:srgbClr val="000000"/>
                </a:solidFill>
                <a:latin typeface="Tahoma"/>
              </a:rPr>
              <a:t>Seventh Outline Level</a:t>
            </a:r>
            <a:endParaRPr b="0" lang="sv-SE" sz="20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ecuritas_186_CMYK.pdf" descr=""/>
          <p:cNvPicPr/>
          <p:nvPr/>
        </p:nvPicPr>
        <p:blipFill>
          <a:blip r:embed="rId2"/>
          <a:stretch/>
        </p:blipFill>
        <p:spPr>
          <a:xfrm>
            <a:off x="10783080" y="365040"/>
            <a:ext cx="781920" cy="437400"/>
          </a:xfrm>
          <a:prstGeom prst="rect">
            <a:avLst/>
          </a:prstGeom>
          <a:ln w="12600">
            <a:noFill/>
          </a:ln>
        </p:spPr>
      </p:pic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sv-SE" sz="5330" spc="-1" strike="noStrike" cap="all">
                <a:solidFill>
                  <a:srgbClr val="000000"/>
                </a:solidFill>
                <a:latin typeface="Tahoma"/>
              </a:rPr>
              <a:t>Click to edit Master title style</a:t>
            </a:r>
            <a:endParaRPr b="0" lang="sv-SE" sz="533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sv-SE" sz="2670" spc="-1" strike="noStrike">
                <a:solidFill>
                  <a:srgbClr val="8b8b8b"/>
                </a:solidFill>
                <a:latin typeface="Tahoma"/>
              </a:rPr>
              <a:t>Click to edit Master text styles</a:t>
            </a:r>
            <a:endParaRPr b="0" lang="sv-SE" sz="267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dt"/>
          </p:nvPr>
        </p:nvSpPr>
        <p:spPr>
          <a:xfrm>
            <a:off x="10783080" y="365040"/>
            <a:ext cx="781920" cy="437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DDF0FF5D-B4CA-48F0-868F-603A1C7BB044}" type="datetime">
              <a:rPr b="0" lang="en-US" sz="1800" spc="-1" strike="noStrike">
                <a:solidFill>
                  <a:srgbClr val="8b8b8b"/>
                </a:solidFill>
                <a:latin typeface="Tahoma"/>
              </a:rPr>
              <a:t>5/2/19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ftr"/>
          </p:nvPr>
        </p:nvSpPr>
        <p:spPr>
          <a:xfrm>
            <a:off x="625320" y="230040"/>
            <a:ext cx="6032160" cy="224280"/>
          </a:xfrm>
          <a:prstGeom prst="rect">
            <a:avLst/>
          </a:prstGeom>
        </p:spPr>
        <p:txBody>
          <a:bodyPr lIns="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sldNum"/>
          </p:nvPr>
        </p:nvSpPr>
        <p:spPr>
          <a:xfrm>
            <a:off x="11133360" y="6380280"/>
            <a:ext cx="523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6836AE7-D641-4FF1-ABB0-8892061DBAC8}" type="slidenum">
              <a:rPr b="0" lang="en-US" sz="1000" spc="-1" strike="noStrike">
                <a:solidFill>
                  <a:srgbClr val="8b8b8b"/>
                </a:solidFill>
                <a:latin typeface="Tahom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ecuritas_186_CMYK.pdf" descr=""/>
          <p:cNvPicPr/>
          <p:nvPr/>
        </p:nvPicPr>
        <p:blipFill>
          <a:blip r:embed="rId2"/>
          <a:stretch/>
        </p:blipFill>
        <p:spPr>
          <a:xfrm>
            <a:off x="10783080" y="365040"/>
            <a:ext cx="781920" cy="437400"/>
          </a:xfrm>
          <a:prstGeom prst="rect">
            <a:avLst/>
          </a:prstGeom>
          <a:ln w="12600">
            <a:noFill/>
          </a:ln>
        </p:spPr>
      </p:pic>
      <p:sp>
        <p:nvSpPr>
          <p:cNvPr id="172" name="PlaceHolder 1"/>
          <p:cNvSpPr>
            <a:spLocks noGrp="1"/>
          </p:cNvSpPr>
          <p:nvPr>
            <p:ph type="sldNum"/>
          </p:nvPr>
        </p:nvSpPr>
        <p:spPr>
          <a:xfrm>
            <a:off x="5981400" y="5762520"/>
            <a:ext cx="222840" cy="227520"/>
          </a:xfrm>
          <a:prstGeom prst="rect">
            <a:avLst/>
          </a:prstGeom>
        </p:spPr>
        <p:txBody>
          <a:bodyPr lIns="27000" rIns="27000" tIns="27000" bIns="27000" anchor="ctr">
            <a:noAutofit/>
          </a:bodyPr>
          <a:p>
            <a:pPr algn="ctr">
              <a:lnSpc>
                <a:spcPct val="100000"/>
              </a:lnSpc>
            </a:pPr>
            <a:fld id="{7D84E2AA-7C12-498E-A0E7-6A4BCA33AE44}" type="slidenum">
              <a:rPr b="0" lang="en-US" sz="113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&lt;number&gt;</a:t>
            </a:fld>
            <a:endParaRPr b="0" lang="en-US" sz="1130" spc="-1" strike="noStrike">
              <a:latin typeface="Times New Roman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v-SE" sz="1800" spc="-1" strike="noStrike">
                <a:solidFill>
                  <a:srgbClr val="000000"/>
                </a:solidFill>
                <a:latin typeface="Tahoma"/>
              </a:rPr>
              <a:t>Click to edit the title text format</a:t>
            </a:r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600" spc="-1" strike="noStrike">
                <a:solidFill>
                  <a:srgbClr val="000000"/>
                </a:solidFill>
                <a:latin typeface="Tahoma"/>
              </a:rPr>
              <a:t>Click to edit the outline text format</a:t>
            </a:r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Second Outline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Third Outline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Fourth Outline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solidFill>
                  <a:srgbClr val="000000"/>
                </a:solidFill>
                <a:latin typeface="Tahoma"/>
              </a:rPr>
              <a:t>Fifth Outline Level</a:t>
            </a:r>
            <a:endParaRPr b="0" lang="sv-SE" sz="2000" spc="-1" strike="noStrike">
              <a:solidFill>
                <a:srgbClr val="000000"/>
              </a:solidFill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solidFill>
                  <a:srgbClr val="000000"/>
                </a:solidFill>
                <a:latin typeface="Tahoma"/>
              </a:rPr>
              <a:t>Sixth Outline Level</a:t>
            </a:r>
            <a:endParaRPr b="0" lang="sv-SE" sz="2000" spc="-1" strike="noStrike">
              <a:solidFill>
                <a:srgbClr val="000000"/>
              </a:solidFill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solidFill>
                  <a:srgbClr val="000000"/>
                </a:solidFill>
                <a:latin typeface="Tahoma"/>
              </a:rPr>
              <a:t>Seventh Outline Level</a:t>
            </a:r>
            <a:endParaRPr b="0" lang="sv-SE" sz="20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>
            <a:alpha val="5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ecuritas_186_CMYK.pdf" descr=""/>
          <p:cNvPicPr/>
          <p:nvPr/>
        </p:nvPicPr>
        <p:blipFill>
          <a:blip r:embed="rId2"/>
          <a:stretch/>
        </p:blipFill>
        <p:spPr>
          <a:xfrm>
            <a:off x="10783080" y="365040"/>
            <a:ext cx="781920" cy="437400"/>
          </a:xfrm>
          <a:prstGeom prst="rect">
            <a:avLst/>
          </a:prstGeom>
          <a:ln w="12600">
            <a:noFill/>
          </a:ln>
        </p:spPr>
      </p:pic>
      <p:sp>
        <p:nvSpPr>
          <p:cNvPr id="212" name="PlaceHolder 1"/>
          <p:cNvSpPr>
            <a:spLocks noGrp="1"/>
          </p:cNvSpPr>
          <p:nvPr>
            <p:ph type="dt"/>
          </p:nvPr>
        </p:nvSpPr>
        <p:spPr>
          <a:xfrm>
            <a:off x="10783080" y="365040"/>
            <a:ext cx="781920" cy="437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7904AC15-F0FB-47A8-A4EA-3134A3F2D8AA}" type="datetime">
              <a:rPr b="0" lang="en-US" sz="1800" spc="-1" strike="noStrike">
                <a:solidFill>
                  <a:srgbClr val="8b8b8b"/>
                </a:solidFill>
                <a:latin typeface="Tahoma"/>
              </a:rPr>
              <a:t>5/2/19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ftr"/>
          </p:nvPr>
        </p:nvSpPr>
        <p:spPr>
          <a:xfrm>
            <a:off x="625320" y="230040"/>
            <a:ext cx="6032160" cy="224280"/>
          </a:xfrm>
          <a:prstGeom prst="rect">
            <a:avLst/>
          </a:prstGeom>
        </p:spPr>
        <p:txBody>
          <a:bodyPr lIns="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sldNum"/>
          </p:nvPr>
        </p:nvSpPr>
        <p:spPr>
          <a:xfrm>
            <a:off x="11133360" y="6380280"/>
            <a:ext cx="523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65711AB-F05F-43F6-8D29-54DB9553A061}" type="slidenum">
              <a:rPr b="0" lang="en-US" sz="1000" spc="-1" strike="noStrike">
                <a:solidFill>
                  <a:srgbClr val="8b8b8b"/>
                </a:solidFill>
                <a:latin typeface="Tahom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684360" y="1066680"/>
            <a:ext cx="4191840" cy="761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82520" indent="-182160">
              <a:lnSpc>
                <a:spcPct val="90000"/>
              </a:lnSpc>
              <a:spcBef>
                <a:spcPts val="1199"/>
              </a:spcBef>
              <a:buClr>
                <a:srgbClr val="2dabe2"/>
              </a:buClr>
              <a:buFont typeface="Arial"/>
              <a:buChar char="•"/>
            </a:pPr>
            <a:r>
              <a:rPr b="1" lang="sv-SE" sz="4000" spc="-1" strike="noStrike">
                <a:solidFill>
                  <a:srgbClr val="000000"/>
                </a:solidFill>
                <a:latin typeface="Tahoma"/>
              </a:rPr>
              <a:t>CLICK TO EDIT</a:t>
            </a:r>
            <a:endParaRPr b="0" lang="sv-SE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684360" y="2057400"/>
            <a:ext cx="4191840" cy="38095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82520" indent="-182160">
              <a:lnSpc>
                <a:spcPct val="90000"/>
              </a:lnSpc>
              <a:spcBef>
                <a:spcPts val="1199"/>
              </a:spcBef>
              <a:buClr>
                <a:srgbClr val="2dabe2"/>
              </a:buClr>
              <a:buFont typeface="Arial"/>
              <a:buChar char="•"/>
            </a:pPr>
            <a:r>
              <a:rPr b="0" lang="sv-SE" sz="1600" spc="-1" strike="noStrike">
                <a:solidFill>
                  <a:srgbClr val="000000"/>
                </a:solidFill>
                <a:latin typeface="Tahoma"/>
              </a:rPr>
              <a:t>Click to edit Master text styles</a:t>
            </a:r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  <a:p>
            <a:pPr lvl="1" marL="355680" indent="-172800">
              <a:lnSpc>
                <a:spcPct val="90000"/>
              </a:lnSpc>
              <a:spcBef>
                <a:spcPts val="1199"/>
              </a:spcBef>
              <a:buClr>
                <a:srgbClr val="2dabe2"/>
              </a:buClr>
              <a:buFont typeface="Arial"/>
              <a:buChar char="–"/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Second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  <a:p>
            <a:pPr marL="355680">
              <a:lnSpc>
                <a:spcPct val="90000"/>
              </a:lnSpc>
              <a:spcBef>
                <a:spcPts val="1199"/>
              </a:spcBef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Third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  <a:p>
            <a:pPr lvl="3" marL="722160" indent="-182160">
              <a:lnSpc>
                <a:spcPct val="100000"/>
              </a:lnSpc>
              <a:spcBef>
                <a:spcPts val="281"/>
              </a:spcBef>
              <a:buClr>
                <a:srgbClr val="2dabe2"/>
              </a:buClr>
              <a:buFont typeface="Arial"/>
              <a:buChar char="–"/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Fourth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  <a:p>
            <a:pPr lvl="4" marL="895320" indent="-17280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–"/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Fifth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17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v-SE" sz="1800" spc="-1" strike="noStrike">
                <a:solidFill>
                  <a:srgbClr val="000000"/>
                </a:solidFill>
                <a:latin typeface="Tahoma"/>
              </a:rPr>
              <a:t>Click to edit the title text format</a:t>
            </a:r>
            <a:endParaRPr b="0" lang="sv-SE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ecuritas_186_CMYK.pdf" descr=""/>
          <p:cNvPicPr/>
          <p:nvPr/>
        </p:nvPicPr>
        <p:blipFill>
          <a:blip r:embed="rId2"/>
          <a:stretch/>
        </p:blipFill>
        <p:spPr>
          <a:xfrm>
            <a:off x="10783080" y="365040"/>
            <a:ext cx="781920" cy="437400"/>
          </a:xfrm>
          <a:prstGeom prst="rect">
            <a:avLst/>
          </a:prstGeom>
          <a:ln w="12600">
            <a:noFill/>
          </a:ln>
        </p:spPr>
      </p:pic>
      <p:sp>
        <p:nvSpPr>
          <p:cNvPr id="255" name="PlaceHolder 1"/>
          <p:cNvSpPr>
            <a:spLocks noGrp="1"/>
          </p:cNvSpPr>
          <p:nvPr>
            <p:ph type="sldNum"/>
          </p:nvPr>
        </p:nvSpPr>
        <p:spPr>
          <a:xfrm>
            <a:off x="11133360" y="6380280"/>
            <a:ext cx="523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E0A4F7F-16DE-41AB-ACF8-C5BC32A129EA}" type="slidenum">
              <a:rPr b="0" lang="en-US" sz="1000" spc="-1" strike="noStrike">
                <a:solidFill>
                  <a:srgbClr val="000000"/>
                </a:solidFill>
                <a:latin typeface="Tahom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-2189880" y="956880"/>
            <a:ext cx="20617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Tahoma"/>
              </a:rPr>
              <a:t>PAGE HEADING </a:t>
            </a:r>
            <a:endParaRPr b="0" lang="en-US" sz="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Tahoma"/>
              </a:rPr>
              <a:t>Tahoma 22pt Bold 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ftr"/>
          </p:nvPr>
        </p:nvSpPr>
        <p:spPr>
          <a:xfrm>
            <a:off x="625320" y="230040"/>
            <a:ext cx="6032160" cy="224280"/>
          </a:xfrm>
          <a:prstGeom prst="rect">
            <a:avLst/>
          </a:prstGeom>
        </p:spPr>
        <p:txBody>
          <a:bodyPr lIns="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title"/>
          </p:nvPr>
        </p:nvSpPr>
        <p:spPr>
          <a:xfrm>
            <a:off x="625320" y="605520"/>
            <a:ext cx="9924120" cy="6685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90000"/>
              </a:lnSpc>
            </a:pPr>
            <a:r>
              <a:rPr b="1" lang="sv-SE" sz="2200" spc="-1" strike="noStrike">
                <a:solidFill>
                  <a:srgbClr val="000000"/>
                </a:solidFill>
                <a:latin typeface="Tahoma"/>
              </a:rPr>
              <a:t>Click to edit Master title style</a:t>
            </a:r>
            <a:endParaRPr b="0" lang="sv-SE" sz="2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600" spc="-1" strike="noStrike">
                <a:solidFill>
                  <a:srgbClr val="000000"/>
                </a:solidFill>
                <a:latin typeface="Tahoma"/>
              </a:rPr>
              <a:t>Click to edit the outline text format</a:t>
            </a:r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Second Outline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Third Outline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Fourth Outline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solidFill>
                  <a:srgbClr val="000000"/>
                </a:solidFill>
                <a:latin typeface="Tahoma"/>
              </a:rPr>
              <a:t>Fifth Outline Level</a:t>
            </a:r>
            <a:endParaRPr b="0" lang="sv-SE" sz="2000" spc="-1" strike="noStrike">
              <a:solidFill>
                <a:srgbClr val="000000"/>
              </a:solidFill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solidFill>
                  <a:srgbClr val="000000"/>
                </a:solidFill>
                <a:latin typeface="Tahoma"/>
              </a:rPr>
              <a:t>Sixth Outline Level</a:t>
            </a:r>
            <a:endParaRPr b="0" lang="sv-SE" sz="2000" spc="-1" strike="noStrike">
              <a:solidFill>
                <a:srgbClr val="000000"/>
              </a:solidFill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solidFill>
                  <a:srgbClr val="000000"/>
                </a:solidFill>
                <a:latin typeface="Tahoma"/>
              </a:rPr>
              <a:t>Seventh Outline Level</a:t>
            </a:r>
            <a:endParaRPr b="0" lang="sv-SE" sz="20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Securitas_186_CMYK.pdf" descr=""/>
          <p:cNvPicPr/>
          <p:nvPr/>
        </p:nvPicPr>
        <p:blipFill>
          <a:blip r:embed="rId2"/>
          <a:stretch/>
        </p:blipFill>
        <p:spPr>
          <a:xfrm>
            <a:off x="10783080" y="365040"/>
            <a:ext cx="781920" cy="437400"/>
          </a:xfrm>
          <a:prstGeom prst="rect">
            <a:avLst/>
          </a:prstGeom>
          <a:ln w="12600">
            <a:noFill/>
          </a:ln>
        </p:spPr>
      </p:pic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25320" y="605520"/>
            <a:ext cx="9924120" cy="6685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90000"/>
              </a:lnSpc>
            </a:pPr>
            <a:r>
              <a:rPr b="1" lang="sv-SE" sz="2200" spc="-1" strike="noStrike">
                <a:solidFill>
                  <a:srgbClr val="000000"/>
                </a:solidFill>
                <a:latin typeface="Tahoma"/>
              </a:rPr>
              <a:t>Click to edit Master title style</a:t>
            </a:r>
            <a:endParaRPr b="0" lang="sv-SE" sz="2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sldNum"/>
          </p:nvPr>
        </p:nvSpPr>
        <p:spPr>
          <a:xfrm>
            <a:off x="11133360" y="6380280"/>
            <a:ext cx="523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66790F5-4FEB-44B8-8659-ED1FBAF83C25}" type="slidenum">
              <a:rPr b="0" lang="en-US" sz="1000" spc="-1" strike="noStrike">
                <a:solidFill>
                  <a:srgbClr val="000000"/>
                </a:solidFill>
                <a:latin typeface="Tahom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625320" y="1736640"/>
            <a:ext cx="10941120" cy="4547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82520" indent="-182160">
              <a:lnSpc>
                <a:spcPct val="90000"/>
              </a:lnSpc>
              <a:spcBef>
                <a:spcPts val="1199"/>
              </a:spcBef>
              <a:buClr>
                <a:srgbClr val="2dabe2"/>
              </a:buClr>
              <a:buFont typeface="Arial"/>
              <a:buChar char="•"/>
            </a:pPr>
            <a:r>
              <a:rPr b="0" lang="sv-SE" sz="1600" spc="-1" strike="noStrike">
                <a:solidFill>
                  <a:srgbClr val="000000"/>
                </a:solidFill>
                <a:latin typeface="Tahoma"/>
              </a:rPr>
              <a:t>Edit Master text styles</a:t>
            </a:r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  <a:p>
            <a:pPr lvl="1" marL="355680" indent="-172800">
              <a:lnSpc>
                <a:spcPct val="90000"/>
              </a:lnSpc>
              <a:spcBef>
                <a:spcPts val="1199"/>
              </a:spcBef>
              <a:buClr>
                <a:srgbClr val="2dabe2"/>
              </a:buClr>
              <a:buFont typeface="Arial"/>
              <a:buChar char="–"/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Second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ftr"/>
          </p:nvPr>
        </p:nvSpPr>
        <p:spPr>
          <a:xfrm>
            <a:off x="625320" y="230040"/>
            <a:ext cx="6032160" cy="224280"/>
          </a:xfrm>
          <a:prstGeom prst="rect">
            <a:avLst/>
          </a:prstGeom>
        </p:spPr>
        <p:txBody>
          <a:bodyPr lIns="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Securitas_186_CMYK.pdf" descr=""/>
          <p:cNvPicPr/>
          <p:nvPr/>
        </p:nvPicPr>
        <p:blipFill>
          <a:blip r:embed="rId2"/>
          <a:stretch/>
        </p:blipFill>
        <p:spPr>
          <a:xfrm>
            <a:off x="10783080" y="365040"/>
            <a:ext cx="781920" cy="437400"/>
          </a:xfrm>
          <a:prstGeom prst="rect">
            <a:avLst/>
          </a:prstGeom>
          <a:ln w="12600">
            <a:noFill/>
          </a:ln>
        </p:spPr>
      </p:pic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25320" y="605520"/>
            <a:ext cx="9924120" cy="6685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90000"/>
              </a:lnSpc>
            </a:pPr>
            <a:r>
              <a:rPr b="1" lang="sv-SE" sz="2200" spc="-1" strike="noStrike">
                <a:solidFill>
                  <a:srgbClr val="000000"/>
                </a:solidFill>
                <a:latin typeface="Tahoma"/>
              </a:rPr>
              <a:t>Click to edit Master title style</a:t>
            </a:r>
            <a:endParaRPr b="0" lang="sv-SE" sz="2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25320" y="1762560"/>
            <a:ext cx="10941120" cy="4517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82520" indent="-182160">
              <a:lnSpc>
                <a:spcPct val="90000"/>
              </a:lnSpc>
              <a:spcBef>
                <a:spcPts val="1199"/>
              </a:spcBef>
              <a:buClr>
                <a:srgbClr val="2dabe2"/>
              </a:buClr>
              <a:buFont typeface="Arial"/>
              <a:buChar char="•"/>
            </a:pPr>
            <a:r>
              <a:rPr b="0" lang="sv-SE" sz="1600" spc="-1" strike="noStrike">
                <a:solidFill>
                  <a:srgbClr val="000000"/>
                </a:solidFill>
                <a:latin typeface="Tahoma"/>
              </a:rPr>
              <a:t>Click to edit Master text styles</a:t>
            </a:r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  <a:p>
            <a:pPr lvl="1" marL="355680" indent="-172800">
              <a:lnSpc>
                <a:spcPct val="90000"/>
              </a:lnSpc>
              <a:spcBef>
                <a:spcPts val="1199"/>
              </a:spcBef>
              <a:buClr>
                <a:srgbClr val="2dabe2"/>
              </a:buClr>
              <a:buFont typeface="Arial"/>
              <a:buChar char="–"/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Second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  <a:p>
            <a:pPr marL="355680">
              <a:lnSpc>
                <a:spcPct val="90000"/>
              </a:lnSpc>
              <a:spcBef>
                <a:spcPts val="1199"/>
              </a:spcBef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Third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  <a:p>
            <a:pPr lvl="3" marL="722160" indent="-182160">
              <a:lnSpc>
                <a:spcPct val="100000"/>
              </a:lnSpc>
              <a:spcBef>
                <a:spcPts val="281"/>
              </a:spcBef>
              <a:buClr>
                <a:srgbClr val="2dabe2"/>
              </a:buClr>
              <a:buFont typeface="Arial"/>
              <a:buChar char="–"/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Fourth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  <a:p>
            <a:pPr lvl="4" marL="895320" indent="-17280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–"/>
            </a:pPr>
            <a:r>
              <a:rPr b="0" lang="sv-SE" sz="1400" spc="-1" strike="noStrike">
                <a:solidFill>
                  <a:srgbClr val="000000"/>
                </a:solidFill>
                <a:latin typeface="Tahoma"/>
              </a:rPr>
              <a:t>Fifth level</a:t>
            </a:r>
            <a:endParaRPr b="0" lang="sv-SE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ftr"/>
          </p:nvPr>
        </p:nvSpPr>
        <p:spPr>
          <a:xfrm>
            <a:off x="625320" y="230040"/>
            <a:ext cx="6032160" cy="224280"/>
          </a:xfrm>
          <a:prstGeom prst="rect">
            <a:avLst/>
          </a:prstGeom>
        </p:spPr>
        <p:txBody>
          <a:bodyPr lIns="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sldNum"/>
          </p:nvPr>
        </p:nvSpPr>
        <p:spPr>
          <a:xfrm>
            <a:off x="11133360" y="6380280"/>
            <a:ext cx="523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792743D-289A-4060-B9D7-A6206CB8E8E5}" type="slidenum">
              <a:rPr b="0" lang="en-US" sz="1000" spc="-1" strike="noStrike">
                <a:solidFill>
                  <a:srgbClr val="000000"/>
                </a:solidFill>
                <a:latin typeface="Tahoma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CustomShape 1"/>
          <p:cNvSpPr/>
          <p:nvPr/>
        </p:nvSpPr>
        <p:spPr>
          <a:xfrm rot="5400000">
            <a:off x="5715360" y="380880"/>
            <a:ext cx="6857640" cy="6095520"/>
          </a:xfrm>
          <a:prstGeom prst="rect">
            <a:avLst/>
          </a:prstGeom>
          <a:solidFill>
            <a:schemeClr val="accent5">
              <a:lumMod val="50000"/>
              <a:alpha val="3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38" name="Platshållare för bild 7" descr=""/>
          <p:cNvPicPr/>
          <p:nvPr/>
        </p:nvPicPr>
        <p:blipFill>
          <a:blip r:embed="rId1"/>
          <a:stretch/>
        </p:blipFill>
        <p:spPr>
          <a:xfrm>
            <a:off x="0" y="0"/>
            <a:ext cx="6095520" cy="6857640"/>
          </a:xfrm>
          <a:prstGeom prst="rect">
            <a:avLst/>
          </a:prstGeom>
          <a:ln w="12600">
            <a:noFill/>
          </a:ln>
        </p:spPr>
      </p:pic>
      <p:sp>
        <p:nvSpPr>
          <p:cNvPr id="639" name="TextShape 2"/>
          <p:cNvSpPr txBox="1"/>
          <p:nvPr/>
        </p:nvSpPr>
        <p:spPr>
          <a:xfrm>
            <a:off x="658800" y="2001240"/>
            <a:ext cx="10887120" cy="1132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ctr">
              <a:lnSpc>
                <a:spcPts val="5601"/>
              </a:lnSpc>
            </a:pPr>
            <a:r>
              <a:rPr b="1" lang="sv-SE" sz="5200" spc="-1" strike="noStrike" cap="all">
                <a:solidFill>
                  <a:srgbClr val="ffffff"/>
                </a:solidFill>
                <a:latin typeface="Tahoma"/>
              </a:rPr>
              <a:t>IT Workspace</a:t>
            </a:r>
            <a:endParaRPr b="0" lang="sv-SE" sz="5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40" name="TextShape 3"/>
          <p:cNvSpPr txBox="1"/>
          <p:nvPr/>
        </p:nvSpPr>
        <p:spPr>
          <a:xfrm>
            <a:off x="3327120" y="3118680"/>
            <a:ext cx="5549760" cy="682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>
              <a:lnSpc>
                <a:spcPts val="5601"/>
              </a:lnSpc>
              <a:spcBef>
                <a:spcPts val="1199"/>
              </a:spcBef>
            </a:pPr>
            <a:r>
              <a:rPr b="0" lang="sv-SE" sz="5200" spc="-1" strike="noStrike">
                <a:solidFill>
                  <a:srgbClr val="ffffff"/>
                </a:solidFill>
                <a:latin typeface="Tahoma"/>
              </a:rPr>
              <a:t>Summary Workshop</a:t>
            </a:r>
            <a:endParaRPr b="0" lang="sv-SE" sz="5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41" name="TextShape 4"/>
          <p:cNvSpPr txBox="1"/>
          <p:nvPr/>
        </p:nvSpPr>
        <p:spPr>
          <a:xfrm>
            <a:off x="658800" y="3974040"/>
            <a:ext cx="10887120" cy="40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sv-SE" sz="2200" spc="-1" strike="noStrike">
                <a:solidFill>
                  <a:srgbClr val="ffffff"/>
                </a:solidFill>
                <a:latin typeface="Tahoma"/>
              </a:rPr>
              <a:t>Stockholm </a:t>
            </a:r>
            <a:endParaRPr b="0" lang="sv-SE" sz="2200" spc="-1" strike="noStrike">
              <a:solidFill>
                <a:srgbClr val="000000"/>
              </a:solidFill>
              <a:latin typeface="Tahoma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sv-SE" sz="2200" spc="-1" strike="noStrike">
                <a:solidFill>
                  <a:srgbClr val="ffffff"/>
                </a:solidFill>
                <a:latin typeface="Tahoma"/>
              </a:rPr>
              <a:t>January 23</a:t>
            </a:r>
            <a:r>
              <a:rPr b="0" lang="sv-SE" sz="2200" spc="-1" strike="noStrike" baseline="30000">
                <a:solidFill>
                  <a:srgbClr val="ffffff"/>
                </a:solidFill>
                <a:latin typeface="Tahoma"/>
              </a:rPr>
              <a:t>rd</a:t>
            </a:r>
            <a:r>
              <a:rPr b="0" lang="sv-SE" sz="2200" spc="-1" strike="noStrike">
                <a:solidFill>
                  <a:srgbClr val="ffffff"/>
                </a:solidFill>
                <a:latin typeface="Tahoma"/>
              </a:rPr>
              <a:t> 24</a:t>
            </a:r>
            <a:r>
              <a:rPr b="0" lang="sv-SE" sz="2200" spc="-1" strike="noStrike" baseline="30000">
                <a:solidFill>
                  <a:srgbClr val="ffffff"/>
                </a:solidFill>
                <a:latin typeface="Tahoma"/>
              </a:rPr>
              <a:t>th </a:t>
            </a:r>
            <a:r>
              <a:rPr b="0" lang="sv-SE" sz="2200" spc="-1" strike="noStrike">
                <a:solidFill>
                  <a:srgbClr val="ffffff"/>
                </a:solidFill>
                <a:latin typeface="Tahoma"/>
              </a:rPr>
              <a:t>2019</a:t>
            </a:r>
            <a:endParaRPr b="0" lang="sv-SE" sz="2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42" name="TextShape 5"/>
          <p:cNvSpPr txBox="1"/>
          <p:nvPr/>
        </p:nvSpPr>
        <p:spPr>
          <a:xfrm>
            <a:off x="3427560" y="5807160"/>
            <a:ext cx="5349600" cy="266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sv-SE" sz="1600" spc="-1" strike="noStrike">
                <a:solidFill>
                  <a:srgbClr val="ffffff"/>
                </a:solidFill>
                <a:latin typeface="Tahoma"/>
              </a:rPr>
              <a:t>John Doe</a:t>
            </a:r>
            <a:endParaRPr b="0" lang="sv-SE" sz="16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643" name="Picture 4" descr=""/>
          <p:cNvPicPr/>
          <p:nvPr/>
        </p:nvPicPr>
        <p:blipFill>
          <a:blip r:embed="rId2"/>
          <a:stretch/>
        </p:blipFill>
        <p:spPr>
          <a:xfrm>
            <a:off x="10299240" y="5575680"/>
            <a:ext cx="1246680" cy="69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26366"/>
      </a:dk2>
      <a:lt2>
        <a:srgbClr val="9c9ea1"/>
      </a:lt2>
      <a:accent1>
        <a:srgbClr val="2dabe2"/>
      </a:accent1>
      <a:accent2>
        <a:srgbClr val="11c9b7"/>
      </a:accent2>
      <a:accent3>
        <a:srgbClr val="6ebde9"/>
      </a:accent3>
      <a:accent4>
        <a:srgbClr val="81d3c9"/>
      </a:accent4>
      <a:accent5>
        <a:srgbClr val="0077b7"/>
      </a:accent5>
      <a:accent6>
        <a:srgbClr val="008074"/>
      </a:accent6>
      <a:hlink>
        <a:srgbClr val="007dc2"/>
      </a:hlink>
      <a:folHlink>
        <a:srgbClr val="6ebd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26366"/>
      </a:dk2>
      <a:lt2>
        <a:srgbClr val="9c9ea1"/>
      </a:lt2>
      <a:accent1>
        <a:srgbClr val="2dabe2"/>
      </a:accent1>
      <a:accent2>
        <a:srgbClr val="11c9b7"/>
      </a:accent2>
      <a:accent3>
        <a:srgbClr val="6ebde9"/>
      </a:accent3>
      <a:accent4>
        <a:srgbClr val="81d3c9"/>
      </a:accent4>
      <a:accent5>
        <a:srgbClr val="0077b7"/>
      </a:accent5>
      <a:accent6>
        <a:srgbClr val="008074"/>
      </a:accent6>
      <a:hlink>
        <a:srgbClr val="007dc2"/>
      </a:hlink>
      <a:folHlink>
        <a:srgbClr val="6ebd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26366"/>
      </a:dk2>
      <a:lt2>
        <a:srgbClr val="9c9ea1"/>
      </a:lt2>
      <a:accent1>
        <a:srgbClr val="2dabe2"/>
      </a:accent1>
      <a:accent2>
        <a:srgbClr val="11c9b7"/>
      </a:accent2>
      <a:accent3>
        <a:srgbClr val="6ebde9"/>
      </a:accent3>
      <a:accent4>
        <a:srgbClr val="81d3c9"/>
      </a:accent4>
      <a:accent5>
        <a:srgbClr val="0077b7"/>
      </a:accent5>
      <a:accent6>
        <a:srgbClr val="008074"/>
      </a:accent6>
      <a:hlink>
        <a:srgbClr val="007dc2"/>
      </a:hlink>
      <a:folHlink>
        <a:srgbClr val="6ebd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26366"/>
      </a:dk2>
      <a:lt2>
        <a:srgbClr val="9c9ea1"/>
      </a:lt2>
      <a:accent1>
        <a:srgbClr val="2dabe2"/>
      </a:accent1>
      <a:accent2>
        <a:srgbClr val="11c9b7"/>
      </a:accent2>
      <a:accent3>
        <a:srgbClr val="6ebde9"/>
      </a:accent3>
      <a:accent4>
        <a:srgbClr val="81d3c9"/>
      </a:accent4>
      <a:accent5>
        <a:srgbClr val="0077b7"/>
      </a:accent5>
      <a:accent6>
        <a:srgbClr val="008074"/>
      </a:accent6>
      <a:hlink>
        <a:srgbClr val="007dc2"/>
      </a:hlink>
      <a:folHlink>
        <a:srgbClr val="6ebd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26366"/>
      </a:dk2>
      <a:lt2>
        <a:srgbClr val="9c9ea1"/>
      </a:lt2>
      <a:accent1>
        <a:srgbClr val="2dabe2"/>
      </a:accent1>
      <a:accent2>
        <a:srgbClr val="11c9b7"/>
      </a:accent2>
      <a:accent3>
        <a:srgbClr val="6ebde9"/>
      </a:accent3>
      <a:accent4>
        <a:srgbClr val="81d3c9"/>
      </a:accent4>
      <a:accent5>
        <a:srgbClr val="0077b7"/>
      </a:accent5>
      <a:accent6>
        <a:srgbClr val="008074"/>
      </a:accent6>
      <a:hlink>
        <a:srgbClr val="007dc2"/>
      </a:hlink>
      <a:folHlink>
        <a:srgbClr val="6ebd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26366"/>
      </a:dk2>
      <a:lt2>
        <a:srgbClr val="9c9ea1"/>
      </a:lt2>
      <a:accent1>
        <a:srgbClr val="2dabe2"/>
      </a:accent1>
      <a:accent2>
        <a:srgbClr val="11c9b7"/>
      </a:accent2>
      <a:accent3>
        <a:srgbClr val="6ebde9"/>
      </a:accent3>
      <a:accent4>
        <a:srgbClr val="81d3c9"/>
      </a:accent4>
      <a:accent5>
        <a:srgbClr val="0077b7"/>
      </a:accent5>
      <a:accent6>
        <a:srgbClr val="008074"/>
      </a:accent6>
      <a:hlink>
        <a:srgbClr val="007dc2"/>
      </a:hlink>
      <a:folHlink>
        <a:srgbClr val="6ebd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26366"/>
      </a:dk2>
      <a:lt2>
        <a:srgbClr val="9c9ea1"/>
      </a:lt2>
      <a:accent1>
        <a:srgbClr val="2dabe2"/>
      </a:accent1>
      <a:accent2>
        <a:srgbClr val="11c9b7"/>
      </a:accent2>
      <a:accent3>
        <a:srgbClr val="6ebde9"/>
      </a:accent3>
      <a:accent4>
        <a:srgbClr val="81d3c9"/>
      </a:accent4>
      <a:accent5>
        <a:srgbClr val="0077b7"/>
      </a:accent5>
      <a:accent6>
        <a:srgbClr val="008074"/>
      </a:accent6>
      <a:hlink>
        <a:srgbClr val="007dc2"/>
      </a:hlink>
      <a:folHlink>
        <a:srgbClr val="6ebd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26366"/>
      </a:dk2>
      <a:lt2>
        <a:srgbClr val="9c9ea1"/>
      </a:lt2>
      <a:accent1>
        <a:srgbClr val="2dabe2"/>
      </a:accent1>
      <a:accent2>
        <a:srgbClr val="11c9b7"/>
      </a:accent2>
      <a:accent3>
        <a:srgbClr val="6ebde9"/>
      </a:accent3>
      <a:accent4>
        <a:srgbClr val="81d3c9"/>
      </a:accent4>
      <a:accent5>
        <a:srgbClr val="0077b7"/>
      </a:accent5>
      <a:accent6>
        <a:srgbClr val="008074"/>
      </a:accent6>
      <a:hlink>
        <a:srgbClr val="007dc2"/>
      </a:hlink>
      <a:folHlink>
        <a:srgbClr val="6ebd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26366"/>
      </a:dk2>
      <a:lt2>
        <a:srgbClr val="9c9ea1"/>
      </a:lt2>
      <a:accent1>
        <a:srgbClr val="2dabe2"/>
      </a:accent1>
      <a:accent2>
        <a:srgbClr val="11c9b7"/>
      </a:accent2>
      <a:accent3>
        <a:srgbClr val="6ebde9"/>
      </a:accent3>
      <a:accent4>
        <a:srgbClr val="81d3c9"/>
      </a:accent4>
      <a:accent5>
        <a:srgbClr val="0077b7"/>
      </a:accent5>
      <a:accent6>
        <a:srgbClr val="008074"/>
      </a:accent6>
      <a:hlink>
        <a:srgbClr val="007dc2"/>
      </a:hlink>
      <a:folHlink>
        <a:srgbClr val="6ebd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26366"/>
      </a:dk2>
      <a:lt2>
        <a:srgbClr val="9c9ea1"/>
      </a:lt2>
      <a:accent1>
        <a:srgbClr val="2dabe2"/>
      </a:accent1>
      <a:accent2>
        <a:srgbClr val="11c9b7"/>
      </a:accent2>
      <a:accent3>
        <a:srgbClr val="6ebde9"/>
      </a:accent3>
      <a:accent4>
        <a:srgbClr val="81d3c9"/>
      </a:accent4>
      <a:accent5>
        <a:srgbClr val="0077b7"/>
      </a:accent5>
      <a:accent6>
        <a:srgbClr val="008074"/>
      </a:accent6>
      <a:hlink>
        <a:srgbClr val="007dc2"/>
      </a:hlink>
      <a:folHlink>
        <a:srgbClr val="6ebd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26366"/>
      </a:dk2>
      <a:lt2>
        <a:srgbClr val="9c9ea1"/>
      </a:lt2>
      <a:accent1>
        <a:srgbClr val="2dabe2"/>
      </a:accent1>
      <a:accent2>
        <a:srgbClr val="11c9b7"/>
      </a:accent2>
      <a:accent3>
        <a:srgbClr val="6ebde9"/>
      </a:accent3>
      <a:accent4>
        <a:srgbClr val="81d3c9"/>
      </a:accent4>
      <a:accent5>
        <a:srgbClr val="0077b7"/>
      </a:accent5>
      <a:accent6>
        <a:srgbClr val="008074"/>
      </a:accent6>
      <a:hlink>
        <a:srgbClr val="007dc2"/>
      </a:hlink>
      <a:folHlink>
        <a:srgbClr val="6ebd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26366"/>
      </a:dk2>
      <a:lt2>
        <a:srgbClr val="9c9ea1"/>
      </a:lt2>
      <a:accent1>
        <a:srgbClr val="2dabe2"/>
      </a:accent1>
      <a:accent2>
        <a:srgbClr val="11c9b7"/>
      </a:accent2>
      <a:accent3>
        <a:srgbClr val="6ebde9"/>
      </a:accent3>
      <a:accent4>
        <a:srgbClr val="81d3c9"/>
      </a:accent4>
      <a:accent5>
        <a:srgbClr val="0077b7"/>
      </a:accent5>
      <a:accent6>
        <a:srgbClr val="008074"/>
      </a:accent6>
      <a:hlink>
        <a:srgbClr val="007dc2"/>
      </a:hlink>
      <a:folHlink>
        <a:srgbClr val="6ebd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26366"/>
      </a:dk2>
      <a:lt2>
        <a:srgbClr val="9c9ea1"/>
      </a:lt2>
      <a:accent1>
        <a:srgbClr val="2dabe2"/>
      </a:accent1>
      <a:accent2>
        <a:srgbClr val="11c9b7"/>
      </a:accent2>
      <a:accent3>
        <a:srgbClr val="6ebde9"/>
      </a:accent3>
      <a:accent4>
        <a:srgbClr val="81d3c9"/>
      </a:accent4>
      <a:accent5>
        <a:srgbClr val="0077b7"/>
      </a:accent5>
      <a:accent6>
        <a:srgbClr val="008074"/>
      </a:accent6>
      <a:hlink>
        <a:srgbClr val="007dc2"/>
      </a:hlink>
      <a:folHlink>
        <a:srgbClr val="6ebd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26366"/>
      </a:dk2>
      <a:lt2>
        <a:srgbClr val="9c9ea1"/>
      </a:lt2>
      <a:accent1>
        <a:srgbClr val="2dabe2"/>
      </a:accent1>
      <a:accent2>
        <a:srgbClr val="11c9b7"/>
      </a:accent2>
      <a:accent3>
        <a:srgbClr val="6ebde9"/>
      </a:accent3>
      <a:accent4>
        <a:srgbClr val="81d3c9"/>
      </a:accent4>
      <a:accent5>
        <a:srgbClr val="0077b7"/>
      </a:accent5>
      <a:accent6>
        <a:srgbClr val="008074"/>
      </a:accent6>
      <a:hlink>
        <a:srgbClr val="007dc2"/>
      </a:hlink>
      <a:folHlink>
        <a:srgbClr val="6ebd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26366"/>
      </a:dk2>
      <a:lt2>
        <a:srgbClr val="9c9ea1"/>
      </a:lt2>
      <a:accent1>
        <a:srgbClr val="2dabe2"/>
      </a:accent1>
      <a:accent2>
        <a:srgbClr val="11c9b7"/>
      </a:accent2>
      <a:accent3>
        <a:srgbClr val="6ebde9"/>
      </a:accent3>
      <a:accent4>
        <a:srgbClr val="81d3c9"/>
      </a:accent4>
      <a:accent5>
        <a:srgbClr val="0077b7"/>
      </a:accent5>
      <a:accent6>
        <a:srgbClr val="008074"/>
      </a:accent6>
      <a:hlink>
        <a:srgbClr val="007dc2"/>
      </a:hlink>
      <a:folHlink>
        <a:srgbClr val="6ebd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26366"/>
      </a:dk2>
      <a:lt2>
        <a:srgbClr val="9c9ea1"/>
      </a:lt2>
      <a:accent1>
        <a:srgbClr val="2dabe2"/>
      </a:accent1>
      <a:accent2>
        <a:srgbClr val="11c9b7"/>
      </a:accent2>
      <a:accent3>
        <a:srgbClr val="6ebde9"/>
      </a:accent3>
      <a:accent4>
        <a:srgbClr val="81d3c9"/>
      </a:accent4>
      <a:accent5>
        <a:srgbClr val="0077b7"/>
      </a:accent5>
      <a:accent6>
        <a:srgbClr val="008074"/>
      </a:accent6>
      <a:hlink>
        <a:srgbClr val="007dc2"/>
      </a:hlink>
      <a:folHlink>
        <a:srgbClr val="6ebd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Securitas_2017</Template>
  <TotalTime>2</TotalTime>
  <Application>LibreOffice/6.2.0.3$Linux_X86_64 LibreOffice_project/98c6a8a1c6c7b144ce3cc729e34964b47ce25d62</Application>
  <Words>8194</Words>
  <Paragraphs>1295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2019-01-31T09:17:08Z</dcterms:created>
  <dc:creator/>
  <dc:description/>
  <dc:language>en-US</dc:language>
  <cp:lastModifiedBy/>
  <dcterms:modified xsi:type="dcterms:W3CDTF">2019-05-02T21:44:32Z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37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54</vt:i4>
  </property>
</Properties>
</file>