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0C9C-FD54-494F-9138-22295362F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8B254-A0EE-4558-88A8-DD7005391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BCEFF-C47C-4511-A613-36988556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EC93B-1695-48DD-A1E7-3FAFBAC2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E0314-3EF5-42B8-B679-C283E8C6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00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E315C-137A-4C92-96A6-710B63FEC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87E90-895D-4806-B297-A497023A0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ABFC4-2B51-461F-94EB-BCA87F36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6298A-6F71-41EA-983E-FCD1546D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2FED2-15BF-4038-BD7D-E46EB708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22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74C2F5-8290-4262-A9E9-C86E5AB1E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71F4B-E187-4EF7-8EEE-CDEB6FF9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B17C7-8EC0-4280-B868-4F9C7BD5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E06B0-A2B2-4F69-8969-A832CC23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3C434-2F0F-4917-B23E-5557D417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2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97032-EDF1-4414-BEF0-E6C6E681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83609-0DC5-4A02-B992-ACC6B337D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3168E-B160-4851-99D8-E6F1A80F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3A7A1-CCB1-42A4-9384-83EA0417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1DC3F-3CDE-484C-82A7-E994C6F43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5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D0973-0F66-4FB8-9903-AE438C03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DDA4-55A9-4882-9D60-F491BF46E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0C69A-8C9B-46F9-B28D-631E4659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DC2C2-73FC-400F-825D-E5A92CE1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9FAF8-1E36-486C-AE16-3CB72E5A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4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1AA8-B6D4-4BE4-9D51-812A7B3D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9314D-4B40-41A1-8FDE-06E9218A8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D7955-3148-4CB0-A47C-E4E25D53B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326CC-26A8-42F0-A9AF-427FF6C6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29FD7-97CC-4CBB-8A26-7AF87965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9CF46-2AC9-467B-A57D-C5F27672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29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A837-CDEC-4DE6-88E3-7DEBE45D8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9743D-8A45-4660-8F92-B5AC70E5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8EA32-DE8B-45F6-B13D-C56F7683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45E5F-F875-4F26-8CB5-2F8B0DADD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F3298-EBB0-4668-B487-9119130DD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54CF7-2B77-4346-BC64-B20E75B85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0D2E16-7545-4BA6-BEAD-B5759A3A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42D77-6CE7-4C4D-B884-18FFF8DF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9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6160-92A3-42ED-A34E-3FD02855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AB6B3-AD33-457B-BA49-DC53E9BB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057E0-49C0-4D29-A6EE-8DA9D6B8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AC5EC-5974-43DE-A157-43829884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6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29BC6-A297-4764-82A2-56758693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AFBF4-64D9-40A3-8234-617DCEFC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ACBA6B-4EFB-4FF1-A670-62C63A3F6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53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61C0-7A7F-427A-BC69-E295030D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EE09-3554-455C-B084-14B0B133C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6D416-78E5-4E64-B935-279D32EC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9031E-63A0-4489-8223-688D6E55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5A98F-C10F-4941-A272-76D70133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AB9C6-47C8-49E2-8841-4805E111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4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151C-4900-4DA0-80C0-C511858A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7B173-E877-4B8E-A57B-CB4275C0D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70064-CB64-4B85-B00F-E0D08E893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4ED9B-8EB7-4E90-A803-568FE1EC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F71DB-3298-4FCD-9066-0C54DFAA7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0BBB-5C30-437B-991D-9C2E23CB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3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EB532-2CF0-4E90-8288-739397CC2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BD69A-C1EC-4747-9399-C81965797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A607A-AABF-4DD3-952F-96B7F7F59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6FE4-0C94-4C62-8AF7-3686B94DF581}" type="datetimeFigureOut">
              <a:rPr lang="fr-FR" smtClean="0"/>
              <a:t>07/02/2019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275AF-EA2B-49E2-AC76-1EFE8C0A0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B314E-B3C3-47FE-A1EC-54F8B57C5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F8A1-191B-46B8-9C89-5793A2F9D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06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9">
            <a:extLst>
              <a:ext uri="{FF2B5EF4-FFF2-40B4-BE49-F238E27FC236}">
                <a16:creationId xmlns:a16="http://schemas.microsoft.com/office/drawing/2014/main" id="{4B2CBDAC-4D04-44EB-954D-DFAEE58101D8}"/>
              </a:ext>
            </a:extLst>
          </p:cNvPr>
          <p:cNvGrpSpPr/>
          <p:nvPr/>
        </p:nvGrpSpPr>
        <p:grpSpPr bwMode="auto">
          <a:xfrm>
            <a:off x="3966252" y="1281014"/>
            <a:ext cx="903317" cy="952582"/>
            <a:chOff x="442736" y="3898026"/>
            <a:chExt cx="903317" cy="952582"/>
          </a:xfrm>
        </p:grpSpPr>
        <p:sp>
          <p:nvSpPr>
            <p:cNvPr id="5" name="Ellipse 7">
              <a:extLst>
                <a:ext uri="{FF2B5EF4-FFF2-40B4-BE49-F238E27FC236}">
                  <a16:creationId xmlns:a16="http://schemas.microsoft.com/office/drawing/2014/main" id="{9228533D-6FF0-4594-B4BA-65F35796381D}"/>
                </a:ext>
              </a:extLst>
            </p:cNvPr>
            <p:cNvSpPr/>
            <p:nvPr/>
          </p:nvSpPr>
          <p:spPr bwMode="auto">
            <a:xfrm>
              <a:off x="534394" y="3898026"/>
              <a:ext cx="720000" cy="720000"/>
            </a:xfrm>
            <a:prstGeom prst="ellipse">
              <a:avLst/>
            </a:prstGeom>
            <a:gradFill>
              <a:gsLst>
                <a:gs pos="63000">
                  <a:schemeClr val="bg1"/>
                </a:gs>
                <a:gs pos="77000">
                  <a:srgbClr val="F4AF7F"/>
                </a:gs>
                <a:gs pos="100000">
                  <a:srgbClr val="ED7D31"/>
                </a:gs>
              </a:gsLst>
              <a:lin ang="5400000" scaled="0"/>
            </a:gra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ZoneTexte 8">
              <a:extLst>
                <a:ext uri="{FF2B5EF4-FFF2-40B4-BE49-F238E27FC236}">
                  <a16:creationId xmlns:a16="http://schemas.microsoft.com/office/drawing/2014/main" id="{58731B04-D743-4EDF-95F8-546FC0255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36" y="4588998"/>
              <a:ext cx="9033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fr-FR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 TEXT</a:t>
              </a:r>
              <a:endParaRPr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e 65">
            <a:extLst>
              <a:ext uri="{FF2B5EF4-FFF2-40B4-BE49-F238E27FC236}">
                <a16:creationId xmlns:a16="http://schemas.microsoft.com/office/drawing/2014/main" id="{418AB844-D897-4F0C-9AFF-6F2FDF7602D1}"/>
              </a:ext>
            </a:extLst>
          </p:cNvPr>
          <p:cNvGrpSpPr/>
          <p:nvPr/>
        </p:nvGrpSpPr>
        <p:grpSpPr bwMode="auto">
          <a:xfrm>
            <a:off x="6512190" y="978082"/>
            <a:ext cx="459787" cy="1325864"/>
            <a:chOff x="5437098" y="2290440"/>
            <a:chExt cx="459787" cy="1325864"/>
          </a:xfrm>
        </p:grpSpPr>
        <p:sp>
          <p:nvSpPr>
            <p:cNvPr id="8" name="Ellipse 66">
              <a:extLst>
                <a:ext uri="{FF2B5EF4-FFF2-40B4-BE49-F238E27FC236}">
                  <a16:creationId xmlns:a16="http://schemas.microsoft.com/office/drawing/2014/main" id="{E31A3B75-FDE5-4F16-B440-B6078922634A}"/>
                </a:ext>
              </a:extLst>
            </p:cNvPr>
            <p:cNvSpPr/>
            <p:nvPr/>
          </p:nvSpPr>
          <p:spPr bwMode="auto">
            <a:xfrm>
              <a:off x="5478864" y="2290440"/>
              <a:ext cx="360000" cy="360000"/>
            </a:xfrm>
            <a:prstGeom prst="ellipse">
              <a:avLst/>
            </a:prstGeom>
            <a:gradFill>
              <a:gsLst>
                <a:gs pos="0">
                  <a:srgbClr val="00B050"/>
                </a:gs>
                <a:gs pos="50000">
                  <a:schemeClr val="accent4"/>
                </a:gs>
                <a:gs pos="100000">
                  <a:srgbClr val="00B050"/>
                </a:gs>
              </a:gsLst>
              <a:path path="circle"/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defRPr/>
              </a:pPr>
              <a:endParaRPr lang="fr-FR" sz="60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Organigramme : Fusion 67">
              <a:extLst>
                <a:ext uri="{FF2B5EF4-FFF2-40B4-BE49-F238E27FC236}">
                  <a16:creationId xmlns:a16="http://schemas.microsoft.com/office/drawing/2014/main" id="{D4B1A67D-E987-4F4D-BF74-52DBACCDCAC4}"/>
                </a:ext>
              </a:extLst>
            </p:cNvPr>
            <p:cNvSpPr/>
            <p:nvPr/>
          </p:nvSpPr>
          <p:spPr bwMode="auto">
            <a:xfrm>
              <a:off x="5437098" y="2691213"/>
              <a:ext cx="459787" cy="925091"/>
            </a:xfrm>
            <a:prstGeom prst="flowChartMerge">
              <a:avLst/>
            </a:prstGeom>
            <a:gradFill>
              <a:gsLst>
                <a:gs pos="0">
                  <a:srgbClr val="00B050"/>
                </a:gs>
                <a:gs pos="50000">
                  <a:schemeClr val="accent4"/>
                </a:gs>
                <a:gs pos="100000">
                  <a:srgbClr val="00B050"/>
                </a:gs>
              </a:gsLst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vert270" wrap="none" lIns="0" tIns="0" rIns="0" bIns="0" rtlCol="0" anchor="ctr"/>
            <a:lstStyle/>
            <a:p>
              <a:pPr>
                <a:defRPr/>
              </a:pPr>
              <a:endParaRPr lang="fr-FR" sz="140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Rectangle 68">
              <a:extLst>
                <a:ext uri="{FF2B5EF4-FFF2-40B4-BE49-F238E27FC236}">
                  <a16:creationId xmlns:a16="http://schemas.microsoft.com/office/drawing/2014/main" id="{20C0558C-3BAC-42D4-B371-7B79E0989223}"/>
                </a:ext>
              </a:extLst>
            </p:cNvPr>
            <p:cNvSpPr/>
            <p:nvPr/>
          </p:nvSpPr>
          <p:spPr bwMode="auto">
            <a:xfrm rot="16199998">
              <a:off x="5382986" y="2974993"/>
              <a:ext cx="551754" cy="215444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8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 TEXT</a:t>
              </a:r>
              <a:endParaRPr lang="fr-FR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72A06F7-5164-4305-974A-CC987C148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938" y="3412527"/>
            <a:ext cx="5680040" cy="3249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641C85-FBEE-4754-871E-4173225B9008}"/>
              </a:ext>
            </a:extLst>
          </p:cNvPr>
          <p:cNvSpPr txBox="1"/>
          <p:nvPr/>
        </p:nvSpPr>
        <p:spPr>
          <a:xfrm>
            <a:off x="4777910" y="3429000"/>
            <a:ext cx="1042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Expected</a:t>
            </a:r>
            <a:endParaRPr lang="fr-FR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FDE33E-9356-47AA-BEB6-BD347AC71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388" y="3581997"/>
            <a:ext cx="1740991" cy="30928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7906C6-4878-4214-87FD-76CCF2A13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38405"/>
            <a:ext cx="51244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86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POTTER</dc:creator>
  <cp:lastModifiedBy>Christopher POTTER</cp:lastModifiedBy>
  <cp:revision>2</cp:revision>
  <dcterms:created xsi:type="dcterms:W3CDTF">2019-02-06T18:47:23Z</dcterms:created>
  <dcterms:modified xsi:type="dcterms:W3CDTF">2019-02-07T10:37:46Z</dcterms:modified>
</cp:coreProperties>
</file>