
<file path=[Content_Types].xml><?xml version="1.0" encoding="utf-8"?>
<Types xmlns="http://schemas.openxmlformats.org/package/2006/content-types">
  <Default Extension="xml" ContentType="application/xml"/>
  <Default Extension="mp4" ContentType="vide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 snapToGrid="0" snapToObjects="1">
      <p:cViewPr>
        <p:scale>
          <a:sx n="152" d="100"/>
          <a:sy n="152" d="100"/>
        </p:scale>
        <p:origin x="-432" y="-10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3EB9-F425-9B49-BC7B-CBB790B6A90F}" type="datetimeFigureOut">
              <a:rPr lang="en-US" smtClean="0"/>
              <a:t>12/3/17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9B97-1A31-FC4B-A2F7-9425B0DA7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83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3EB9-F425-9B49-BC7B-CBB790B6A90F}" type="datetimeFigureOut">
              <a:rPr lang="en-US" smtClean="0"/>
              <a:t>12/3/17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9B97-1A31-FC4B-A2F7-9425B0DA7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4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3EB9-F425-9B49-BC7B-CBB790B6A90F}" type="datetimeFigureOut">
              <a:rPr lang="en-US" smtClean="0"/>
              <a:t>12/3/17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9B97-1A31-FC4B-A2F7-9425B0DA7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49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3EB9-F425-9B49-BC7B-CBB790B6A90F}" type="datetimeFigureOut">
              <a:rPr lang="en-US" smtClean="0"/>
              <a:t>12/3/17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9B97-1A31-FC4B-A2F7-9425B0DA7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85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3EB9-F425-9B49-BC7B-CBB790B6A90F}" type="datetimeFigureOut">
              <a:rPr lang="en-US" smtClean="0"/>
              <a:t>12/3/17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9B97-1A31-FC4B-A2F7-9425B0DA7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4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3EB9-F425-9B49-BC7B-CBB790B6A90F}" type="datetimeFigureOut">
              <a:rPr lang="en-US" smtClean="0"/>
              <a:t>12/3/17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9B97-1A31-FC4B-A2F7-9425B0DA7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23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3EB9-F425-9B49-BC7B-CBB790B6A90F}" type="datetimeFigureOut">
              <a:rPr lang="en-US" smtClean="0"/>
              <a:t>12/3/17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9B97-1A31-FC4B-A2F7-9425B0DA7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9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3EB9-F425-9B49-BC7B-CBB790B6A90F}" type="datetimeFigureOut">
              <a:rPr lang="en-US" smtClean="0"/>
              <a:t>12/3/17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9B97-1A31-FC4B-A2F7-9425B0DA7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4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3EB9-F425-9B49-BC7B-CBB790B6A90F}" type="datetimeFigureOut">
              <a:rPr lang="en-US" smtClean="0"/>
              <a:t>12/3/17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9B97-1A31-FC4B-A2F7-9425B0DA7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5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3EB9-F425-9B49-BC7B-CBB790B6A90F}" type="datetimeFigureOut">
              <a:rPr lang="en-US" smtClean="0"/>
              <a:t>12/3/17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9B97-1A31-FC4B-A2F7-9425B0DA7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9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3EB9-F425-9B49-BC7B-CBB790B6A90F}" type="datetimeFigureOut">
              <a:rPr lang="en-US" smtClean="0"/>
              <a:t>12/3/17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9B97-1A31-FC4B-A2F7-9425B0DA7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56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33EB9-F425-9B49-BC7B-CBB790B6A90F}" type="datetimeFigureOut">
              <a:rPr lang="en-US" smtClean="0"/>
              <a:t>12/3/17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59B97-1A31-FC4B-A2F7-9425B0DA7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0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ouexec.com/plus?r=x&amp;w=animlp&amp;m=ppt&amp;l=las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rd-w640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8085" y="-40360"/>
            <a:ext cx="9364284" cy="526741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520817" y="2767840"/>
            <a:ext cx="10251879" cy="2448417"/>
          </a:xfrm>
          <a:prstGeom prst="rect">
            <a:avLst/>
          </a:prstGeom>
          <a:gradFill flip="none" rotWithShape="1">
            <a:gsLst>
              <a:gs pos="36000">
                <a:schemeClr val="tx1">
                  <a:lumMod val="65000"/>
                  <a:lumOff val="35000"/>
                  <a:alpha val="98000"/>
                </a:schemeClr>
              </a:gs>
              <a:gs pos="100000">
                <a:srgbClr val="000000">
                  <a:alpha val="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You Exec"/>
          <p:cNvSpPr txBox="1"/>
          <p:nvPr/>
        </p:nvSpPr>
        <p:spPr>
          <a:xfrm>
            <a:off x="470507" y="3388546"/>
            <a:ext cx="371536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0" cap="all"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en-US" sz="6000" dirty="0" smtClean="0">
                <a:solidFill>
                  <a:schemeClr val="bg1"/>
                </a:solidFill>
                <a:latin typeface="+mn-lt"/>
              </a:rPr>
              <a:t>YOUR TITLE</a:t>
            </a:r>
            <a:endParaRPr sz="6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Corporate resources"/>
          <p:cNvSpPr txBox="1"/>
          <p:nvPr/>
        </p:nvSpPr>
        <p:spPr>
          <a:xfrm>
            <a:off x="506428" y="4283701"/>
            <a:ext cx="2787923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 cap="all" spc="744"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dist"/>
            <a:r>
              <a:rPr lang="en-US" sz="1600" spc="300" dirty="0" smtClean="0">
                <a:solidFill>
                  <a:schemeClr val="bg1"/>
                </a:solidFill>
                <a:latin typeface="+mn-lt"/>
              </a:rPr>
              <a:t>ENTER YOUR SUB-TITLE</a:t>
            </a:r>
            <a:endParaRPr sz="1600" spc="3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8912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rd-w640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8085" y="-40360"/>
            <a:ext cx="9364284" cy="526741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10800000">
            <a:off x="-420551" y="-114611"/>
            <a:ext cx="10251879" cy="2448417"/>
          </a:xfrm>
          <a:prstGeom prst="rect">
            <a:avLst/>
          </a:prstGeom>
          <a:gradFill flip="none" rotWithShape="1">
            <a:gsLst>
              <a:gs pos="36000">
                <a:schemeClr val="tx1">
                  <a:lumMod val="65000"/>
                  <a:lumOff val="35000"/>
                  <a:alpha val="98000"/>
                </a:schemeClr>
              </a:gs>
              <a:gs pos="100000">
                <a:srgbClr val="000000">
                  <a:alpha val="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You Exec"/>
          <p:cNvSpPr txBox="1"/>
          <p:nvPr/>
        </p:nvSpPr>
        <p:spPr>
          <a:xfrm>
            <a:off x="506428" y="33849"/>
            <a:ext cx="371536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0" cap="all"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en-US" sz="6000" dirty="0" smtClean="0">
                <a:solidFill>
                  <a:schemeClr val="bg1"/>
                </a:solidFill>
                <a:latin typeface="+mn-lt"/>
              </a:rPr>
              <a:t>YOUR TITLE</a:t>
            </a:r>
            <a:endParaRPr sz="6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Corporate resources"/>
          <p:cNvSpPr txBox="1"/>
          <p:nvPr/>
        </p:nvSpPr>
        <p:spPr>
          <a:xfrm>
            <a:off x="542349" y="929004"/>
            <a:ext cx="2787923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 cap="all" spc="744"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dist"/>
            <a:r>
              <a:rPr lang="en-US" sz="1600" spc="300" dirty="0" smtClean="0">
                <a:solidFill>
                  <a:schemeClr val="bg1"/>
                </a:solidFill>
                <a:latin typeface="+mn-lt"/>
              </a:rPr>
              <a:t>ENTER YOUR SUB-TITLE</a:t>
            </a:r>
            <a:endParaRPr sz="1600" spc="3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3538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rd-w640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8085" y="-40360"/>
            <a:ext cx="9364284" cy="52674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10845" y="130333"/>
            <a:ext cx="9528746" cy="4899331"/>
          </a:xfrm>
          <a:prstGeom prst="rect">
            <a:avLst/>
          </a:prstGeom>
          <a:solidFill>
            <a:srgbClr val="3C3B4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12687" y="1398215"/>
            <a:ext cx="59910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Doubt kills more dreams than failure ever will.”</a:t>
            </a:r>
          </a:p>
          <a:p>
            <a:endParaRPr lang="en-US" sz="3200" b="1" dirty="0" smtClean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— Suzy </a:t>
            </a:r>
            <a:r>
              <a:rPr lang="en-US" sz="3200" b="1" dirty="0" err="1" smtClean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Kassem</a:t>
            </a:r>
            <a:endParaRPr lang="en-US" sz="3200" b="1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330" y="-642732"/>
            <a:ext cx="534033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0" dirty="0" smtClean="0">
                <a:solidFill>
                  <a:schemeClr val="bg1"/>
                </a:solidFill>
                <a:latin typeface="Montserrat Hairline" charset="0"/>
                <a:ea typeface="Montserrat Hairline" charset="0"/>
                <a:cs typeface="Montserrat Hairline" charset="0"/>
              </a:rPr>
              <a:t>“</a:t>
            </a:r>
            <a:endParaRPr lang="en-US" sz="40000" dirty="0">
              <a:solidFill>
                <a:schemeClr val="bg1"/>
              </a:solidFill>
              <a:latin typeface="Montserrat Hairline" charset="0"/>
              <a:ea typeface="Montserrat Hairline" charset="0"/>
              <a:cs typeface="Montserrat Hairlin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704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rd-w640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8085" y="-40360"/>
            <a:ext cx="9364284" cy="526741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158361" y="1470467"/>
            <a:ext cx="2514997" cy="2514997"/>
          </a:xfrm>
          <a:prstGeom prst="ellipse">
            <a:avLst/>
          </a:prstGeom>
          <a:noFill/>
          <a:ln w="127000">
            <a:solidFill>
              <a:schemeClr val="tx1">
                <a:lumMod val="65000"/>
                <a:lumOff val="35000"/>
                <a:alpha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66187" y="1203099"/>
            <a:ext cx="3016318" cy="3016318"/>
          </a:xfrm>
          <a:prstGeom prst="ellipse">
            <a:avLst/>
          </a:prstGeom>
          <a:noFill/>
          <a:ln w="101600">
            <a:solidFill>
              <a:schemeClr val="tx1">
                <a:lumMod val="65000"/>
                <a:lumOff val="35000"/>
                <a:alpha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65420" y="846916"/>
            <a:ext cx="3651303" cy="3651303"/>
          </a:xfrm>
          <a:prstGeom prst="ellipse">
            <a:avLst/>
          </a:prstGeom>
          <a:noFill/>
          <a:ln w="76200">
            <a:solidFill>
              <a:schemeClr val="tx1">
                <a:lumMod val="65000"/>
                <a:lumOff val="35000"/>
                <a:alpha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72684" y="454180"/>
            <a:ext cx="4394968" cy="4394968"/>
          </a:xfrm>
          <a:prstGeom prst="ellipse">
            <a:avLst/>
          </a:prstGeom>
          <a:noFill/>
          <a:ln w="57150">
            <a:solidFill>
              <a:schemeClr val="tx1">
                <a:lumMod val="65000"/>
                <a:lumOff val="35000"/>
                <a:alpha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846555" y="-180835"/>
            <a:ext cx="5865529" cy="5865529"/>
          </a:xfrm>
          <a:prstGeom prst="ellipse">
            <a:avLst/>
          </a:prstGeom>
          <a:noFill/>
          <a:ln w="38100">
            <a:solidFill>
              <a:schemeClr val="tx1">
                <a:lumMod val="65000"/>
                <a:lumOff val="35000"/>
                <a:alpha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0507" y="-1556883"/>
            <a:ext cx="8177388" cy="8177388"/>
          </a:xfrm>
          <a:prstGeom prst="ellipse">
            <a:avLst/>
          </a:prstGeom>
          <a:noFill/>
          <a:ln w="25400">
            <a:solidFill>
              <a:schemeClr val="tx1">
                <a:lumMod val="65000"/>
                <a:lumOff val="35000"/>
                <a:alpha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-317507" y="-2344897"/>
            <a:ext cx="9792592" cy="9792592"/>
          </a:xfrm>
          <a:prstGeom prst="ellipse">
            <a:avLst/>
          </a:prstGeom>
          <a:noFill/>
          <a:ln w="12700">
            <a:solidFill>
              <a:schemeClr val="tx1">
                <a:lumMod val="65000"/>
                <a:lumOff val="35000"/>
                <a:alpha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463952" y="1791214"/>
            <a:ext cx="1900250" cy="1900250"/>
          </a:xfrm>
          <a:prstGeom prst="ellipse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 w="1270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You Exec"/>
          <p:cNvSpPr txBox="1"/>
          <p:nvPr/>
        </p:nvSpPr>
        <p:spPr>
          <a:xfrm>
            <a:off x="3668043" y="2203434"/>
            <a:ext cx="158151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0" cap="all"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  <a:latin typeface="+mn-lt"/>
              </a:rPr>
              <a:t>YOUR TITLE</a:t>
            </a:r>
            <a:endParaRPr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Corporate resources"/>
          <p:cNvSpPr txBox="1"/>
          <p:nvPr/>
        </p:nvSpPr>
        <p:spPr>
          <a:xfrm>
            <a:off x="3634623" y="2746427"/>
            <a:ext cx="1570825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 cap="all" spc="744"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dist"/>
            <a:r>
              <a:rPr lang="en-US" sz="1000" spc="300" dirty="0" smtClean="0">
                <a:solidFill>
                  <a:schemeClr val="bg1"/>
                </a:solidFill>
                <a:latin typeface="+mn-lt"/>
              </a:rPr>
              <a:t>ENTER YOUR</a:t>
            </a:r>
          </a:p>
          <a:p>
            <a:pPr algn="dist"/>
            <a:r>
              <a:rPr lang="en-US" sz="1000" spc="300" dirty="0" smtClean="0">
                <a:solidFill>
                  <a:schemeClr val="bg1"/>
                </a:solidFill>
                <a:latin typeface="+mn-lt"/>
              </a:rPr>
              <a:t>SUB-TITLE</a:t>
            </a:r>
            <a:endParaRPr sz="1000" spc="3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4996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rporate resources"/>
          <p:cNvSpPr txBox="1"/>
          <p:nvPr/>
        </p:nvSpPr>
        <p:spPr>
          <a:xfrm>
            <a:off x="462334" y="1327284"/>
            <a:ext cx="2628925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 cap="all" spc="744"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dist"/>
            <a:r>
              <a:rPr lang="en-US" sz="1600" spc="300" dirty="0" smtClean="0">
                <a:latin typeface="+mn-lt"/>
              </a:rPr>
              <a:t>GET MORE WITH </a:t>
            </a:r>
            <a:r>
              <a:rPr lang="en-US" sz="1600" spc="300" dirty="0" smtClean="0">
                <a:latin typeface="+mn-lt"/>
                <a:hlinkClick r:id="rId2"/>
              </a:rPr>
              <a:t>PLUS</a:t>
            </a:r>
            <a:endParaRPr sz="1600" spc="3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7175" y="1776851"/>
            <a:ext cx="3078836" cy="318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/>
              <a:t>You Exec is a </a:t>
            </a:r>
            <a:r>
              <a:rPr lang="en-US" sz="1200" dirty="0" smtClean="0"/>
              <a:t>service passionately</a:t>
            </a:r>
            <a:r>
              <a:rPr lang="en-US" sz="1200" dirty="0"/>
              <a:t> focused on the professional development and success of our members. When you join </a:t>
            </a:r>
            <a:r>
              <a:rPr lang="en-US" sz="1200" dirty="0">
                <a:hlinkClick r:id="rId2"/>
              </a:rPr>
              <a:t>Plus</a:t>
            </a:r>
            <a:r>
              <a:rPr lang="en-US" sz="1200" dirty="0"/>
              <a:t>, you will receive monthly exclusive essays, video interviews, book summaries, article compilations, slide decks, e-books, and other tools specifically designed to help you get ahead of the curve</a:t>
            </a:r>
            <a:r>
              <a:rPr lang="en-US" sz="1200" dirty="0" smtClean="0"/>
              <a:t>.</a:t>
            </a:r>
          </a:p>
          <a:p>
            <a:pPr>
              <a:lnSpc>
                <a:spcPct val="120000"/>
              </a:lnSpc>
            </a:pPr>
            <a:endParaRPr lang="en-US" sz="1200" dirty="0"/>
          </a:p>
          <a:p>
            <a:pPr>
              <a:lnSpc>
                <a:spcPct val="120000"/>
              </a:lnSpc>
            </a:pPr>
            <a:r>
              <a:rPr lang="en-US" sz="1200" dirty="0"/>
              <a:t>We offer resources to help you forge stronger relationships at work to advance your career. We only identify and report the latest trends that will allow our subscribers to flourish</a:t>
            </a:r>
            <a:r>
              <a:rPr lang="en-US" sz="1200" dirty="0" smtClean="0"/>
              <a:t>. Join </a:t>
            </a:r>
            <a:r>
              <a:rPr lang="en-US" sz="1200" dirty="0" smtClean="0">
                <a:hlinkClick r:id="rId2"/>
              </a:rPr>
              <a:t>Plus</a:t>
            </a:r>
            <a:r>
              <a:rPr lang="en-US" sz="1200" dirty="0" smtClean="0"/>
              <a:t> today.</a:t>
            </a:r>
            <a:endParaRPr lang="en-US" sz="1200" dirty="0"/>
          </a:p>
        </p:txBody>
      </p:sp>
      <p:pic>
        <p:nvPicPr>
          <p:cNvPr id="8" name="Picture 7" descr="logo-plus-long-bl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56" y="131404"/>
            <a:ext cx="3768310" cy="1083662"/>
          </a:xfrm>
          <a:prstGeom prst="rect">
            <a:avLst/>
          </a:prstGeom>
        </p:spPr>
      </p:pic>
      <p:pic>
        <p:nvPicPr>
          <p:cNvPr id="9" name="Picture 8" descr="cu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245" y="0"/>
            <a:ext cx="773071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71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3963E-6 -1.0364E-6 L 0.12887 -1.0364E-6 " pathEditMode="relative" ptsTypes="AA">
                                      <p:cBhvr>
                                        <p:cTn id="6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45</Words>
  <Application>Microsoft Macintosh PowerPoint</Application>
  <PresentationFormat>On-screen Show (16:9)</PresentationFormat>
  <Paragraphs>15</Paragraphs>
  <Slides>5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You Exec (http://youexec.com)</Manager>
  <Company>You Exec (http://youexec.com)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Slides</dc:title>
  <dc:subject>You Exec (http://youexec.com)</dc:subject>
  <dc:creator>You Exec (http://youexec.com)</dc:creator>
  <cp:keywords>You Exec (http://youexec.com)</cp:keywords>
  <dc:description/>
  <cp:lastModifiedBy>Omid Sadeghpour</cp:lastModifiedBy>
  <cp:revision>27</cp:revision>
  <dcterms:created xsi:type="dcterms:W3CDTF">2017-12-03T16:47:06Z</dcterms:created>
  <dcterms:modified xsi:type="dcterms:W3CDTF">2017-12-04T02:19:21Z</dcterms:modified>
  <cp:category>vYou Exec (http://youexec.com)</cp:category>
</cp:coreProperties>
</file>