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980E-FA91-418D-8E64-6D9F71F70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4C3B5-C21C-4165-9B74-06F2AB14F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B1A84-403A-42E9-9E0A-41D499D2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2B859-26EB-46F4-A752-6C7B327B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0A018-B73E-4681-827B-E9A1DF67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3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8643-008A-4A75-BC4C-C05DD7B3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524FB-81EE-40E4-9365-B0FDCA0F5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86BC1-2B6B-49D3-83F2-872FE4E9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3A28-A5AC-457B-A4A7-BCE02C5F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F2396-2E6A-4516-9B98-3EE31442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58A96-DCA8-4D14-9DBA-7A014AED8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7EE2B-D85C-4403-92AA-4A2ECEBC5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76BC8-4B35-4F0B-AE45-59E1CFBA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1957B-81E0-4667-A437-B32F0295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41D7F-4A84-4330-8AB9-399166C4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AA8E-4C84-46A3-903D-879FA2A8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09774-8930-4BD1-8F3C-E126797EB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3DE62-9A8A-4646-9338-034D7B80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CEFC6-9F75-4939-8BE9-92C4ADDB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E2906-16EF-4F4C-ADBC-5287C361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9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2C268-E30D-4731-9252-9FE55FB1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AC54F-4821-4798-BAF6-75F26E319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D62F0-378D-4AF9-AF6C-7005611C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5DDC-0F6F-4C51-93C5-F194D3D6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D04DB-B22C-498F-87F7-AD3A4983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6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2BBC-8EB6-45FF-932B-3D01553B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89179-9566-4277-81B8-396416850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9BCD7-556B-422C-8596-265704AF5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DBC85-2A39-4FD1-B3D7-A60A0D3B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DA710-56C5-44F5-8B3D-5D171D35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648D5-34CE-4B07-A5CB-D2763D2F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1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1939-77B8-4211-AD3A-7E245BDE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626AD-717C-45FA-8277-E0FCD6DCA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E104E-1CFA-4165-8124-B333B91FE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50EDB-7E06-4B04-94D4-17D6871FC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AA7D5-A191-4C1F-96F9-4DA66C12C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E06A3-E0EF-4272-B960-BB08635D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F3933-09B9-42FD-9E61-2A73DBC0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5F9D0-E27A-40B6-81AB-CC1FC0E2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6DAE-6871-424C-96DA-DA837B5F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224FA-74C0-4D6F-89D2-F631A506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FD141-2727-491A-B0ED-E35BE848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4B91B-3990-4E94-A2D6-1E0623B3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5E594-666A-48CC-8031-85D39BD8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6C3B2-2F90-4CAC-BADB-C679A1AC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805C3-848E-4F6A-B264-6CB2F2CB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6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CD3F-0F43-405E-80D9-A7D92EA5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7BA6-3051-4C60-B235-DF62FC6C1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9A3BF-0433-4E16-B44A-529796E6F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F1E97-289A-4931-9733-79BBFD97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81554-4D9E-4E8D-88C0-98D91232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AABB8-3FD6-430D-9DBE-E1149A5B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F6E9-C90C-49EE-9CED-AC40CE8C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F98E38-4C89-4923-A2F8-C06424A71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6EA13-11F0-4EE0-A43D-9688E1591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0EC3E-BC0D-4E62-9E96-3D8426D9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4D531-F2AA-4F65-92EB-0D9B6B6D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69587-2148-4E86-90C3-B5C82C78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1F067D-39BA-452D-9C71-47E437C2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C019A-EFA4-4F86-A2E0-1A2889D28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EACD3-284F-48CA-A93C-E3357C095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7047-3277-4D37-95EA-5B14C7076F4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1115D-2C30-46EF-8F8F-235163B15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548ED-DEAE-4745-965B-3BB3FBE82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B9BA0-DED5-4E30-A390-1CFFBA597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yh\Desktop\t\t.od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38C3A9E-0F92-447A-A75F-8C99A17CF2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151640"/>
              </p:ext>
            </p:extLst>
          </p:nvPr>
        </p:nvGraphicFramePr>
        <p:xfrm>
          <a:off x="1709919" y="177668"/>
          <a:ext cx="8679557" cy="6569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LibreOffice" r:id="rId3" imgW="2913480" imgH="2205720" progId="LibreOffice.DrawDocument.1">
                  <p:link updateAutomatic="1"/>
                </p:oleObj>
              </mc:Choice>
              <mc:Fallback>
                <p:oleObj name="LibreOffice" r:id="rId3" imgW="2913480" imgH="2205720" progId="LibreOffice.DrawDocument.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9919" y="177668"/>
                        <a:ext cx="8679557" cy="6569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68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C:\Users\myh\Desktop\t\t.odg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Meng-Yuan Huang</dc:creator>
  <cp:lastModifiedBy>Meng-Yuan Huang</cp:lastModifiedBy>
  <cp:revision>1</cp:revision>
  <dcterms:created xsi:type="dcterms:W3CDTF">2019-02-05T09:17:28Z</dcterms:created>
  <dcterms:modified xsi:type="dcterms:W3CDTF">2019-02-05T09:17:38Z</dcterms:modified>
</cp:coreProperties>
</file>