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75" d="100"/>
          <a:sy n="75" d="100"/>
        </p:scale>
        <p:origin x="1836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80796-560D-4303-B592-049AA2283E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33080-65A3-4A40-8C89-A9E80043A8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B893F-C87F-405E-AEA9-F869C128E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9572-39EE-4C3B-8D12-025119FF1BEA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EB29D-6AB1-48BA-9A6E-B37367299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20BE7-8F5D-4E28-9709-1EEF92849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BD315-1634-40C8-8A66-3449B2F6E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53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8CB74-7534-4D4C-8F67-D7402A886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218BDD-0295-43EE-B3F9-562C11B477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3BED2-3B91-4ECC-A75F-4ADA45E37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9572-39EE-4C3B-8D12-025119FF1BEA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CDBD6-026F-4A71-877B-72BB4B083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66835-152F-422C-9A12-98CCE8BA7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BD315-1634-40C8-8A66-3449B2F6E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04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F221AB-591F-4701-8F74-E19E1EE3C1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4D8312-2BA7-4C4E-B2E7-8C223B8144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9862E-7F94-42EB-9A65-1E16D24A2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9572-39EE-4C3B-8D12-025119FF1BEA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243FF-1F4E-48CC-A1D2-9ADC4EA63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6701A-497E-46BA-B325-FA0F6F921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BD315-1634-40C8-8A66-3449B2F6E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1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00EC9-0537-4A79-B032-17630FFA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C421C-708B-43B0-8D56-658A4A933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303C6-DB30-49A6-9BED-C8AEE1034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9572-39EE-4C3B-8D12-025119FF1BEA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CA59B9-1D4E-4640-9CA8-04D58F4D9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8E714-B253-44D9-ABD6-D2797DCD9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BD315-1634-40C8-8A66-3449B2F6E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78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99399-71DB-4019-BC35-ED7171DB5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DDB70F-F81E-49F3-89CA-DDFC95DF9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7FB12-EDA1-42EF-9F62-1B0F5F397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9572-39EE-4C3B-8D12-025119FF1BEA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64865-673F-4EE3-A760-A36279751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BC201-19E7-4AD2-A05B-0D337BE27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BD315-1634-40C8-8A66-3449B2F6E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95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33303-5363-42F3-AC1B-F7743A44D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57DAB-CDA1-418A-8839-88693B1334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B43C7B-D3A5-453E-86D2-965902A13E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20E63D-D5BB-47CA-9209-10F159E3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9572-39EE-4C3B-8D12-025119FF1BEA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C89562-3BE7-4E0B-8212-0B9417822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404AA7-29A6-45D6-8DD7-8BD9ADF21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BD315-1634-40C8-8A66-3449B2F6E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15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A9603-DBF7-4D62-BEB2-C5AFFCD6C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0A7E1-771E-4C68-B307-68DE098A1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491FDB-CDC5-47A0-9FF3-53EB163CB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2CE108-A736-47EC-B5F5-55840D3441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74CD0D-409C-492A-98FA-530AB5CDEC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16D51F-E4AA-464C-82AE-5DBF7ACB9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9572-39EE-4C3B-8D12-025119FF1BEA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7C702F-0F8A-4ADE-A51B-932273C0A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9A1777-2472-4846-A06E-B55AD9FBF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BD315-1634-40C8-8A66-3449B2F6E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25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A7C0A-0B61-4CFE-BA45-CF242BCA4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E55CC6-1303-4718-8140-CE6E4226C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9572-39EE-4C3B-8D12-025119FF1BEA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493689-5926-412E-A170-4EF3DD3DC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C359C4-C71C-4977-8367-36EF2C890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BD315-1634-40C8-8A66-3449B2F6E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17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B65A3C-B64A-417F-B423-6A3C95ACE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9572-39EE-4C3B-8D12-025119FF1BEA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5D95EF-EE1A-4F79-9932-91B7B56A0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6CE6B9-5DA6-4AB9-985E-D20ABD18E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BD315-1634-40C8-8A66-3449B2F6E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48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7552E-FFC5-4DEC-BCBA-75EDE01D9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D2BFD-46CF-40A0-BB27-36C64EEC8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762BA3-42BA-4B29-8EE6-EED88183D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10B40E-35D1-4A38-A89A-C9A90847D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9572-39EE-4C3B-8D12-025119FF1BEA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B381D9-D000-4E69-9E22-F87F69698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EBE8A0-077A-492C-B1C8-1A7EFDE76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BD315-1634-40C8-8A66-3449B2F6E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714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297AE-3977-4804-83D5-3F15207E8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8B8472-3F0F-48DE-AD23-34447E5E02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AC12E2-13A6-4E77-BDF8-35C6C08614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056FC6-EC6E-45DA-B5C4-2849F32E8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9572-39EE-4C3B-8D12-025119FF1BEA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621025-ED53-4E74-8114-A0AF31B6B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156513-5744-469D-A23C-439A231F4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BD315-1634-40C8-8A66-3449B2F6E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04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950FB8-CD46-4634-8966-CF50089BC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8AA82-C73D-4FC0-A125-20A0A4259A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CAC0A-280E-4D7C-BCB3-90CE98E061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19572-39EE-4C3B-8D12-025119FF1BEA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09F739-1A43-4E46-8AFA-5983DAF77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8DADB-EC87-49FF-A9E4-62E2781159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BD315-1634-40C8-8A66-3449B2F6E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733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yh\Desktop\t\t.odg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077C8AA-4D57-4D48-96E8-6EC5AFA0D5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3255483"/>
              </p:ext>
            </p:extLst>
          </p:nvPr>
        </p:nvGraphicFramePr>
        <p:xfrm>
          <a:off x="2832100" y="735941"/>
          <a:ext cx="6083300" cy="5807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LibreOffice" r:id="rId3" imgW="2310120" imgH="2204640" progId="LibreOffice.DrawDocument.1">
                  <p:link updateAutomatic="1"/>
                </p:oleObj>
              </mc:Choice>
              <mc:Fallback>
                <p:oleObj name="LibreOffice" r:id="rId3" imgW="2310120" imgH="2204640" progId="LibreOffice.DrawDocument.1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32100" y="735941"/>
                        <a:ext cx="6083300" cy="58073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7149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C:\Users\myh\Desktop\t\t.odg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Meng-Yuan Huang</dc:creator>
  <cp:lastModifiedBy>Meng-Yuan Huang</cp:lastModifiedBy>
  <cp:revision>2</cp:revision>
  <dcterms:created xsi:type="dcterms:W3CDTF">2019-02-05T08:57:21Z</dcterms:created>
  <dcterms:modified xsi:type="dcterms:W3CDTF">2019-02-05T09:11:05Z</dcterms:modified>
</cp:coreProperties>
</file>