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jpeg" ContentType="image/jpeg"/>
  <Default Extension="xml" ContentType="application/xml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1.xml" ContentType="application/xml"/>
  <Override PartName="/customXml/item2.xml" ContentType="application/xml"/>
  <Override PartName="/customXml/itemProps1.xml" ContentType="application/vnd.openxmlformats-officedocument.customXmlProperties+xml"/>
  <Override PartName="/customXml/_rels/item1.xml.rels" ContentType="application/vnd.openxmlformats-package.relationships+xml"/>
  <Override PartName="/customXml/_rels/item2.xml.rels" ContentType="application/vnd.openxmlformats-package.relationships+xml"/>
  <Override PartName="/customXml/_rels/item3.xml.rels" ContentType="application/vnd.openxmlformats-package.relationships+xml"/>
  <Override PartName="/customXml/item3.xml" ContentType="application/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notesMasters/_rels/notes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notesSlides/notesSlide1.xml" ContentType="application/vnd.openxmlformats-officedocument.presentationml.notesSlide+xml"/>
  <Override PartName="/ppt/notesSlides/_rels/notesSlide1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media/image1.jpeg" ContentType="image/jpeg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customXml/itemProps5.xml" ContentType="application/vnd.openxmlformats-officedocument.customXmlProperties+xml"/>
  <Override PartName="/customXml/itemProps4.xml" ContentType="application/vnd.openxmlformats-officedocument.customXmlProperties+xml"/>
  <Override PartName="/ppt/_rels/presentation.xml.rels" ContentType="application/vnd.openxmlformats-package.relationships+xml"/>
  <Override PartName="/customXml/itemProps6.xml" ContentType="application/vnd.openxmlformats-officedocument.customXml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customXml" Target="../customXml/item1.xml"/><Relationship Id="rId5" Type="http://schemas.openxmlformats.org/officeDocument/2006/relationships/customXml" Target="../customXml/item2.xml"/><Relationship Id="rId6" Type="http://schemas.openxmlformats.org/officeDocument/2006/relationships/customXml" Target="../customXml/item3.xml"/><Relationship Id="rId7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notesMasterIdLst>
    <p:notesMasterId r:id="rId3"/>
  </p:notesMasterIdLst>
  <p:sldIdLst>
    <p:sldId id="256" r:id="rId4"/>
  </p:sldIdLst>
  <p:sldSz cx="9144000" cy="6858000"/>
  <p:notesSz cx="6808787" cy="9940925"/>
</p:presentation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customXml" Target="../customXml/item6.xml"/><Relationship Id="rId2" Type="http://schemas.openxmlformats.org/officeDocument/2006/relationships/slideMaster" Target="slideMasters/slideMaster1.xml"/><Relationship Id="rId1" Type="http://schemas.openxmlformats.org/officeDocument/2006/relationships/theme" Target="theme/theme1.xml"/><Relationship Id="rId6" Type="http://schemas.openxmlformats.org/officeDocument/2006/relationships/customXml" Target="../customXml/item5.xml"/><Relationship Id="rId5" Type="http://schemas.openxmlformats.org/officeDocument/2006/relationships/customXml" Target="../customXml/item4.xml"/><Relationship Id="rId4" Type="http://schemas.openxmlformats.org/officeDocument/2006/relationships/slide" Target="slides/slide1.xml"/>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r>
              <a:rPr b="0" lang="en-GB" sz="4000" spc="-1" strike="noStrike">
                <a:solidFill>
                  <a:srgbClr val="000000"/>
                </a:solidFill>
                <a:latin typeface="Arial"/>
              </a:rPr>
              <a:t>Click to move the slide</a:t>
            </a:r>
            <a:endParaRPr b="0" lang="en-GB" sz="4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6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hu-HU" sz="2000" spc="-1" strike="noStrike">
                <a:latin typeface="Arial"/>
              </a:rPr>
              <a:t>Click to edit the notes format</a:t>
            </a:r>
            <a:endParaRPr b="0" lang="hu-HU" sz="2000" spc="-1" strike="noStrike">
              <a:latin typeface="Arial"/>
            </a:endParaRPr>
          </a:p>
        </p:txBody>
      </p:sp>
      <p:sp>
        <p:nvSpPr>
          <p:cNvPr id="47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hu-HU" sz="1400" spc="-1" strike="noStrike">
                <a:latin typeface="Times New Roman"/>
              </a:rPr>
              <a:t>&lt;header&gt;</a:t>
            </a:r>
            <a:endParaRPr b="0" lang="hu-HU" sz="1400" spc="-1" strike="noStrike">
              <a:latin typeface="Times New Roman"/>
            </a:endParaRPr>
          </a:p>
        </p:txBody>
      </p:sp>
      <p:sp>
        <p:nvSpPr>
          <p:cNvPr id="48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/>
            <a:r>
              <a:rPr b="0" lang="hu-HU" sz="1400" spc="-1" strike="noStrike">
                <a:latin typeface="Times New Roman"/>
              </a:rPr>
              <a:t>&lt;date/time&gt;</a:t>
            </a:r>
            <a:endParaRPr b="0" lang="hu-HU" sz="1400" spc="-1" strike="noStrike">
              <a:latin typeface="Times New Roman"/>
            </a:endParaRPr>
          </a:p>
        </p:txBody>
      </p:sp>
      <p:sp>
        <p:nvSpPr>
          <p:cNvPr id="49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r>
              <a:rPr b="0" lang="hu-HU" sz="1400" spc="-1" strike="noStrike">
                <a:latin typeface="Times New Roman"/>
              </a:rPr>
              <a:t>&lt;footer&gt;</a:t>
            </a:r>
            <a:endParaRPr b="0" lang="hu-HU" sz="1400" spc="-1" strike="noStrike">
              <a:latin typeface="Times New Roman"/>
            </a:endParaRPr>
          </a:p>
        </p:txBody>
      </p:sp>
      <p:sp>
        <p:nvSpPr>
          <p:cNvPr id="50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pPr algn="r"/>
            <a:fld id="{B5E94070-E8E7-43A8-A567-BAD36244D1C5}" type="slidenum">
              <a:rPr b="0" lang="hu-HU" sz="1400" spc="-1" strike="noStrike">
                <a:latin typeface="Times New Roman"/>
              </a:rPr>
              <a:t>&lt;number&gt;</a:t>
            </a:fld>
            <a:endParaRPr b="0" lang="hu-HU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sldImg"/>
          </p:nvPr>
        </p:nvSpPr>
        <p:spPr>
          <a:xfrm>
            <a:off x="919080" y="746280"/>
            <a:ext cx="4970160" cy="3727080"/>
          </a:xfrm>
          <a:prstGeom prst="rect">
            <a:avLst/>
          </a:prstGeom>
        </p:spPr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681120" y="4721400"/>
            <a:ext cx="5446440" cy="4473360"/>
          </a:xfrm>
          <a:prstGeom prst="rect">
            <a:avLst/>
          </a:prstGeom>
        </p:spPr>
        <p:txBody>
          <a:bodyPr lIns="91080" rIns="91080">
            <a:noAutofit/>
          </a:bodyPr>
          <a:p>
            <a:endParaRPr b="0" lang="hu-HU" sz="2000" spc="-1" strike="noStrike">
              <a:latin typeface="Arial"/>
            </a:endParaRPr>
          </a:p>
        </p:txBody>
      </p:sp>
      <p:sp>
        <p:nvSpPr>
          <p:cNvPr id="62" name="TextShape 3"/>
          <p:cNvSpPr txBox="1"/>
          <p:nvPr/>
        </p:nvSpPr>
        <p:spPr>
          <a:xfrm>
            <a:off x="3855960" y="9442440"/>
            <a:ext cx="2950920" cy="496440"/>
          </a:xfrm>
          <a:prstGeom prst="rect">
            <a:avLst/>
          </a:prstGeom>
          <a:noFill/>
          <a:ln>
            <a:noFill/>
          </a:ln>
        </p:spPr>
        <p:txBody>
          <a:bodyPr lIns="91080" rIns="91080" anchor="b">
            <a:noAutofit/>
          </a:bodyPr>
          <a:p>
            <a:pPr algn="r">
              <a:lnSpc>
                <a:spcPct val="100000"/>
              </a:lnSpc>
            </a:pPr>
            <a:fld id="{872C6373-11F1-41A6-8B6F-E8D93B2FF031}" type="slidenum">
              <a:rPr b="0" lang="hu-HU" sz="1200" spc="-1" strike="noStrike">
                <a:solidFill>
                  <a:srgbClr val="000000"/>
                </a:solidFill>
                <a:latin typeface="Arial"/>
              </a:rPr>
              <a:t>&lt;number&gt;</a:t>
            </a:fld>
            <a:endParaRPr b="0" lang="hu-HU" sz="1200" spc="-1" strike="noStrike">
              <a:latin typeface="Times New Roman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520" cy="10512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GB" sz="4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502920" y="530280"/>
            <a:ext cx="8183520" cy="199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502920" y="2717640"/>
            <a:ext cx="8183520" cy="199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520" cy="10512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GB" sz="4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502920" y="530280"/>
            <a:ext cx="3993480" cy="199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4696560" y="530280"/>
            <a:ext cx="3993480" cy="199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502920" y="2717640"/>
            <a:ext cx="3993480" cy="199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4696560" y="2717640"/>
            <a:ext cx="3993480" cy="199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520" cy="10512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GB" sz="4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502920" y="530280"/>
            <a:ext cx="2634840" cy="199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 type="body"/>
          </p:nvPr>
        </p:nvSpPr>
        <p:spPr>
          <a:xfrm>
            <a:off x="3269880" y="530280"/>
            <a:ext cx="2634840" cy="199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1" name="PlaceHolder 4"/>
          <p:cNvSpPr>
            <a:spLocks noGrp="1"/>
          </p:cNvSpPr>
          <p:nvPr>
            <p:ph type="body"/>
          </p:nvPr>
        </p:nvSpPr>
        <p:spPr>
          <a:xfrm>
            <a:off x="6036840" y="530280"/>
            <a:ext cx="2634840" cy="199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PlaceHolder 5"/>
          <p:cNvSpPr>
            <a:spLocks noGrp="1"/>
          </p:cNvSpPr>
          <p:nvPr>
            <p:ph type="body"/>
          </p:nvPr>
        </p:nvSpPr>
        <p:spPr>
          <a:xfrm>
            <a:off x="502920" y="2717640"/>
            <a:ext cx="2634840" cy="199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3" name="PlaceHolder 6"/>
          <p:cNvSpPr>
            <a:spLocks noGrp="1"/>
          </p:cNvSpPr>
          <p:nvPr>
            <p:ph type="body"/>
          </p:nvPr>
        </p:nvSpPr>
        <p:spPr>
          <a:xfrm>
            <a:off x="3269880" y="2717640"/>
            <a:ext cx="2634840" cy="199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4" name="PlaceHolder 7"/>
          <p:cNvSpPr>
            <a:spLocks noGrp="1"/>
          </p:cNvSpPr>
          <p:nvPr>
            <p:ph type="body"/>
          </p:nvPr>
        </p:nvSpPr>
        <p:spPr>
          <a:xfrm>
            <a:off x="6036840" y="2717640"/>
            <a:ext cx="2634840" cy="199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520" cy="10512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GB" sz="4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subTitle"/>
          </p:nvPr>
        </p:nvSpPr>
        <p:spPr>
          <a:xfrm>
            <a:off x="502920" y="530280"/>
            <a:ext cx="8183520" cy="4187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u-H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520" cy="10512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GB" sz="4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502920" y="530280"/>
            <a:ext cx="8183520" cy="4187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520" cy="10512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GB" sz="4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502920" y="530280"/>
            <a:ext cx="3993480" cy="4187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4696560" y="530280"/>
            <a:ext cx="3993480" cy="4187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520" cy="10512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GB" sz="4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subTitle"/>
          </p:nvPr>
        </p:nvSpPr>
        <p:spPr>
          <a:xfrm>
            <a:off x="502920" y="4983480"/>
            <a:ext cx="8183520" cy="48740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u-H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520" cy="10512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GB" sz="4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2920" y="530280"/>
            <a:ext cx="3993480" cy="199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96560" y="530280"/>
            <a:ext cx="3993480" cy="4187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02920" y="2717640"/>
            <a:ext cx="3993480" cy="199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520" cy="10512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GB" sz="4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2920" y="530280"/>
            <a:ext cx="3993480" cy="4187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96560" y="530280"/>
            <a:ext cx="3993480" cy="199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696560" y="2717640"/>
            <a:ext cx="3993480" cy="199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520" cy="10512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GB" sz="4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2920" y="530280"/>
            <a:ext cx="3993480" cy="199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96560" y="530280"/>
            <a:ext cx="3993480" cy="199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502920" y="2717640"/>
            <a:ext cx="8183520" cy="199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e3ded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/>
          <p:cNvSpPr/>
          <p:nvPr/>
        </p:nvSpPr>
        <p:spPr>
          <a:xfrm>
            <a:off x="304920" y="328680"/>
            <a:ext cx="8532360" cy="6197400"/>
          </a:xfrm>
          <a:prstGeom prst="roundRect">
            <a:avLst>
              <a:gd name="adj" fmla="val 2081"/>
            </a:avLst>
          </a:prstGeom>
          <a:gradFill rotWithShape="0">
            <a:gsLst>
              <a:gs pos="0">
                <a:srgbClr val="ffffff"/>
              </a:gs>
              <a:gs pos="98000">
                <a:srgbClr val="ffffff"/>
              </a:gs>
              <a:gs pos="99055">
                <a:srgbClr val="f7f7f7"/>
              </a:gs>
              <a:gs pos="100000">
                <a:srgbClr val="dadada"/>
              </a:gs>
            </a:gsLst>
            <a:lin ang="5400000"/>
          </a:gradFill>
          <a:ln w="2160">
            <a:solidFill>
              <a:srgbClr val="a4a4a3"/>
            </a:solidFill>
            <a:round/>
          </a:ln>
          <a:effectLst>
            <a:outerShdw algn="tl" blurRad="76200" dir="5400000" dist="50760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" name="CustomShape 2"/>
          <p:cNvSpPr/>
          <p:nvPr/>
        </p:nvSpPr>
        <p:spPr>
          <a:xfrm>
            <a:off x="418680" y="434160"/>
            <a:ext cx="8306280" cy="5486040"/>
          </a:xfrm>
          <a:prstGeom prst="roundRect">
            <a:avLst>
              <a:gd name="adj" fmla="val 2127"/>
            </a:avLst>
          </a:prstGeom>
          <a:gradFill rotWithShape="0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lin ang="0"/>
          </a:gradFill>
          <a:ln w="9000">
            <a:noFill/>
          </a:ln>
          <a:effectLst>
            <a:outerShdw blurRad="65500" dir="5400000" dist="3816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pic>
        <p:nvPicPr>
          <p:cNvPr id="2" name="Picture 7" descr=""/>
          <p:cNvPicPr/>
          <p:nvPr/>
        </p:nvPicPr>
        <p:blipFill>
          <a:blip r:embed="rId2"/>
          <a:stretch/>
        </p:blipFill>
        <p:spPr>
          <a:xfrm>
            <a:off x="1440" y="14400"/>
            <a:ext cx="9140400" cy="6829200"/>
          </a:xfrm>
          <a:prstGeom prst="rect">
            <a:avLst/>
          </a:prstGeom>
          <a:ln>
            <a:noFill/>
          </a:ln>
        </p:spPr>
      </p:pic>
      <p:sp>
        <p:nvSpPr>
          <p:cNvPr id="3" name="CustomShape 3"/>
          <p:cNvSpPr/>
          <p:nvPr/>
        </p:nvSpPr>
        <p:spPr>
          <a:xfrm>
            <a:off x="6740640" y="6421320"/>
            <a:ext cx="2133360" cy="36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r">
              <a:lnSpc>
                <a:spcPct val="100000"/>
              </a:lnSpc>
            </a:pPr>
            <a:fld id="{BD61122B-3385-48A5-BB7E-CDC69E5B9218}" type="slidenum">
              <a:rPr b="0" lang="hu-HU" sz="1000" spc="-1" strike="noStrike">
                <a:solidFill>
                  <a:srgbClr val="a69765"/>
                </a:solidFill>
                <a:latin typeface="Times New Roman"/>
              </a:rPr>
              <a:t>&lt;number&gt;</a:t>
            </a:fld>
            <a:endParaRPr b="0" lang="hu-HU" sz="1000" spc="-1" strike="noStrike">
              <a:latin typeface="Arial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520" cy="1051200"/>
          </a:xfrm>
          <a:prstGeom prst="rect">
            <a:avLst/>
          </a:prstGeom>
        </p:spPr>
        <p:txBody>
          <a:bodyPr lIns="90000" rIns="90000" tIns="45000" bIns="45000" anchor="b">
            <a:noAutofit/>
          </a:bodyPr>
          <a:p>
            <a:pPr>
              <a:lnSpc>
                <a:spcPct val="100000"/>
              </a:lnSpc>
            </a:pPr>
            <a:r>
              <a:rPr b="1" lang="en-GB" sz="3600" spc="-1" strike="noStrike">
                <a:solidFill>
                  <a:srgbClr val="ff8d3e"/>
                </a:solidFill>
                <a:latin typeface="Calibri"/>
              </a:rPr>
              <a:t>Mintacím szerkesztése</a:t>
            </a:r>
            <a:endParaRPr b="0" lang="en-GB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5"/>
          <p:cNvSpPr>
            <a:spLocks noGrp="1"/>
          </p:cNvSpPr>
          <p:nvPr>
            <p:ph type="body"/>
          </p:nvPr>
        </p:nvSpPr>
        <p:spPr>
          <a:xfrm>
            <a:off x="502920" y="530280"/>
            <a:ext cx="8183520" cy="4187520"/>
          </a:xfrm>
          <a:prstGeom prst="rect">
            <a:avLst/>
          </a:prstGeom>
        </p:spPr>
        <p:txBody>
          <a:bodyPr lIns="182880" tIns="91440">
            <a:noAutofit/>
          </a:bodyPr>
          <a:p>
            <a:pPr marL="264960" indent="-264600">
              <a:lnSpc>
                <a:spcPct val="100000"/>
              </a:lnSpc>
              <a:spcBef>
                <a:spcPts val="249"/>
              </a:spcBef>
              <a:buClr>
                <a:srgbClr val="f07f09"/>
              </a:buClr>
              <a:buSzPct val="80000"/>
              <a:buFont typeface="Wingdings 2" charset="2"/>
              <a:buChar char=""/>
            </a:pPr>
            <a:r>
              <a:rPr b="0" lang="en-GB" sz="2800" spc="-1" strike="noStrike">
                <a:solidFill>
                  <a:srgbClr val="000000"/>
                </a:solidFill>
                <a:latin typeface="Calibri"/>
              </a:rPr>
              <a:t>Mintaszöveg szerkesztése</a:t>
            </a:r>
            <a:endParaRPr b="0" lang="en-GB" sz="2800" spc="-1" strike="noStrike">
              <a:solidFill>
                <a:srgbClr val="000000"/>
              </a:solidFill>
              <a:latin typeface="Calibri"/>
            </a:endParaRPr>
          </a:p>
          <a:p>
            <a:pPr lvl="1" marL="547560" indent="-199800">
              <a:lnSpc>
                <a:spcPct val="100000"/>
              </a:lnSpc>
              <a:spcBef>
                <a:spcPts val="249"/>
              </a:spcBef>
              <a:buClr>
                <a:srgbClr val="f07f09"/>
              </a:buClr>
              <a:buFont typeface="Verdana"/>
              <a:buChar char="◦"/>
            </a:pPr>
            <a:r>
              <a:rPr b="0" lang="en-GB" sz="2400" spc="-1" strike="noStrike">
                <a:solidFill>
                  <a:srgbClr val="000000"/>
                </a:solidFill>
                <a:latin typeface="Calibri"/>
              </a:rPr>
              <a:t>Második szint</a:t>
            </a:r>
            <a:endParaRPr b="0" lang="en-GB" sz="2400" spc="-1" strike="noStrike">
              <a:solidFill>
                <a:srgbClr val="000000"/>
              </a:solidFill>
              <a:latin typeface="Calibri"/>
            </a:endParaRPr>
          </a:p>
          <a:p>
            <a:pPr lvl="2" marL="785880" indent="-182160">
              <a:lnSpc>
                <a:spcPct val="100000"/>
              </a:lnSpc>
              <a:spcBef>
                <a:spcPts val="249"/>
              </a:spcBef>
              <a:buClr>
                <a:srgbClr val="ed3742"/>
              </a:buClr>
              <a:buFont typeface="Wingdings 2" charset="2"/>
              <a:buChar char=""/>
            </a:pPr>
            <a:r>
              <a:rPr b="0" lang="en-GB" sz="2200" spc="-1" strike="noStrike">
                <a:solidFill>
                  <a:srgbClr val="000000"/>
                </a:solidFill>
                <a:latin typeface="Calibri"/>
              </a:rPr>
              <a:t>Harmadik szint</a:t>
            </a:r>
            <a:endParaRPr b="0" lang="en-GB" sz="2200" spc="-1" strike="noStrike">
              <a:solidFill>
                <a:srgbClr val="000000"/>
              </a:solidFill>
              <a:latin typeface="Calibri"/>
            </a:endParaRPr>
          </a:p>
          <a:p>
            <a:pPr lvl="3" marL="1023840" indent="-182160">
              <a:lnSpc>
                <a:spcPct val="100000"/>
              </a:lnSpc>
              <a:spcBef>
                <a:spcPts val="224"/>
              </a:spcBef>
              <a:buClr>
                <a:srgbClr val="ed3742"/>
              </a:buClr>
              <a:buSzPct val="112000"/>
              <a:buFont typeface="Verdana"/>
              <a:buChar char="◦"/>
            </a:pPr>
            <a:r>
              <a:rPr b="0" lang="en-GB" sz="1900" spc="-1" strike="noStrike">
                <a:solidFill>
                  <a:srgbClr val="000000"/>
                </a:solidFill>
                <a:latin typeface="Calibri"/>
              </a:rPr>
              <a:t>Negyedik szint</a:t>
            </a:r>
            <a:endParaRPr b="0" lang="en-GB" sz="1900" spc="-1" strike="noStrike">
              <a:solidFill>
                <a:srgbClr val="000000"/>
              </a:solidFill>
              <a:latin typeface="Calibri"/>
            </a:endParaRPr>
          </a:p>
          <a:p>
            <a:pPr lvl="4" marL="1279440" indent="-182160">
              <a:lnSpc>
                <a:spcPct val="100000"/>
              </a:lnSpc>
              <a:spcBef>
                <a:spcPts val="249"/>
              </a:spcBef>
              <a:buClr>
                <a:srgbClr val="4a85bf"/>
              </a:buClr>
              <a:buFont typeface="Wingdings 2" charset="2"/>
              <a:buChar char=""/>
            </a:pPr>
            <a:r>
              <a:rPr b="0" lang="en-GB" sz="1800" spc="-1" strike="noStrike">
                <a:solidFill>
                  <a:srgbClr val="000000"/>
                </a:solidFill>
                <a:latin typeface="Calibri"/>
              </a:rPr>
              <a:t>Ötödik szint</a:t>
            </a:r>
            <a:endParaRPr b="0" lang="en-GB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6"/>
          <p:cNvSpPr>
            <a:spLocks noGrp="1"/>
          </p:cNvSpPr>
          <p:nvPr>
            <p:ph type="dt"/>
          </p:nvPr>
        </p:nvSpPr>
        <p:spPr>
          <a:xfrm>
            <a:off x="3776760" y="6111720"/>
            <a:ext cx="2285640" cy="364680"/>
          </a:xfrm>
          <a:prstGeom prst="rect">
            <a:avLst/>
          </a:prstGeom>
        </p:spPr>
        <p:txBody>
          <a:bodyPr lIns="90000" rIns="90000" tIns="45000" bIns="45000" anchor="b">
            <a:noAutofit/>
          </a:bodyPr>
          <a:p>
            <a:pPr algn="r">
              <a:lnSpc>
                <a:spcPct val="100000"/>
              </a:lnSpc>
            </a:pPr>
            <a:fld id="{A0EFB8B5-760B-4910-8A08-C22F3CCF829E}" type="datetime1">
              <a:rPr b="0" lang="hu-HU" sz="1000" spc="-1" strike="noStrike">
                <a:solidFill>
                  <a:srgbClr val="a7a49a"/>
                </a:solidFill>
                <a:latin typeface="Arial"/>
              </a:rPr>
              <a:t>2018.11.23.</a:t>
            </a:fld>
            <a:endParaRPr b="0" lang="hu-HU" sz="1000" spc="-1" strike="noStrike">
              <a:latin typeface="Times New Roman"/>
            </a:endParaRPr>
          </a:p>
        </p:txBody>
      </p:sp>
      <p:sp>
        <p:nvSpPr>
          <p:cNvPr id="7" name="PlaceHolder 7"/>
          <p:cNvSpPr>
            <a:spLocks noGrp="1"/>
          </p:cNvSpPr>
          <p:nvPr>
            <p:ph type="ftr"/>
          </p:nvPr>
        </p:nvSpPr>
        <p:spPr>
          <a:xfrm>
            <a:off x="6062760" y="6111720"/>
            <a:ext cx="2285640" cy="364680"/>
          </a:xfrm>
          <a:prstGeom prst="rect">
            <a:avLst/>
          </a:prstGeom>
        </p:spPr>
        <p:txBody>
          <a:bodyPr lIns="90000" rIns="90000" tIns="45000" bIns="45000" anchor="b">
            <a:noAutofit/>
          </a:bodyPr>
          <a:p>
            <a:pPr>
              <a:lnSpc>
                <a:spcPct val="100000"/>
              </a:lnSpc>
            </a:pPr>
            <a:r>
              <a:rPr b="0" lang="hu-HU" sz="1000" spc="-1" strike="noStrike">
                <a:solidFill>
                  <a:srgbClr val="a7a49a"/>
                </a:solidFill>
                <a:latin typeface="Arial"/>
              </a:rPr>
              <a:t>Molknár Csilla, NGM, 2013.09.05.</a:t>
            </a:r>
            <a:endParaRPr b="0" lang="hu-HU" sz="1000" spc="-1" strike="noStrike">
              <a:latin typeface="Times New Roman"/>
            </a:endParaRPr>
          </a:p>
        </p:txBody>
      </p:sp>
      <p:sp>
        <p:nvSpPr>
          <p:cNvPr id="8" name="PlaceHolder 8"/>
          <p:cNvSpPr>
            <a:spLocks noGrp="1"/>
          </p:cNvSpPr>
          <p:nvPr>
            <p:ph type="sldNum"/>
          </p:nvPr>
        </p:nvSpPr>
        <p:spPr>
          <a:xfrm>
            <a:off x="8348760" y="6111720"/>
            <a:ext cx="456840" cy="364680"/>
          </a:xfrm>
          <a:prstGeom prst="rect">
            <a:avLst/>
          </a:prstGeom>
        </p:spPr>
        <p:txBody>
          <a:bodyPr lIns="90000" rIns="90000" tIns="45000" bIns="45000" anchor="b">
            <a:noAutofit/>
          </a:bodyPr>
          <a:p>
            <a:pPr algn="r">
              <a:lnSpc>
                <a:spcPct val="100000"/>
              </a:lnSpc>
            </a:pPr>
            <a:fld id="{6A47BF04-E08E-4623-A656-493347AACDAC}" type="slidenum">
              <a:rPr b="0" lang="hu-HU" sz="1000" spc="-1" strike="noStrike">
                <a:solidFill>
                  <a:srgbClr val="a7a49a"/>
                </a:solidFill>
                <a:latin typeface="Arial"/>
              </a:rPr>
              <a:t>&lt;number&gt;</a:t>
            </a:fld>
            <a:endParaRPr b="0" lang="hu-HU" sz="10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extShape 1"/>
          <p:cNvSpPr txBox="1"/>
          <p:nvPr/>
        </p:nvSpPr>
        <p:spPr>
          <a:xfrm>
            <a:off x="467640" y="1196640"/>
            <a:ext cx="8229240" cy="5742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b">
            <a:noAutofit/>
          </a:bodyPr>
          <a:p>
            <a:pPr marL="343080" indent="-342720" algn="ctr">
              <a:lnSpc>
                <a:spcPct val="100000"/>
              </a:lnSpc>
            </a:pPr>
            <a:r>
              <a:rPr b="1" lang="en-GB" sz="3200" spc="-1" strike="noStrike">
                <a:solidFill>
                  <a:srgbClr val="9a743a"/>
                </a:solidFill>
                <a:latin typeface="Calibri"/>
              </a:rPr>
              <a:t>Nnnnnnnnnn Nnn Nnnnnnnnnnnnnn</a:t>
            </a:r>
            <a:endParaRPr b="0" lang="en-GB" sz="3200" spc="-1" strike="noStrike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52" name="Group 2"/>
          <p:cNvGrpSpPr/>
          <p:nvPr/>
        </p:nvGrpSpPr>
        <p:grpSpPr>
          <a:xfrm>
            <a:off x="470160" y="2205000"/>
            <a:ext cx="8274960" cy="4176000"/>
            <a:chOff x="470160" y="2205000"/>
            <a:chExt cx="8274960" cy="4176000"/>
          </a:xfrm>
        </p:grpSpPr>
        <p:sp>
          <p:nvSpPr>
            <p:cNvPr id="53" name="CustomShape 3"/>
            <p:cNvSpPr/>
            <p:nvPr/>
          </p:nvSpPr>
          <p:spPr>
            <a:xfrm>
              <a:off x="470160" y="2205000"/>
              <a:ext cx="2522520" cy="2223360"/>
            </a:xfrm>
            <a:custGeom>
              <a:avLst/>
              <a:gdLst/>
              <a:ahLst/>
              <a:rect l="l" t="t" r="r" b="b"/>
              <a:pathLst>
                <a:path w="2522934" h="1000290">
                  <a:moveTo>
                    <a:pt x="0" y="0"/>
                  </a:moveTo>
                  <a:lnTo>
                    <a:pt x="2522934" y="0"/>
                  </a:lnTo>
                  <a:lnTo>
                    <a:pt x="2522934" y="1000290"/>
                  </a:lnTo>
                  <a:lnTo>
                    <a:pt x="0" y="1000290"/>
                  </a:lnTo>
                  <a:lnTo>
                    <a:pt x="0" y="0"/>
                  </a:lnTo>
                  <a:close/>
                </a:path>
              </a:pathLst>
            </a:custGeom>
            <a:ln>
              <a:noFill/>
            </a:ln>
            <a:effectLst>
              <a:outerShdw blurRad="65500" dir="5400000" dist="38160" rotWithShape="0">
                <a:srgbClr val="000000">
                  <a:alpha val="40000"/>
                </a:srgb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/>
          </p:style>
          <p:txBody>
            <a:bodyPr lIns="142200" rIns="142200" tIns="81360" bIns="81360" anchor="ctr">
              <a:noAutofit/>
            </a:bodyPr>
            <a:p>
              <a:pPr algn="ctr">
                <a:lnSpc>
                  <a:spcPct val="90000"/>
                </a:lnSpc>
                <a:spcAft>
                  <a:spcPts val="981"/>
                </a:spcAft>
              </a:pPr>
              <a:r>
                <a:rPr b="0" lang="hu-HU" sz="2800" spc="-1" strike="noStrike">
                  <a:solidFill>
                    <a:srgbClr val="ffffff"/>
                  </a:solidFill>
                  <a:latin typeface="Calibri"/>
                </a:rPr>
                <a:t>Nnnnnnn nnn nnnnnnnnnn</a:t>
              </a:r>
              <a:endParaRPr b="0" lang="hu-HU" sz="2800" spc="-1" strike="noStrike">
                <a:latin typeface="Arial"/>
              </a:endParaRPr>
            </a:p>
          </p:txBody>
        </p:sp>
        <p:sp>
          <p:nvSpPr>
            <p:cNvPr id="54" name="CustomShape 4"/>
            <p:cNvSpPr/>
            <p:nvPr/>
          </p:nvSpPr>
          <p:spPr>
            <a:xfrm>
              <a:off x="470160" y="4428720"/>
              <a:ext cx="2522520" cy="1952280"/>
            </a:xfrm>
            <a:custGeom>
              <a:avLst/>
              <a:gdLst/>
              <a:ahLst/>
              <a:rect l="l" t="t" r="r" b="b"/>
              <a:pathLst>
                <a:path w="2522934" h="878400">
                  <a:moveTo>
                    <a:pt x="0" y="0"/>
                  </a:moveTo>
                  <a:lnTo>
                    <a:pt x="2522934" y="0"/>
                  </a:lnTo>
                  <a:lnTo>
                    <a:pt x="2522934" y="878400"/>
                  </a:lnTo>
                  <a:lnTo>
                    <a:pt x="0" y="878400"/>
                  </a:lnTo>
                  <a:lnTo>
                    <a:pt x="0" y="0"/>
                  </a:lnTo>
                  <a:close/>
                </a:path>
              </a:pathLst>
            </a:custGeom>
            <a:ln>
              <a:solidFill>
                <a:srgbClr val="f97f00"/>
              </a:solidFill>
              <a:round/>
            </a:ln>
            <a:effectLst>
              <a:outerShdw blurRad="65500" dir="5400000" dist="38160" rotWithShape="0">
                <a:srgbClr val="000000">
                  <a:alpha val="40000"/>
                </a:srgbClr>
              </a:outerShdw>
            </a:effectLst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/>
          </p:style>
          <p:txBody>
            <a:bodyPr lIns="106560" rIns="142200" tIns="106560" bIns="160200" anchor="ctr">
              <a:noAutofit/>
            </a:bodyPr>
            <a:p>
              <a:pPr algn="ctr">
                <a:lnSpc>
                  <a:spcPct val="90000"/>
                </a:lnSpc>
                <a:spcAft>
                  <a:spcPts val="541"/>
                </a:spcAft>
              </a:pPr>
              <a:r>
                <a:rPr b="1" lang="hu-HU" sz="3600" spc="-1" strike="noStrike">
                  <a:solidFill>
                    <a:srgbClr val="000000"/>
                  </a:solidFill>
                  <a:latin typeface="Calibri"/>
                </a:rPr>
                <a:t>4.965</a:t>
              </a:r>
              <a:endParaRPr b="0" lang="hu-HU" sz="3600" spc="-1" strike="noStrike">
                <a:latin typeface="Arial"/>
              </a:endParaRPr>
            </a:p>
          </p:txBody>
        </p:sp>
        <p:sp>
          <p:nvSpPr>
            <p:cNvPr id="55" name="CustomShape 5"/>
            <p:cNvSpPr/>
            <p:nvPr/>
          </p:nvSpPr>
          <p:spPr>
            <a:xfrm>
              <a:off x="3346200" y="2205000"/>
              <a:ext cx="2522520" cy="2223360"/>
            </a:xfrm>
            <a:custGeom>
              <a:avLst/>
              <a:gdLst/>
              <a:ahLst/>
              <a:rect l="l" t="t" r="r" b="b"/>
              <a:pathLst>
                <a:path w="2522934" h="1000290">
                  <a:moveTo>
                    <a:pt x="0" y="0"/>
                  </a:moveTo>
                  <a:lnTo>
                    <a:pt x="2522934" y="0"/>
                  </a:lnTo>
                  <a:lnTo>
                    <a:pt x="2522934" y="1000290"/>
                  </a:lnTo>
                  <a:lnTo>
                    <a:pt x="0" y="1000290"/>
                  </a:lnTo>
                  <a:lnTo>
                    <a:pt x="0" y="0"/>
                  </a:lnTo>
                  <a:close/>
                </a:path>
              </a:pathLst>
            </a:custGeom>
            <a:ln>
              <a:noFill/>
            </a:ln>
            <a:effectLst>
              <a:outerShdw blurRad="65500" dir="5400000" dist="38160" rotWithShape="0">
                <a:srgbClr val="000000">
                  <a:alpha val="40000"/>
                </a:srgb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/>
          </p:style>
          <p:txBody>
            <a:bodyPr lIns="142200" rIns="142200" tIns="81360" bIns="81360" anchor="ctr">
              <a:noAutofit/>
            </a:bodyPr>
            <a:p>
              <a:pPr algn="ctr">
                <a:lnSpc>
                  <a:spcPct val="90000"/>
                </a:lnSpc>
                <a:spcAft>
                  <a:spcPts val="839"/>
                </a:spcAft>
              </a:pPr>
              <a:r>
                <a:rPr b="0" lang="hu-HU" sz="2400" spc="-1" strike="noStrike">
                  <a:solidFill>
                    <a:srgbClr val="ffffff"/>
                  </a:solidFill>
                  <a:latin typeface="Calibri"/>
                </a:rPr>
                <a:t>Nnnn nnnnn nnn nnnn nnnn</a:t>
              </a:r>
              <a:endParaRPr b="0" lang="hu-HU" sz="2400" spc="-1" strike="noStrike">
                <a:latin typeface="Arial"/>
              </a:endParaRPr>
            </a:p>
          </p:txBody>
        </p:sp>
        <p:sp>
          <p:nvSpPr>
            <p:cNvPr id="56" name="CustomShape 6"/>
            <p:cNvSpPr/>
            <p:nvPr/>
          </p:nvSpPr>
          <p:spPr>
            <a:xfrm>
              <a:off x="3346200" y="4428720"/>
              <a:ext cx="2522520" cy="1952280"/>
            </a:xfrm>
            <a:prstGeom prst="rect">
              <a:avLst/>
            </a:prstGeom>
            <a:ln>
              <a:solidFill>
                <a:srgbClr val="f97f00"/>
              </a:solidFill>
              <a:round/>
            </a:ln>
            <a:effectLst>
              <a:outerShdw blurRad="65500" dir="5400000" dist="38160" rotWithShape="0">
                <a:srgbClr val="000000">
                  <a:alpha val="40000"/>
                </a:srgbClr>
              </a:outerShdw>
            </a:effectLst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r>
                <a:rPr b="1" lang="hu-HU" sz="3600" spc="-1" strike="noStrike">
                  <a:solidFill>
                    <a:srgbClr val="000000"/>
                  </a:solidFill>
                  <a:latin typeface="Calibri"/>
                </a:rPr>
                <a:t>2.785</a:t>
              </a:r>
              <a:endParaRPr b="0" lang="hu-HU" sz="3600" spc="-1" strike="noStrike">
                <a:latin typeface="Arial"/>
              </a:endParaRPr>
            </a:p>
          </p:txBody>
        </p:sp>
        <p:sp>
          <p:nvSpPr>
            <p:cNvPr id="57" name="CustomShape 7"/>
            <p:cNvSpPr/>
            <p:nvPr/>
          </p:nvSpPr>
          <p:spPr>
            <a:xfrm>
              <a:off x="6222600" y="2205000"/>
              <a:ext cx="2522520" cy="2223360"/>
            </a:xfrm>
            <a:custGeom>
              <a:avLst/>
              <a:gdLst/>
              <a:ahLst/>
              <a:rect l="l" t="t" r="r" b="b"/>
              <a:pathLst>
                <a:path w="2522934" h="1000290">
                  <a:moveTo>
                    <a:pt x="0" y="0"/>
                  </a:moveTo>
                  <a:lnTo>
                    <a:pt x="2522934" y="0"/>
                  </a:lnTo>
                  <a:lnTo>
                    <a:pt x="2522934" y="1000290"/>
                  </a:lnTo>
                  <a:lnTo>
                    <a:pt x="0" y="1000290"/>
                  </a:lnTo>
                  <a:lnTo>
                    <a:pt x="0" y="0"/>
                  </a:lnTo>
                  <a:close/>
                </a:path>
              </a:pathLst>
            </a:custGeom>
            <a:ln>
              <a:noFill/>
            </a:ln>
            <a:effectLst>
              <a:outerShdw blurRad="65500" dir="5400000" dist="38160" rotWithShape="0">
                <a:srgbClr val="000000">
                  <a:alpha val="40000"/>
                </a:srgb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/>
          </p:style>
          <p:txBody>
            <a:bodyPr lIns="142200" rIns="142200" tIns="81360" bIns="81360" anchor="ctr">
              <a:noAutofit/>
            </a:bodyPr>
            <a:p>
              <a:pPr algn="ctr">
                <a:lnSpc>
                  <a:spcPct val="90000"/>
                </a:lnSpc>
                <a:spcAft>
                  <a:spcPts val="700"/>
                </a:spcAft>
              </a:pPr>
              <a:r>
                <a:rPr b="0" lang="hu-HU" sz="2000" spc="-1" strike="noStrike">
                  <a:solidFill>
                    <a:srgbClr val="ffffff"/>
                  </a:solidFill>
                  <a:latin typeface="Calibri"/>
                </a:rPr>
                <a:t>Nnnnnn nnnnnnnn</a:t>
              </a:r>
              <a:endParaRPr b="0" lang="hu-HU" sz="2000" spc="-1" strike="noStrike">
                <a:latin typeface="Arial"/>
              </a:endParaRPr>
            </a:p>
          </p:txBody>
        </p:sp>
        <p:sp>
          <p:nvSpPr>
            <p:cNvPr id="58" name="CustomShape 8"/>
            <p:cNvSpPr/>
            <p:nvPr/>
          </p:nvSpPr>
          <p:spPr>
            <a:xfrm>
              <a:off x="6222600" y="4428720"/>
              <a:ext cx="2522520" cy="1952280"/>
            </a:xfrm>
            <a:prstGeom prst="rect">
              <a:avLst/>
            </a:prstGeom>
            <a:ln>
              <a:round/>
            </a:ln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/>
          </p:style>
        </p:sp>
      </p:grpSp>
      <p:sp>
        <p:nvSpPr>
          <p:cNvPr id="59" name="CustomShape 9"/>
          <p:cNvSpPr/>
          <p:nvPr/>
        </p:nvSpPr>
        <p:spPr>
          <a:xfrm>
            <a:off x="6222600" y="4437720"/>
            <a:ext cx="2522520" cy="1952280"/>
          </a:xfrm>
          <a:prstGeom prst="rect">
            <a:avLst/>
          </a:prstGeom>
          <a:ln>
            <a:solidFill>
              <a:srgbClr val="f97f00"/>
            </a:solidFill>
            <a:round/>
          </a:ln>
          <a:effectLst>
            <a:outerShdw blurRad="65500" dir="5400000" dist="38160" rotWithShape="0">
              <a:srgbClr val="000000">
                <a:alpha val="40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hu-HU" sz="3600" spc="-1" strike="noStrike">
                <a:solidFill>
                  <a:srgbClr val="000000"/>
                </a:solidFill>
                <a:latin typeface="Calibri"/>
              </a:rPr>
              <a:t>1.807</a:t>
            </a:r>
            <a:endParaRPr b="0" lang="hu-HU" sz="3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customXml/_rels/item1.xml.rels><?xml version="1.0" encoding="UTF-8"?>
<Relationships xmlns="http://schemas.openxmlformats.org/package/2006/relationships"><Relationship Id="rId1" Type="http://schemas.openxmlformats.org/officeDocument/2006/relationships/customXmlProps" Target="itemProps1.xml"/>
</Relationships>
</file>

<file path=customXml/_rels/item2.xml.rels><?xml version="1.0" encoding="UTF-8"?>
<Relationships xmlns="http://schemas.openxmlformats.org/package/2006/relationships"><Relationship Id="rId1" Type="http://schemas.openxmlformats.org/officeDocument/2006/relationships/customXmlProps" Target="itemProps2.xml"/>
</Relationships>
</file>

<file path=customXml/_rels/item3.xml.rels><?xml version="1.0" encoding="UTF-8"?>
<Relationships xmlns="http://schemas.openxmlformats.org/package/2006/relationships"><Relationship Id="rId1" Type="http://schemas.openxmlformats.org/officeDocument/2006/relationships/customXmlProps" Target="itemProps3.xml"/>
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um" ma:contentTypeID="0x010100A8E0EEA1FDF22B4AB9A41CD42CC14085" ma:contentTypeVersion="0" ma:contentTypeDescription="Új dokumentum létrehozása." ma:contentTypeScope="" ma:versionID="807449a18a82728f361d2ef66ef8a50d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7272c3706e31d85aa278778a1025862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artalomtípus"/>
        <xsd:element ref="dc:title" minOccurs="0" maxOccurs="1" ma:index="4" ma:displayName="Cím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5.xml><?xml version="1.0" encoding="utf-8"?>
<ct:contentTypeSchema xmlns:ct="http://schemas.microsoft.com/office/2006/metadata/contentType" xmlns:ma="http://schemas.microsoft.com/office/2006/metadata/properties/metaAttributes" ct:_="" ma:_="" ma:contentTypeName="Dokumentum" ma:contentTypeID="0x010100A8E0EEA1FDF22B4AB9A41CD42CC14085" ma:contentTypeVersion="0" ma:contentTypeDescription="Új dokumentum létrehozása." ma:contentTypeScope="" ma:versionID="807449a18a82728f361d2ef66ef8a50d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7272c3706e31d85aa278778a1025862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artalomtípus"/>
        <xsd:element ref="dc:title" minOccurs="0" maxOccurs="1" ma:index="4" ma:displayName="Cím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6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2E22CA1-434E-4F3C-8FA7-5EBD1C258B0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7124A116-B457-418D-9B9E-F81D65CF978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F2AA00F-617F-4A28-AFD1-93F3B85A4A99}">
  <ds:schemaRefs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purl.org/dc/elements/1.1/"/>
    <ds:schemaRef ds:uri="http://www.w3.org/XML/1998/namespace"/>
    <ds:schemaRef ds:uri="http://schemas.microsoft.com/office/infopath/2007/PartnerControls"/>
    <ds:schemaRef ds:uri="http://schemas.microsoft.com/office/2006/metadata/properties"/>
    <ds:schemaRef ds:uri="http://purl.org/dc/terms/"/>
  </ds:schemaRefs>
</ds:datastoreItem>
</file>

<file path=customXml/itemProps4.xml><?xml version="1.0" encoding="utf-8"?>
<ds:datastoreItem xmlns:ds="http://schemas.openxmlformats.org/officeDocument/2006/customXml" ds:itemID="{A3AA5571-04D4-453C-9BF8-B45A359B249A}"/>
</file>

<file path=customXml/itemProps5.xml><?xml version="1.0" encoding="utf-8"?>
<ds:datastoreItem xmlns:ds="http://schemas.openxmlformats.org/officeDocument/2006/customXml" ds:itemID="{6F3426AE-1816-4FE7-B918-7C892A3BFC43}"/>
</file>

<file path=customXml/itemProps6.xml><?xml version="1.0" encoding="utf-8"?>
<ds:datastoreItem xmlns:ds="http://schemas.openxmlformats.org/officeDocument/2006/customXml" ds:itemID="{43722DA4-C2F9-416B-AD30-0281B2039E6E}"/>
</file>

<file path=docProps/app.xml><?xml version="1.0" encoding="utf-8"?>
<Properties xmlns="http://schemas.openxmlformats.org/officeDocument/2006/extended-properties" xmlns:vt="http://schemas.openxmlformats.org/officeDocument/2006/docPropsVTypes">
  <Template>Téma1</Template>
  <TotalTime>7594</TotalTime>
  <Application>LibreOfficeDev/6.2.0.0.beta1$Windows_x86 LibreOffice_project/268364e35100b559f42d8c02b930c5cca1c84be7</Application>
  <Words>19</Words>
  <Paragraphs>8</Paragraphs>
  <Company>Ernst &amp; Young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Közfelügyelet, mint a bizalomerősítés eszköze</dc:title>
  <dc:subject/>
  <dc:creator>YourNameHere</dc:creator>
  <dc:description/>
  <cp:lastModifiedBy>Sass Dávid</cp:lastModifiedBy>
  <cp:revision>540</cp:revision>
  <cp:lastPrinted>2016-11-08T08:03:53Z</cp:lastPrinted>
  <dcterms:created xsi:type="dcterms:W3CDTF">2008-10-24T08:21:45Z</dcterms:created>
  <dcterms:modified xsi:type="dcterms:W3CDTF">2018-11-23T09:26:37Z</dcterms:modified>
  <dc:language>hu-HU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Company">
    <vt:lpwstr>Ernst &amp; Young</vt:lpwstr>
  </property>
  <property fmtid="{D5CDD505-2E9C-101B-9397-08002B2CF9AE}" pid="4" name="ContentTypeId">
    <vt:lpwstr>0x010100A8E0EEA1FDF22B4AB9A41CD42CC14085</vt:lpwstr>
  </property>
  <property fmtid="{D5CDD505-2E9C-101B-9397-08002B2CF9AE}" pid="5" name="HiddenSlides">
    <vt:i4>0</vt:i4>
  </property>
  <property fmtid="{D5CDD505-2E9C-101B-9397-08002B2CF9AE}" pid="6" name="HyperlinksChanged">
    <vt:bool>false</vt:bool>
  </property>
  <property fmtid="{D5CDD505-2E9C-101B-9397-08002B2CF9AE}" pid="7" name="LinksUpToDate">
    <vt:bool>false</vt:bool>
  </property>
  <property fmtid="{D5CDD505-2E9C-101B-9397-08002B2CF9AE}" pid="8" name="MMClips">
    <vt:i4>0</vt:i4>
  </property>
  <property fmtid="{D5CDD505-2E9C-101B-9397-08002B2CF9AE}" pid="9" name="Notes">
    <vt:i4>1</vt:i4>
  </property>
  <property fmtid="{D5CDD505-2E9C-101B-9397-08002B2CF9AE}" pid="10" name="PresentationFormat">
    <vt:lpwstr>Diavetítés a képernyőre (4:3 oldalarány)</vt:lpwstr>
  </property>
  <property fmtid="{D5CDD505-2E9C-101B-9397-08002B2CF9AE}" pid="11" name="ScaleCrop">
    <vt:bool>false</vt:bool>
  </property>
  <property fmtid="{D5CDD505-2E9C-101B-9397-08002B2CF9AE}" pid="12" name="ShareDoc">
    <vt:bool>false</vt:bool>
  </property>
  <property fmtid="{D5CDD505-2E9C-101B-9397-08002B2CF9AE}" pid="13" name="Slides">
    <vt:i4>1</vt:i4>
  </property>
</Properties>
</file>