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8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9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0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12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0" r:id="rId4"/>
    <p:sldMasterId id="2147484043" r:id="rId5"/>
    <p:sldMasterId id="2147484047" r:id="rId6"/>
    <p:sldMasterId id="2147484060" r:id="rId7"/>
    <p:sldMasterId id="2147484063" r:id="rId8"/>
    <p:sldMasterId id="2147484067" r:id="rId9"/>
    <p:sldMasterId id="2147484080" r:id="rId10"/>
    <p:sldMasterId id="2147484086" r:id="rId11"/>
    <p:sldMasterId id="2147486476" r:id="rId12"/>
    <p:sldMasterId id="2147486489" r:id="rId13"/>
    <p:sldMasterId id="2147486502" r:id="rId14"/>
    <p:sldMasterId id="2147486515" r:id="rId15"/>
    <p:sldMasterId id="2147486528" r:id="rId16"/>
  </p:sldMasterIdLst>
  <p:notesMasterIdLst>
    <p:notesMasterId r:id="rId18"/>
  </p:notesMasterIdLst>
  <p:handoutMasterIdLst>
    <p:handoutMasterId r:id="rId19"/>
  </p:handoutMasterIdLst>
  <p:sldIdLst>
    <p:sldId id="432" r:id="rId17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2158" autoAdjust="0"/>
  </p:normalViewPr>
  <p:slideViewPr>
    <p:cSldViewPr>
      <p:cViewPr>
        <p:scale>
          <a:sx n="66" d="100"/>
          <a:sy n="66" d="100"/>
        </p:scale>
        <p:origin x="-15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A0C419-6A47-49DE-A8C7-615B4C8C1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982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671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30" tIns="45566" rIns="91130" bIns="455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F7598D-51E2-4B33-AAE8-11031D7E45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3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11913-FDDB-4282-A11D-78AC92D6D1FA}" type="slidenum">
              <a:rPr lang="en-GB" altLang="hu-H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hu-H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45881C4-47C1-44F9-BA44-04AA5C0497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6155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DD265F-A509-4F6B-A848-C181F9AF004A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B3F8CC-5A99-45BB-BB89-FE322A2C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4735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5946-AB42-4DAC-8E7F-DDB07D8A4EDF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410929059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7AD4D-973B-4392-89DB-984A278CB99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35D97-2FB5-4A39-AD28-EDBF7D6542B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21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1C182-BEFC-41B4-9DA5-0BDB0AEBC27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8C4A6-F559-4DD7-B2CA-1F8B96619F9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6505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BB0-F9FF-4BCB-84A4-6B66DD4FFBF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2B3A6-24EA-4919-9F1F-1D3AD729223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49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ADB0-C297-49CF-9DB1-E7F3F0E85AF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5657-FDD5-4A13-A31E-6C8AD33C706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51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2095-EBC6-49CA-87FD-D7BF20F42E38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23F2-3CEB-4642-A593-5F7346F63FE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4460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0E193-694B-49BF-9B26-AD8631D10610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127FF-FC00-4832-9E2C-A6DC4C95B1B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1676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19D8C-263D-49B7-9EF8-D7D7DE774F74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50BCD-5575-4474-AD55-48F27F3A64F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2762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D1AE7-C9ED-4E33-834F-03166A67725D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0063E-4443-486F-99E0-871FBDAC784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342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40FBB-438F-42D2-88E6-8D8160341FE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CDD56-7FE5-4436-A5DF-BE99D17BC67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C0EC57-DE7D-4C98-BC25-923763460D71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959919-03DA-45BA-8AF4-2061061C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839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0A3A9-D727-45DC-8EAE-4C9D9A6671F6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3B236-98B2-4111-8B11-3542743ED5D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2855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78E6E-E199-4140-BFE6-29F3F79FAB9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8B065-15BE-4D55-B547-205E946F7E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1415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5946-AB42-4DAC-8E7F-DDB07D8A4EDF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401834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E24B1C-9F91-4A83-B0A1-1350EF83BB77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A652F8-9CDF-4023-8E9E-F87A2D79E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1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61D485-F6D0-4D60-B4D5-D038E781A6E2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17D09F-8A98-47E7-AAC2-F3430E3E5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0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7B21B-B14E-4775-B9E2-E38207F9C5CC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C02D6-6A08-4C4A-B53D-8B818C9B7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69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441F3-51DD-40D6-8E2E-F4A0AEE271B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0F642-C08A-407F-BD30-66A49D085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8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406E4-3E67-47A5-AD54-9368BA31B6D2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867225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1FF3CD0-FB26-43F9-A397-CFAC6C212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5203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BDF5-62C6-43C7-89C4-D397F64291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1377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6B0F-03A9-422A-8BC0-02DEE39422E1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177335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0DBC-CF3D-4962-85C8-48355F649881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1304921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E1D9-E053-4A8B-BF6C-7535345B3BC3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07823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DE7E-7241-498A-9BAF-B85390159104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4251597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156A99-B8C8-4000-8E16-41D9EF4E8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8628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AAF6EEE-55B9-4054-91FA-7D13B4193C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2205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7AD4D-973B-4392-89DB-984A278CB99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35D97-2FB5-4A39-AD28-EDBF7D654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87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1C182-BEFC-41B4-9DA5-0BDB0AEBC27C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8C4A6-F559-4DD7-B2CA-1F8B96619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19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BB0-F9FF-4BCB-84A4-6B66DD4FFBF1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2B3A6-24EA-4919-9F1F-1D3AD729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ADB0-C297-49CF-9DB1-E7F3F0E85AF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5657-FDD5-4A13-A31E-6C8AD33C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80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2095-EBC6-49CA-87FD-D7BF20F42E38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23F2-3CEB-4642-A593-5F7346F63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653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0E193-694B-49BF-9B26-AD8631D10610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127FF-FC00-4832-9E2C-A6DC4C95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DDD9-8922-4BB6-B5D8-33914AD64E67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866542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19D8C-263D-49B7-9EF8-D7D7DE774F74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50BCD-5575-4474-AD55-48F27F3A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78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D1AE7-C9ED-4E33-834F-03166A67725D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0063E-4443-486F-99E0-871FBDAC7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6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40FBB-438F-42D2-88E6-8D8160341FE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CDD56-7FE5-4436-A5DF-BE99D17BC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7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0A3A9-D727-45DC-8EAE-4C9D9A6671F6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3B236-98B2-4111-8B11-3542743ED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04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78E6E-E199-4140-BFE6-29F3F79FAB9C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8B065-15BE-4D55-B547-205E946F7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85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5946-AB42-4DAC-8E7F-DDB07D8A4EDF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6591115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86409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4705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370927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6A50B928-AB30-419C-9B8C-3B3391B4D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9962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A72C-5E79-4091-A4D9-DE9A3A5ADB63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1706172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12F1DB-4B95-461F-AF6F-520FD5E2F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81177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413F2D-28FB-43A0-BD20-77483E88CA9C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68DE3C-F09A-4C81-A531-847743F7F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607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FFD13-AF7A-452E-9651-A2A0A65121B1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1148CB-D128-4266-BA3E-6CD3AB6C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92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5C22CB-64D0-4F0C-B705-1A415FC4118F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EB5D2-5A3B-4C42-B9AE-55B9B8A68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85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703F06-3182-4856-98B9-29759096BCD5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1E2D61-B152-403D-B225-86856165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038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4A604-F1EB-418E-B4EF-650BDE96055E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F5F12F-AA34-4014-B1D0-7DC3F6C47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392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5BEED9-4735-4343-91F9-0E2C8D08694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538E6-D6E3-4899-ACF1-B98009638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32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91B3F-C9FD-4D06-98E1-F54B24F5BA58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5BDC-5162-474D-AFF3-4825D4A60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736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579482-0F42-45F8-A600-DE7031C695D4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226788-8892-4675-B6CF-7B2774B24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64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FE3E53-158E-4780-BDEB-F89EDD572E0C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085F03-92B6-4966-8AFE-46BE990A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7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6BC3F-D833-4B89-843D-6134F96E302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6E5F4-8C49-4718-AF74-AD8D04FB5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28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D8C15A-FCC2-47A1-989B-CC2E125D2F0A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324296-9B77-4BF6-83FD-D2B8C2385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294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307241-D5B5-4ED9-A02D-548C6D0637E6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FD0D9C-7ED1-4695-BADA-DCB147540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440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AE93-EE80-49F7-9E13-F138BE7231D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0743945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7AD4D-973B-4392-89DB-984A278CB99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35D97-2FB5-4A39-AD28-EDBF7D6542B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248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1C182-BEFC-41B4-9DA5-0BDB0AEBC27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8C4A6-F559-4DD7-B2CA-1F8B96619F9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262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BB0-F9FF-4BCB-84A4-6B66DD4FFBF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2B3A6-24EA-4919-9F1F-1D3AD729223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522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ADB0-C297-49CF-9DB1-E7F3F0E85AF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5657-FDD5-4A13-A31E-6C8AD33C706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410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2095-EBC6-49CA-87FD-D7BF20F42E38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23F2-3CEB-4642-A593-5F7346F63FE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582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0E193-694B-49BF-9B26-AD8631D10610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127FF-FC00-4832-9E2C-A6DC4C95B1B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2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19D8C-263D-49B7-9EF8-D7D7DE774F74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50BCD-5575-4474-AD55-48F27F3A64F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2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8B5F3-BF9D-442D-9DA3-F696E06A428B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E9597F-CC3B-447E-8ED1-420F765AF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053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D1AE7-C9ED-4E33-834F-03166A67725D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0063E-4443-486F-99E0-871FBDAC784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89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40FBB-438F-42D2-88E6-8D8160341FE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CDD56-7FE5-4436-A5DF-BE99D17BC67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679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0A3A9-D727-45DC-8EAE-4C9D9A6671F6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3B236-98B2-4111-8B11-3542743ED5D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192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78E6E-E199-4140-BFE6-29F3F79FAB9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8B065-15BE-4D55-B547-205E946F7E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545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5946-AB42-4DAC-8E7F-DDB07D8A4EDF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7499830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7AD4D-973B-4392-89DB-984A278CB99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35D97-2FB5-4A39-AD28-EDBF7D6542B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09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1C182-BEFC-41B4-9DA5-0BDB0AEBC27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8C4A6-F559-4DD7-B2CA-1F8B96619F9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08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BB0-F9FF-4BCB-84A4-6B66DD4FFBF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2B3A6-24EA-4919-9F1F-1D3AD729223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524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ADB0-C297-49CF-9DB1-E7F3F0E85AF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5657-FDD5-4A13-A31E-6C8AD33C706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764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2095-EBC6-49CA-87FD-D7BF20F42E38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23F2-3CEB-4642-A593-5F7346F63FE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0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7F0A09-4375-4432-82F8-4734B0535D74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61D3A6-AC90-4D8C-BD39-38AB1DB2F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148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0E193-694B-49BF-9B26-AD8631D10610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127FF-FC00-4832-9E2C-A6DC4C95B1B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325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19D8C-263D-49B7-9EF8-D7D7DE774F74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50BCD-5575-4474-AD55-48F27F3A64F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865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D1AE7-C9ED-4E33-834F-03166A67725D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0063E-4443-486F-99E0-871FBDAC784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273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40FBB-438F-42D2-88E6-8D8160341FE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CDD56-7FE5-4436-A5DF-BE99D17BC67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598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0A3A9-D727-45DC-8EAE-4C9D9A6671F6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3B236-98B2-4111-8B11-3542743ED5D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730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78E6E-E199-4140-BFE6-29F3F79FAB9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8B065-15BE-4D55-B547-205E946F7E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480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5946-AB42-4DAC-8E7F-DDB07D8A4EDF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31336665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7AD4D-973B-4392-89DB-984A278CB99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35D97-2FB5-4A39-AD28-EDBF7D6542B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4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1C182-BEFC-41B4-9DA5-0BDB0AEBC27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8C4A6-F559-4DD7-B2CA-1F8B96619F9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140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BB0-F9FF-4BCB-84A4-6B66DD4FFBF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2B3A6-24EA-4919-9F1F-1D3AD729223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4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C49972-B3F2-49CD-AD50-F13608BC41EF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BD27E1-C119-49E3-9F19-1B146DD5D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010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ADB0-C297-49CF-9DB1-E7F3F0E85AF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5657-FDD5-4A13-A31E-6C8AD33C706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190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2095-EBC6-49CA-87FD-D7BF20F42E38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23F2-3CEB-4642-A593-5F7346F63FE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077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0E193-694B-49BF-9B26-AD8631D10610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127FF-FC00-4832-9E2C-A6DC4C95B1B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582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19D8C-263D-49B7-9EF8-D7D7DE774F74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50BCD-5575-4474-AD55-48F27F3A64F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296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D1AE7-C9ED-4E33-834F-03166A67725D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0063E-4443-486F-99E0-871FBDAC784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06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40FBB-438F-42D2-88E6-8D8160341FE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CDD56-7FE5-4436-A5DF-BE99D17BC67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550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0A3A9-D727-45DC-8EAE-4C9D9A6671F6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3B236-98B2-4111-8B11-3542743ED5D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901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78E6E-E199-4140-BFE6-29F3F79FAB9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8B065-15BE-4D55-B547-205E946F7E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5229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5946-AB42-4DAC-8E7F-DDB07D8A4EDF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27725665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7AD4D-973B-4392-89DB-984A278CB99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35D97-2FB5-4A39-AD28-EDBF7D6542B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812FD-F071-4DCD-9C5E-61AB43DD99DC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D37D8-420E-4F79-802D-5C896BFB2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26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1C182-BEFC-41B4-9DA5-0BDB0AEBC27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8C4A6-F559-4DD7-B2CA-1F8B96619F9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236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18BB0-F9FF-4BCB-84A4-6B66DD4FFBF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2B3A6-24EA-4919-9F1F-1D3AD729223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262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ADB0-C297-49CF-9DB1-E7F3F0E85AF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5657-FDD5-4A13-A31E-6C8AD33C7066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060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2095-EBC6-49CA-87FD-D7BF20F42E38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23F2-3CEB-4642-A593-5F7346F63FED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915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0E193-694B-49BF-9B26-AD8631D10610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127FF-FC00-4832-9E2C-A6DC4C95B1B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0685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19D8C-263D-49B7-9EF8-D7D7DE774F74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50BCD-5575-4474-AD55-48F27F3A64F2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917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D1AE7-C9ED-4E33-834F-03166A67725D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0063E-4443-486F-99E0-871FBDAC784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6848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gy sarkán kerekített téglalap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40FBB-438F-42D2-88E6-8D8160341FE9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CDD56-7FE5-4436-A5DF-BE99D17BC67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8295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0A3A9-D727-45DC-8EAE-4C9D9A6671F6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3B236-98B2-4111-8B11-3542743ED5D8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452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78E6E-E199-4140-BFE6-29F3F79FAB9C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8B065-15BE-4D55-B547-205E946F7EE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9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image" Target="../media/image2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7ACBF7-9C22-48F4-AE37-3C396DAC4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3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85C874-F6E0-43D3-8EFD-34601DBEDE4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BDB0FE-1C7B-4F77-ADD9-B167B5DBF6D2}" type="slidenum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2EAA83-C9FC-4933-B117-FB2531B323B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447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90" r:id="rId1"/>
    <p:sldLayoutId id="2147486491" r:id="rId2"/>
    <p:sldLayoutId id="2147486492" r:id="rId3"/>
    <p:sldLayoutId id="2147486493" r:id="rId4"/>
    <p:sldLayoutId id="2147486494" r:id="rId5"/>
    <p:sldLayoutId id="2147486495" r:id="rId6"/>
    <p:sldLayoutId id="2147486496" r:id="rId7"/>
    <p:sldLayoutId id="2147486497" r:id="rId8"/>
    <p:sldLayoutId id="2147486498" r:id="rId9"/>
    <p:sldLayoutId id="2147486499" r:id="rId10"/>
    <p:sldLayoutId id="2147486500" r:id="rId11"/>
    <p:sldLayoutId id="214748650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85C874-F6E0-43D3-8EFD-34601DBEDE4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BDB0FE-1C7B-4F77-ADD9-B167B5DBF6D2}" type="slidenum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2EAA83-C9FC-4933-B117-FB2531B323B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276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03" r:id="rId1"/>
    <p:sldLayoutId id="2147486504" r:id="rId2"/>
    <p:sldLayoutId id="2147486505" r:id="rId3"/>
    <p:sldLayoutId id="2147486506" r:id="rId4"/>
    <p:sldLayoutId id="2147486507" r:id="rId5"/>
    <p:sldLayoutId id="2147486508" r:id="rId6"/>
    <p:sldLayoutId id="2147486509" r:id="rId7"/>
    <p:sldLayoutId id="2147486510" r:id="rId8"/>
    <p:sldLayoutId id="2147486511" r:id="rId9"/>
    <p:sldLayoutId id="2147486512" r:id="rId10"/>
    <p:sldLayoutId id="2147486513" r:id="rId11"/>
    <p:sldLayoutId id="214748651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85C874-F6E0-43D3-8EFD-34601DBEDE4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BDB0FE-1C7B-4F77-ADD9-B167B5DBF6D2}" type="slidenum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2EAA83-C9FC-4933-B117-FB2531B323B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3571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16" r:id="rId1"/>
    <p:sldLayoutId id="2147486517" r:id="rId2"/>
    <p:sldLayoutId id="2147486518" r:id="rId3"/>
    <p:sldLayoutId id="2147486519" r:id="rId4"/>
    <p:sldLayoutId id="2147486520" r:id="rId5"/>
    <p:sldLayoutId id="2147486521" r:id="rId6"/>
    <p:sldLayoutId id="2147486522" r:id="rId7"/>
    <p:sldLayoutId id="2147486523" r:id="rId8"/>
    <p:sldLayoutId id="2147486524" r:id="rId9"/>
    <p:sldLayoutId id="2147486525" r:id="rId10"/>
    <p:sldLayoutId id="2147486526" r:id="rId11"/>
    <p:sldLayoutId id="214748652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85C874-F6E0-43D3-8EFD-34601DBEDE4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BDB0FE-1C7B-4F77-ADD9-B167B5DBF6D2}" type="slidenum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2EAA83-C9FC-4933-B117-FB2531B323B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6999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29" r:id="rId1"/>
    <p:sldLayoutId id="2147486530" r:id="rId2"/>
    <p:sldLayoutId id="2147486531" r:id="rId3"/>
    <p:sldLayoutId id="2147486532" r:id="rId4"/>
    <p:sldLayoutId id="2147486533" r:id="rId5"/>
    <p:sldLayoutId id="2147486534" r:id="rId6"/>
    <p:sldLayoutId id="2147486535" r:id="rId7"/>
    <p:sldLayoutId id="2147486536" r:id="rId8"/>
    <p:sldLayoutId id="2147486537" r:id="rId9"/>
    <p:sldLayoutId id="2147486538" r:id="rId10"/>
    <p:sldLayoutId id="2147486539" r:id="rId11"/>
    <p:sldLayoutId id="214748654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CEA1FB-9830-4F02-90E0-2883468EC0D9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0A86D1-F81B-4028-9E62-0C842074A95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24" r:id="rId1"/>
    <p:sldLayoutId id="2147486425" r:id="rId2"/>
    <p:sldLayoutId id="2147486426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079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8F72AFF-C93B-492B-8DBA-E209073B13AD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DAAE48-7B9C-4020-BA83-FE57B2BB827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3083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E1C776-627F-4861-BDB4-D2C21AFB8736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35" r:id="rId1"/>
    <p:sldLayoutId id="2147486436" r:id="rId2"/>
    <p:sldLayoutId id="2147486437" r:id="rId3"/>
    <p:sldLayoutId id="2147486438" r:id="rId4"/>
    <p:sldLayoutId id="2147486439" r:id="rId5"/>
    <p:sldLayoutId id="2147486440" r:id="rId6"/>
    <p:sldLayoutId id="2147486441" r:id="rId7"/>
    <p:sldLayoutId id="2147486442" r:id="rId8"/>
    <p:sldLayoutId id="2147486443" r:id="rId9"/>
    <p:sldLayoutId id="2147486444" r:id="rId10"/>
    <p:sldLayoutId id="2147486445" r:id="rId11"/>
    <p:sldLayoutId id="214748644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bg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25885C-4934-46E7-AA32-36656769EA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47" r:id="rId1"/>
    <p:sldLayoutId id="214748642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bg_2_belolda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D1FE4-28C9-4696-B139-A66B09CC0052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16F18C-1646-49AB-A273-93610B446930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28" r:id="rId1"/>
    <p:sldLayoutId id="2147486429" r:id="rId2"/>
    <p:sldLayoutId id="2147486430" r:id="rId3"/>
    <p:sldLayoutId id="2147486448" r:id="rId4"/>
    <p:sldLayoutId id="2147486449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85C874-F6E0-43D3-8EFD-34601DBEDE41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BDB0FE-1C7B-4F77-ADD9-B167B5DBF6D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2EAA83-C9FC-4933-B117-FB2531B323B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50" r:id="rId1"/>
    <p:sldLayoutId id="2147486451" r:id="rId2"/>
    <p:sldLayoutId id="2147486452" r:id="rId3"/>
    <p:sldLayoutId id="2147486453" r:id="rId4"/>
    <p:sldLayoutId id="2147486454" r:id="rId5"/>
    <p:sldLayoutId id="2147486455" r:id="rId6"/>
    <p:sldLayoutId id="2147486456" r:id="rId7"/>
    <p:sldLayoutId id="2147486457" r:id="rId8"/>
    <p:sldLayoutId id="2147486458" r:id="rId9"/>
    <p:sldLayoutId id="2147486459" r:id="rId10"/>
    <p:sldLayoutId id="2147486460" r:id="rId11"/>
    <p:sldLayoutId id="214748646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bg_2_belolda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F47FF9-0BE6-4744-BF03-941FBBDFCCE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31" r:id="rId1"/>
    <p:sldLayoutId id="2147486432" r:id="rId2"/>
    <p:sldLayoutId id="2147486433" r:id="rId3"/>
    <p:sldLayoutId id="2147486462" r:id="rId4"/>
    <p:sldLayoutId id="214748646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199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DC3D63-8DDB-40EC-BE34-7FE3526C5C43}" type="datetime1">
              <a:rPr lang="hu-HU"/>
              <a:pPr>
                <a:defRPr/>
              </a:pPr>
              <a:t>2018.11.23.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5C3D3D5-DC17-4589-B7BC-6A91DC79B6B5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8203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494113-E33E-4518-BB97-7B0873677D76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4" r:id="rId1"/>
    <p:sldLayoutId id="2147486465" r:id="rId2"/>
    <p:sldLayoutId id="2147486466" r:id="rId3"/>
    <p:sldLayoutId id="2147486467" r:id="rId4"/>
    <p:sldLayoutId id="2147486468" r:id="rId5"/>
    <p:sldLayoutId id="2147486469" r:id="rId6"/>
    <p:sldLayoutId id="2147486470" r:id="rId7"/>
    <p:sldLayoutId id="2147486471" r:id="rId8"/>
    <p:sldLayoutId id="2147486472" r:id="rId9"/>
    <p:sldLayoutId id="2147486473" r:id="rId10"/>
    <p:sldLayoutId id="2147486474" r:id="rId11"/>
    <p:sldLayoutId id="214748647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6151" name="Szöveg hely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85C874-F6E0-43D3-8EFD-34601DBEDE41}" type="datetime1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2018.11.23.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>
                <a:solidFill>
                  <a:srgbClr val="E3DED1">
                    <a:shade val="50000"/>
                  </a:srgbClr>
                </a:solidFill>
              </a:rPr>
              <a:t>Molknár Csilla, NGM, 2013.09.05.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BDB0FE-1C7B-4F77-ADD9-B167B5DBF6D2}" type="slidenum">
              <a:rPr lang="hu-H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6155" name="Picture 7" descr="bg_2_belold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2EAA83-C9FC-4933-B117-FB2531B323B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3979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77" r:id="rId1"/>
    <p:sldLayoutId id="2147486478" r:id="rId2"/>
    <p:sldLayoutId id="2147486479" r:id="rId3"/>
    <p:sldLayoutId id="2147486480" r:id="rId4"/>
    <p:sldLayoutId id="2147486481" r:id="rId5"/>
    <p:sldLayoutId id="2147486482" r:id="rId6"/>
    <p:sldLayoutId id="2147486483" r:id="rId7"/>
    <p:sldLayoutId id="2147486484" r:id="rId8"/>
    <p:sldLayoutId id="2147486485" r:id="rId9"/>
    <p:sldLayoutId id="2147486486" r:id="rId10"/>
    <p:sldLayoutId id="2147486487" r:id="rId11"/>
    <p:sldLayoutId id="214748648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74675"/>
          </a:xfrm>
        </p:spPr>
        <p:txBody>
          <a:bodyPr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defRPr/>
            </a:pPr>
            <a:r>
              <a:rPr lang="hu-HU" sz="3200" dirty="0" err="1" smtClean="0">
                <a:solidFill>
                  <a:schemeClr val="accent6">
                    <a:lumMod val="75000"/>
                  </a:schemeClr>
                </a:solidFill>
              </a:rPr>
              <a:t>Nnnnnnnnnn</a:t>
            </a:r>
            <a:r>
              <a:rPr lang="hu-H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accent6">
                    <a:lumMod val="75000"/>
                  </a:schemeClr>
                </a:solidFill>
              </a:rPr>
              <a:t>Nnn</a:t>
            </a:r>
            <a:r>
              <a:rPr lang="hu-H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accent6">
                    <a:lumMod val="75000"/>
                  </a:schemeClr>
                </a:solidFill>
              </a:rPr>
              <a:t>Nnnnnnnnnnnnnn</a:t>
            </a:r>
            <a:endParaRPr lang="hu-HU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470131" y="2204864"/>
            <a:ext cx="8275225" cy="4176464"/>
            <a:chOff x="470131" y="3173445"/>
            <a:chExt cx="8275225" cy="1878691"/>
          </a:xfrm>
        </p:grpSpPr>
        <p:sp>
          <p:nvSpPr>
            <p:cNvPr id="7" name="Szabadkézi sokszög 6"/>
            <p:cNvSpPr/>
            <p:nvPr/>
          </p:nvSpPr>
          <p:spPr>
            <a:xfrm>
              <a:off x="470131" y="3173445"/>
              <a:ext cx="2522934" cy="1000290"/>
            </a:xfrm>
            <a:custGeom>
              <a:avLst/>
              <a:gdLst>
                <a:gd name="connsiteX0" fmla="*/ 0 w 2522934"/>
                <a:gd name="connsiteY0" fmla="*/ 0 h 1000290"/>
                <a:gd name="connsiteX1" fmla="*/ 2522934 w 2522934"/>
                <a:gd name="connsiteY1" fmla="*/ 0 h 1000290"/>
                <a:gd name="connsiteX2" fmla="*/ 2522934 w 2522934"/>
                <a:gd name="connsiteY2" fmla="*/ 1000290 h 1000290"/>
                <a:gd name="connsiteX3" fmla="*/ 0 w 2522934"/>
                <a:gd name="connsiteY3" fmla="*/ 1000290 h 1000290"/>
                <a:gd name="connsiteX4" fmla="*/ 0 w 2522934"/>
                <a:gd name="connsiteY4" fmla="*/ 0 h 100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934" h="1000290">
                  <a:moveTo>
                    <a:pt x="0" y="0"/>
                  </a:moveTo>
                  <a:lnTo>
                    <a:pt x="2522934" y="0"/>
                  </a:lnTo>
                  <a:lnTo>
                    <a:pt x="2522934" y="1000290"/>
                  </a:lnTo>
                  <a:lnTo>
                    <a:pt x="0" y="10002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hu-HU" sz="2800" dirty="0" err="1" smtClean="0">
                  <a:solidFill>
                    <a:prstClr val="white"/>
                  </a:solidFill>
                </a:rPr>
                <a:t>Nnnnnnn</a:t>
              </a:r>
              <a:r>
                <a:rPr lang="hu-HU" sz="2800" dirty="0" smtClean="0">
                  <a:solidFill>
                    <a:prstClr val="white"/>
                  </a:solidFill>
                </a:rPr>
                <a:t> </a:t>
              </a:r>
              <a:r>
                <a:rPr lang="hu-HU" sz="2800" dirty="0" err="1" smtClean="0">
                  <a:solidFill>
                    <a:prstClr val="white"/>
                  </a:solidFill>
                </a:rPr>
                <a:t>nnn</a:t>
              </a:r>
              <a:r>
                <a:rPr lang="hu-HU" sz="2800" dirty="0" smtClean="0">
                  <a:solidFill>
                    <a:prstClr val="white"/>
                  </a:solidFill>
                </a:rPr>
                <a:t> </a:t>
              </a:r>
              <a:r>
                <a:rPr lang="hu-HU" sz="2800" dirty="0" err="1" smtClean="0">
                  <a:solidFill>
                    <a:prstClr val="white"/>
                  </a:solidFill>
                </a:rPr>
                <a:t>nnnnnnnnnn</a:t>
              </a:r>
              <a:endParaRPr lang="hu-HU" sz="2800" dirty="0">
                <a:solidFill>
                  <a:prstClr val="white"/>
                </a:solidFill>
              </a:endParaRPr>
            </a:p>
          </p:txBody>
        </p:sp>
        <p:sp>
          <p:nvSpPr>
            <p:cNvPr id="8" name="Szabadkézi sokszög 7"/>
            <p:cNvSpPr/>
            <p:nvPr/>
          </p:nvSpPr>
          <p:spPr>
            <a:xfrm>
              <a:off x="470131" y="4173736"/>
              <a:ext cx="2522934" cy="878400"/>
            </a:xfrm>
            <a:custGeom>
              <a:avLst/>
              <a:gdLst>
                <a:gd name="connsiteX0" fmla="*/ 0 w 2522934"/>
                <a:gd name="connsiteY0" fmla="*/ 0 h 878400"/>
                <a:gd name="connsiteX1" fmla="*/ 2522934 w 2522934"/>
                <a:gd name="connsiteY1" fmla="*/ 0 h 878400"/>
                <a:gd name="connsiteX2" fmla="*/ 2522934 w 2522934"/>
                <a:gd name="connsiteY2" fmla="*/ 878400 h 878400"/>
                <a:gd name="connsiteX3" fmla="*/ 0 w 2522934"/>
                <a:gd name="connsiteY3" fmla="*/ 878400 h 878400"/>
                <a:gd name="connsiteX4" fmla="*/ 0 w 2522934"/>
                <a:gd name="connsiteY4" fmla="*/ 0 h 8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934" h="878400">
                  <a:moveTo>
                    <a:pt x="0" y="0"/>
                  </a:moveTo>
                  <a:lnTo>
                    <a:pt x="2522934" y="0"/>
                  </a:lnTo>
                  <a:lnTo>
                    <a:pt x="2522934" y="878400"/>
                  </a:lnTo>
                  <a:lnTo>
                    <a:pt x="0" y="878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ctr" anchorCtr="0">
              <a:noAutofit/>
            </a:bodyPr>
            <a:lstStyle/>
            <a:p>
              <a:pPr marL="0" lvl="1" algn="ctr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hu-HU" sz="3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4.965</a:t>
              </a:r>
              <a:endParaRPr lang="hu-HU" sz="3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9" name="Szabadkézi sokszög 8"/>
            <p:cNvSpPr/>
            <p:nvPr/>
          </p:nvSpPr>
          <p:spPr>
            <a:xfrm>
              <a:off x="3346276" y="3173445"/>
              <a:ext cx="2522934" cy="1000290"/>
            </a:xfrm>
            <a:custGeom>
              <a:avLst/>
              <a:gdLst>
                <a:gd name="connsiteX0" fmla="*/ 0 w 2522934"/>
                <a:gd name="connsiteY0" fmla="*/ 0 h 1000290"/>
                <a:gd name="connsiteX1" fmla="*/ 2522934 w 2522934"/>
                <a:gd name="connsiteY1" fmla="*/ 0 h 1000290"/>
                <a:gd name="connsiteX2" fmla="*/ 2522934 w 2522934"/>
                <a:gd name="connsiteY2" fmla="*/ 1000290 h 1000290"/>
                <a:gd name="connsiteX3" fmla="*/ 0 w 2522934"/>
                <a:gd name="connsiteY3" fmla="*/ 1000290 h 1000290"/>
                <a:gd name="connsiteX4" fmla="*/ 0 w 2522934"/>
                <a:gd name="connsiteY4" fmla="*/ 0 h 100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934" h="1000290">
                  <a:moveTo>
                    <a:pt x="0" y="0"/>
                  </a:moveTo>
                  <a:lnTo>
                    <a:pt x="2522934" y="0"/>
                  </a:lnTo>
                  <a:lnTo>
                    <a:pt x="2522934" y="1000290"/>
                  </a:lnTo>
                  <a:lnTo>
                    <a:pt x="0" y="10002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hu-HU" sz="2400" dirty="0" err="1" smtClean="0">
                  <a:solidFill>
                    <a:prstClr val="white"/>
                  </a:solidFill>
                </a:rPr>
                <a:t>Nnnn</a:t>
              </a:r>
              <a:r>
                <a:rPr lang="hu-HU" sz="2400" dirty="0" smtClean="0">
                  <a:solidFill>
                    <a:prstClr val="white"/>
                  </a:solidFill>
                </a:rPr>
                <a:t> </a:t>
              </a:r>
              <a:r>
                <a:rPr lang="hu-HU" sz="2400" dirty="0" err="1" smtClean="0">
                  <a:solidFill>
                    <a:prstClr val="white"/>
                  </a:solidFill>
                </a:rPr>
                <a:t>nnnnn</a:t>
              </a:r>
              <a:r>
                <a:rPr lang="hu-HU" sz="2400" dirty="0" smtClean="0">
                  <a:solidFill>
                    <a:prstClr val="white"/>
                  </a:solidFill>
                </a:rPr>
                <a:t> </a:t>
              </a:r>
              <a:r>
                <a:rPr lang="hu-HU" sz="2400" dirty="0" err="1" smtClean="0">
                  <a:solidFill>
                    <a:prstClr val="white"/>
                  </a:solidFill>
                </a:rPr>
                <a:t>nnn</a:t>
              </a:r>
              <a:r>
                <a:rPr lang="hu-HU" sz="2400" dirty="0" smtClean="0">
                  <a:solidFill>
                    <a:prstClr val="white"/>
                  </a:solidFill>
                </a:rPr>
                <a:t> </a:t>
              </a:r>
              <a:r>
                <a:rPr lang="hu-HU" sz="2400" dirty="0" err="1" smtClean="0">
                  <a:solidFill>
                    <a:prstClr val="white"/>
                  </a:solidFill>
                </a:rPr>
                <a:t>nnnn</a:t>
              </a:r>
              <a:r>
                <a:rPr lang="hu-HU" sz="2400" dirty="0" smtClean="0">
                  <a:solidFill>
                    <a:prstClr val="white"/>
                  </a:solidFill>
                </a:rPr>
                <a:t> </a:t>
              </a:r>
              <a:r>
                <a:rPr lang="hu-HU" sz="2400" dirty="0" err="1" smtClean="0">
                  <a:solidFill>
                    <a:prstClr val="white"/>
                  </a:solidFill>
                </a:rPr>
                <a:t>nnnn</a:t>
              </a:r>
              <a:endParaRPr lang="hu-HU" sz="2400" dirty="0">
                <a:solidFill>
                  <a:prstClr val="white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>
              <a:off x="3346276" y="4173736"/>
              <a:ext cx="2522934" cy="878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sz="3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2</a:t>
              </a:r>
              <a:r>
                <a:rPr lang="hu-HU" sz="3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.</a:t>
              </a:r>
              <a:r>
                <a:rPr lang="en-US" sz="3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785</a:t>
              </a:r>
              <a:endParaRPr lang="hu-HU" sz="3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11" name="Szabadkézi sokszög 10"/>
            <p:cNvSpPr/>
            <p:nvPr/>
          </p:nvSpPr>
          <p:spPr>
            <a:xfrm>
              <a:off x="6222422" y="3173445"/>
              <a:ext cx="2522934" cy="1000290"/>
            </a:xfrm>
            <a:custGeom>
              <a:avLst/>
              <a:gdLst>
                <a:gd name="connsiteX0" fmla="*/ 0 w 2522934"/>
                <a:gd name="connsiteY0" fmla="*/ 0 h 1000290"/>
                <a:gd name="connsiteX1" fmla="*/ 2522934 w 2522934"/>
                <a:gd name="connsiteY1" fmla="*/ 0 h 1000290"/>
                <a:gd name="connsiteX2" fmla="*/ 2522934 w 2522934"/>
                <a:gd name="connsiteY2" fmla="*/ 1000290 h 1000290"/>
                <a:gd name="connsiteX3" fmla="*/ 0 w 2522934"/>
                <a:gd name="connsiteY3" fmla="*/ 1000290 h 1000290"/>
                <a:gd name="connsiteX4" fmla="*/ 0 w 2522934"/>
                <a:gd name="connsiteY4" fmla="*/ 0 h 100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2934" h="1000290">
                  <a:moveTo>
                    <a:pt x="0" y="0"/>
                  </a:moveTo>
                  <a:lnTo>
                    <a:pt x="2522934" y="0"/>
                  </a:lnTo>
                  <a:lnTo>
                    <a:pt x="2522934" y="1000290"/>
                  </a:lnTo>
                  <a:lnTo>
                    <a:pt x="0" y="10002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hu-HU" sz="2000" dirty="0" err="1" smtClean="0">
                  <a:solidFill>
                    <a:prstClr val="white"/>
                  </a:solidFill>
                </a:rPr>
                <a:t>Nnnnnn</a:t>
              </a:r>
              <a:r>
                <a:rPr lang="hu-HU" sz="2000" dirty="0" smtClean="0">
                  <a:solidFill>
                    <a:prstClr val="white"/>
                  </a:solidFill>
                </a:rPr>
                <a:t> </a:t>
              </a:r>
              <a:r>
                <a:rPr lang="hu-HU" sz="2000" dirty="0" err="1" smtClean="0">
                  <a:solidFill>
                    <a:prstClr val="white"/>
                  </a:solidFill>
                </a:rPr>
                <a:t>nnnnnnnn</a:t>
              </a:r>
              <a:endParaRPr lang="hu-HU" sz="2000" dirty="0">
                <a:solidFill>
                  <a:prstClr val="white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>
            <a:xfrm>
              <a:off x="6222422" y="4173736"/>
              <a:ext cx="2522934" cy="8784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8" name="Téglalap 17"/>
          <p:cNvSpPr/>
          <p:nvPr/>
        </p:nvSpPr>
        <p:spPr>
          <a:xfrm>
            <a:off x="6222422" y="4437564"/>
            <a:ext cx="2522934" cy="19527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u-HU" sz="3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1.807</a:t>
            </a:r>
            <a:endParaRPr lang="hu-HU" sz="3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é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6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7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éma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Té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0" ma:contentTypeDescription="Új dokumentum létrehozása." ma:contentTypeScope="" ma:versionID="807449a18a82728f361d2ef66ef8a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E22CA1-434E-4F3C-8FA7-5EBD1C258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24A116-B457-418D-9B9E-F81D65CF9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2AA00F-617F-4A28-AFD1-93F3B85A4A99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7594</TotalTime>
  <Words>19</Words>
  <Application>Microsoft Office PowerPoint</Application>
  <PresentationFormat>Diavetítés a képernyőre (4:3 oldalarány)</PresentationFormat>
  <Paragraphs>8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13</vt:i4>
      </vt:variant>
      <vt:variant>
        <vt:lpstr>Diacímek</vt:lpstr>
      </vt:variant>
      <vt:variant>
        <vt:i4>1</vt:i4>
      </vt:variant>
    </vt:vector>
  </HeadingPairs>
  <TitlesOfParts>
    <vt:vector size="14" baseType="lpstr">
      <vt:lpstr>Téma1</vt:lpstr>
      <vt:lpstr>Beloldalak</vt:lpstr>
      <vt:lpstr>Aspektus</vt:lpstr>
      <vt:lpstr>Téma12</vt:lpstr>
      <vt:lpstr>1_Beloldalak</vt:lpstr>
      <vt:lpstr>1_Aspektus</vt:lpstr>
      <vt:lpstr>1_Téma1</vt:lpstr>
      <vt:lpstr>2_Aspektus</vt:lpstr>
      <vt:lpstr>3_Aspektus</vt:lpstr>
      <vt:lpstr>4_Aspektus</vt:lpstr>
      <vt:lpstr>5_Aspektus</vt:lpstr>
      <vt:lpstr>6_Aspektus</vt:lpstr>
      <vt:lpstr>7_Aspektus</vt:lpstr>
      <vt:lpstr>Nnnnnnnnnn Nnn Nnnnnnnnnnnnnn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Közfelügyelet, mint a bizalomerősítés eszköze</dc:title>
  <dc:creator>YourNameHere</dc:creator>
  <cp:lastModifiedBy>Sass Dávid</cp:lastModifiedBy>
  <cp:revision>540</cp:revision>
  <cp:lastPrinted>2016-11-08T08:03:53Z</cp:lastPrinted>
  <dcterms:created xsi:type="dcterms:W3CDTF">2008-10-24T08:21:45Z</dcterms:created>
  <dcterms:modified xsi:type="dcterms:W3CDTF">2018-11-23T09:26:37Z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0x010100A8E0EEA1FDF22B4AB9A41CD42CC14085</vt:lpwstr>
  </property>
</Properties>
</file>