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28384" cy="1584176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A Vidékfejlesztési Program támogatási lehetőségei a szarvasgomba termesztéséhez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</a:rPr>
              <a:t/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</a:rPr>
            </a:b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78122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E0EEA1FDF22B4AB9A41CD42CC14085" ma:contentTypeVersion="0" ma:contentTypeDescription="Új dokumentum létrehozása." ma:contentTypeScope="" ma:versionID="807449a18a82728f361d2ef66ef8a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272c3706e31d85aa278778a1025862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1D232D-B5FF-48E5-896F-211C8F635941}"/>
</file>

<file path=customXml/itemProps2.xml><?xml version="1.0" encoding="utf-8"?>
<ds:datastoreItem xmlns:ds="http://schemas.openxmlformats.org/officeDocument/2006/customXml" ds:itemID="{A9B9911E-1158-4A35-9170-3505629FA3F4}"/>
</file>

<file path=customXml/itemProps3.xml><?xml version="1.0" encoding="utf-8"?>
<ds:datastoreItem xmlns:ds="http://schemas.openxmlformats.org/officeDocument/2006/customXml" ds:itemID="{E6CFD2E7-8E85-488E-AAC6-4E4EB00BDF3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Diavetítés a képernyőre (4:3 oldalarány)</PresentationFormat>
  <Paragraphs>1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A Vidékfejlesztési Program támogatási lehetőségei a szarvasgomba termesztéséhez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Sass Dávid</dc:creator>
  <cp:lastModifiedBy>Sass Dávid</cp:lastModifiedBy>
  <cp:revision>2</cp:revision>
  <dcterms:created xsi:type="dcterms:W3CDTF">2018-11-28T08:36:45Z</dcterms:created>
  <dcterms:modified xsi:type="dcterms:W3CDTF">2018-11-28T08:58:00Z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0x010100A8E0EEA1FDF22B4AB9A41CD42CC14085</vt:lpwstr>
  </property>
</Properties>
</file>