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_rels/presentation.xml.rels" ContentType="application/vnd.openxmlformats-package.relationship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1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customXml" Target="../customXml/item3.xml"/><Relationship Id="rId5" Type="http://schemas.openxmlformats.org/officeDocument/2006/relationships/customXml" Target="../customXml/item2.xml"/><Relationship Id="rId4" Type="http://schemas.openxmlformats.org/officeDocument/2006/relationships/customXml" Target="../customXml/item1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Click to edit the title text format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Click to edit the outline text format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Second Outline Level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Third Outline Level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Fourth Outline Level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Fifth Outline Level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Sixth Outline Level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Seventh Outline Level</a:t>
            </a:r>
            <a:endParaRPr b="0" lang="hu-HU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u-HU" sz="1400" spc="-1" strike="noStrike">
                <a:latin typeface="Times New Roman"/>
              </a:rPr>
              <a:t>&lt;date/time&gt;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hu-HU" sz="1400" spc="-1" strike="noStrike">
                <a:latin typeface="Times New Roman"/>
              </a:rPr>
              <a:t>&lt;footer&gt;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83B4FBAA-68B5-4980-B267-B62B6E55F067}" type="slidenum">
              <a:rPr b="0" lang="hu-HU" sz="1400" spc="-1" strike="noStrike">
                <a:latin typeface="Times New Roman"/>
              </a:rPr>
              <a:t>&lt;number&gt;</a:t>
            </a:fld>
            <a:endParaRPr b="0" lang="hu-H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0EEA1FDF22B4AB9A41CD42CC14085" ma:contentTypeVersion="0" ma:contentTypeDescription="Új dokumentum létrehozása." ma:contentTypeScope="" ma:versionID="807449a18a82728f361d2ef66ef8a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8A0B7D-B7E0-4815-A5C6-797EFB737B21}"/>
</file>

<file path=customXml/itemProps2.xml><?xml version="1.0" encoding="utf-8"?>
<ds:datastoreItem xmlns:ds="http://schemas.openxmlformats.org/officeDocument/2006/customXml" ds:itemID="{BB44A6D5-734A-403A-B7ED-2B47C67DE412}"/>
</file>

<file path=customXml/itemProps3.xml><?xml version="1.0" encoding="utf-8"?>
<ds:datastoreItem xmlns:ds="http://schemas.openxmlformats.org/officeDocument/2006/customXml" ds:itemID="{69D17192-CBE6-4DF0-A7EA-2AFF803EA51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LibreOffice/6.1.4.2.0$Windows_x86 LibreOffice_project/97fcf984f9b5bdb0d7fa7414c8555f88469ff4ef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László Torma</dc:creator>
  <dc:description/>
  <cp:lastModifiedBy>László Torma</cp:lastModifiedBy>
  <cp:revision>1</cp:revision>
  <dcterms:created xsi:type="dcterms:W3CDTF">2019-01-14T09:47:10Z</dcterms:created>
  <dcterms:modified xsi:type="dcterms:W3CDTF">2019-01-14T09:48:10Z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0x010100A8E0EEA1FDF22B4AB9A41CD42CC14085</vt:lpwstr>
  </property>
</Properties>
</file>