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8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3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77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21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59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23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1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6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2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55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93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5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59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4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6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5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2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917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7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2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23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6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66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0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576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7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9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68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03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9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64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70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633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5FD44CED-8F7A-4631-8899-70DD7AC7940F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722D0589-BEEC-43B9-A36A-C1D9A2A4B59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31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1C17-DA79-4394-A08A-4C236E55B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LibreOffice 6.1.4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0F22B-2CC2-459D-92FB-0C30C2B85A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31 January 2019</a:t>
            </a:r>
          </a:p>
        </p:txBody>
      </p:sp>
    </p:spTree>
    <p:extLst>
      <p:ext uri="{BB962C8B-B14F-4D97-AF65-F5344CB8AC3E}">
        <p14:creationId xmlns:p14="http://schemas.microsoft.com/office/powerpoint/2010/main" val="89176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2AA9-8DAC-40F6-8202-B2764882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FCA4-89F4-416A-896D-D799100B4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slide show Microsoft PowerPoint 2016</a:t>
            </a:r>
          </a:p>
          <a:p>
            <a:r>
              <a:rPr lang="en-US" dirty="0"/>
              <a:t>Windows 10 x86</a:t>
            </a:r>
          </a:p>
          <a:p>
            <a:r>
              <a:rPr lang="en-US" dirty="0"/>
              <a:t>Using Fly Through Transition</a:t>
            </a:r>
          </a:p>
        </p:txBody>
      </p:sp>
    </p:spTree>
    <p:extLst>
      <p:ext uri="{BB962C8B-B14F-4D97-AF65-F5344CB8AC3E}">
        <p14:creationId xmlns:p14="http://schemas.microsoft.com/office/powerpoint/2010/main" val="407767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 dir="ou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42F07-8EC1-4C4D-B498-AB09C1863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5E69-03E6-41F9-A3CD-1E245F4D8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Into LibreOffice 6.1.4</a:t>
            </a:r>
          </a:p>
          <a:p>
            <a:r>
              <a:rPr lang="en-US" dirty="0"/>
              <a:t>Windows 10 x86</a:t>
            </a:r>
          </a:p>
        </p:txBody>
      </p:sp>
    </p:spTree>
    <p:extLst>
      <p:ext uri="{BB962C8B-B14F-4D97-AF65-F5344CB8AC3E}">
        <p14:creationId xmlns:p14="http://schemas.microsoft.com/office/powerpoint/2010/main" val="216830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 hasBounce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E9665-ED47-4708-83C9-36CF5590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Failed tested…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1966C-7B8A-4762-9379-2E29A5E6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Microsoft PowerPoint 2016 vs LibreOffice 6.1.4</a:t>
            </a:r>
          </a:p>
          <a:p>
            <a:r>
              <a:rPr lang="en-US" dirty="0"/>
              <a:t>Windows 10 x86</a:t>
            </a:r>
          </a:p>
          <a:p>
            <a:r>
              <a:rPr lang="en-US" dirty="0"/>
              <a:t>No Transition in Impress</a:t>
            </a:r>
          </a:p>
        </p:txBody>
      </p:sp>
    </p:spTree>
    <p:extLst>
      <p:ext uri="{BB962C8B-B14F-4D97-AF65-F5344CB8AC3E}">
        <p14:creationId xmlns:p14="http://schemas.microsoft.com/office/powerpoint/2010/main" val="25374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ythrough dir="out" hasBounce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ppt/theme/theme2.xml><?xml version="1.0" encoding="utf-8"?>
<a:theme xmlns:a="http://schemas.openxmlformats.org/drawingml/2006/main" name="1_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ppt/theme/theme3.xml><?xml version="1.0" encoding="utf-8"?>
<a:theme xmlns:a="http://schemas.openxmlformats.org/drawingml/2006/main" name="2_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4.xml><?xml version="1.0" encoding="utf-8"?>
<a:theme xmlns:a="http://schemas.openxmlformats.org/drawingml/2006/main" name="3_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8</TotalTime>
  <Words>45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Century Schoolbook</vt:lpstr>
      <vt:lpstr>Corbel</vt:lpstr>
      <vt:lpstr>Feathered</vt:lpstr>
      <vt:lpstr>1_Feathered</vt:lpstr>
      <vt:lpstr>2_Feathered</vt:lpstr>
      <vt:lpstr>3_Feathered</vt:lpstr>
      <vt:lpstr>LibreOffice 6.1.4</vt:lpstr>
      <vt:lpstr>Test running</vt:lpstr>
      <vt:lpstr>Testing…</vt:lpstr>
      <vt:lpstr>Failed tested…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LibreOffice 6.1.4</dc:title>
  <dc:creator>Daniel Yunus</dc:creator>
  <cp:lastModifiedBy>Daniel Yunus</cp:lastModifiedBy>
  <cp:revision>3</cp:revision>
  <dcterms:created xsi:type="dcterms:W3CDTF">2019-01-30T18:21:55Z</dcterms:created>
  <dcterms:modified xsi:type="dcterms:W3CDTF">2019-01-30T18:32:35Z</dcterms:modified>
</cp:coreProperties>
</file>