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8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9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3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6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40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34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28F8-9616-4608-A5BE-5380382F042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5C99-4E76-437F-8E7F-424FBA61A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00EA-1C9C-4866-9455-8F90FF83E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LibreOffice 6.1.4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A2F3A-6649-47F1-88B7-23FFB46BC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3549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D52A-D265-40DE-93E1-D1966C15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4EA5-017A-4606-9E2E-E4E414A7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Rotate Transition in PowerPoint 2016</a:t>
            </a:r>
          </a:p>
          <a:p>
            <a:r>
              <a:rPr lang="en-US" dirty="0"/>
              <a:t>Windows 10 x86</a:t>
            </a:r>
          </a:p>
          <a:p>
            <a:r>
              <a:rPr lang="en-US" dirty="0"/>
              <a:t>Using Rotate Transition</a:t>
            </a:r>
          </a:p>
        </p:txBody>
      </p:sp>
    </p:spTree>
    <p:extLst>
      <p:ext uri="{BB962C8B-B14F-4D97-AF65-F5344CB8AC3E}">
        <p14:creationId xmlns:p14="http://schemas.microsoft.com/office/powerpoint/2010/main" val="27077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AF9A-B72D-45E7-A869-9F0698E8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6D7C-50DA-4798-AB63-F29E0147D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Into LibreOffice 6.1.4</a:t>
            </a:r>
          </a:p>
          <a:p>
            <a:r>
              <a:rPr lang="en-US" dirty="0"/>
              <a:t>Windows 10 x86</a:t>
            </a:r>
          </a:p>
        </p:txBody>
      </p:sp>
    </p:spTree>
    <p:extLst>
      <p:ext uri="{BB962C8B-B14F-4D97-AF65-F5344CB8AC3E}">
        <p14:creationId xmlns:p14="http://schemas.microsoft.com/office/powerpoint/2010/main" val="33929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0BA-FA94-4701-AF31-27F14AE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4D37-EFC0-4BD8-838F-93CB1F51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Compare Microsoft </a:t>
            </a:r>
            <a:r>
              <a:rPr lang="en-US" dirty="0"/>
              <a:t>Office PowerPoint 2016 vs LibreOffice 6.1.4</a:t>
            </a:r>
          </a:p>
          <a:p>
            <a:r>
              <a:rPr lang="en-US" dirty="0"/>
              <a:t>Windows 10 x86</a:t>
            </a:r>
          </a:p>
          <a:p>
            <a:r>
              <a:rPr lang="en-US" dirty="0"/>
              <a:t>Incorrect Transition</a:t>
            </a:r>
          </a:p>
        </p:txBody>
      </p:sp>
    </p:spTree>
    <p:extLst>
      <p:ext uri="{BB962C8B-B14F-4D97-AF65-F5344CB8AC3E}">
        <p14:creationId xmlns:p14="http://schemas.microsoft.com/office/powerpoint/2010/main" val="23549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</TotalTime>
  <Words>42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Vapor Trail</vt:lpstr>
      <vt:lpstr>1_Vapor Trail</vt:lpstr>
      <vt:lpstr>2_Vapor Trail</vt:lpstr>
      <vt:lpstr>3_Vapor Trail</vt:lpstr>
      <vt:lpstr>LibreOffice 6.1.4</vt:lpstr>
      <vt:lpstr>Test Running</vt:lpstr>
      <vt:lpstr>Testing…</vt:lpstr>
      <vt:lpstr>Failed tested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Yunus</dc:creator>
  <cp:lastModifiedBy>Daniel Yunus</cp:lastModifiedBy>
  <cp:revision>4</cp:revision>
  <dcterms:created xsi:type="dcterms:W3CDTF">2019-01-30T17:44:04Z</dcterms:created>
  <dcterms:modified xsi:type="dcterms:W3CDTF">2019-01-30T17:54:56Z</dcterms:modified>
</cp:coreProperties>
</file>